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84" r:id="rId4"/>
  </p:sldMasterIdLst>
  <p:notesMasterIdLst>
    <p:notesMasterId r:id="rId11"/>
  </p:notesMasterIdLst>
  <p:sldIdLst>
    <p:sldId id="302" r:id="rId5"/>
    <p:sldId id="270" r:id="rId6"/>
    <p:sldId id="318" r:id="rId7"/>
    <p:sldId id="316" r:id="rId8"/>
    <p:sldId id="317" r:id="rId9"/>
    <p:sldId id="31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D17EF-5D8D-4F7F-A74A-7A5C617C3986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BB8CA-6F13-4B43-8D07-652884392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발표를 시작하기에 앞서 </a:t>
            </a:r>
            <a:r>
              <a:rPr lang="ko-KR" altLang="en-US" dirty="0"/>
              <a:t>저희 </a:t>
            </a:r>
            <a:r>
              <a:rPr lang="ko-KR" altLang="en-US"/>
              <a:t>팀을 소개하겠습니다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저희팀은 다른팀과 달리 </a:t>
            </a:r>
            <a:r>
              <a:rPr lang="en-US" altLang="ko-KR"/>
              <a:t>4</a:t>
            </a:r>
            <a:r>
              <a:rPr lang="ko-KR" altLang="en-US"/>
              <a:t>명의 팀원으로 구성되어있습니다</a:t>
            </a:r>
            <a:r>
              <a:rPr lang="en-US" altLang="ko-KR"/>
              <a:t>.</a:t>
            </a:r>
          </a:p>
          <a:p>
            <a:r>
              <a:rPr lang="ko-KR" altLang="en-US"/>
              <a:t>학기 초에 </a:t>
            </a:r>
            <a:r>
              <a:rPr lang="en-US" altLang="ko-KR" baseline="0"/>
              <a:t>2</a:t>
            </a:r>
            <a:r>
              <a:rPr lang="ko-KR" altLang="en-US" baseline="0"/>
              <a:t>번이나 팀원이 추가됬다가 떠나는 상황에서 매번 새로 일정을 정해야되는 상황이 반복됬었습니다</a:t>
            </a:r>
            <a:r>
              <a:rPr lang="en-US" altLang="ko-KR" baseline="0"/>
              <a:t>….</a:t>
            </a:r>
            <a:r>
              <a:rPr lang="ko-KR" altLang="en-US" baseline="0"/>
              <a:t>모두가 가능한 시간을 정하는게 쉽지않았습니다</a:t>
            </a:r>
            <a:r>
              <a:rPr lang="en-US" altLang="ko-KR" baseline="0"/>
              <a:t>.</a:t>
            </a:r>
          </a:p>
          <a:p>
            <a:endParaRPr lang="en-US" altLang="ko-KR" baseline="0" dirty="0"/>
          </a:p>
          <a:p>
            <a:r>
              <a:rPr lang="ko-KR" altLang="en-US" baseline="0"/>
              <a:t>이 </a:t>
            </a:r>
            <a:r>
              <a:rPr lang="ko-KR" altLang="en-US" baseline="0" dirty="0"/>
              <a:t>이야기를 </a:t>
            </a:r>
            <a:r>
              <a:rPr lang="ko-KR" altLang="en-US" baseline="0"/>
              <a:t>한 이유는 </a:t>
            </a:r>
            <a:r>
              <a:rPr lang="ko-KR" altLang="en-US" baseline="0" dirty="0"/>
              <a:t>에로사항을 </a:t>
            </a:r>
            <a:r>
              <a:rPr lang="ko-KR" altLang="en-US" baseline="0" dirty="0" err="1"/>
              <a:t>말씀드리려고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한것이</a:t>
            </a:r>
            <a:r>
              <a:rPr lang="ko-KR" altLang="en-US" baseline="0" dirty="0"/>
              <a:t> 아니고</a:t>
            </a:r>
            <a:r>
              <a:rPr lang="en-US" altLang="ko-KR" baseline="0" dirty="0"/>
              <a:t>!</a:t>
            </a:r>
          </a:p>
          <a:p>
            <a:r>
              <a:rPr lang="ko-KR" altLang="en-US" baseline="0"/>
              <a:t>그 불편함을 느끼고 짜증이 나던 상황에서 믹스볼팀의 우리지금만나 프로젝트가 시작되었기 떄문입니다</a:t>
            </a:r>
            <a:r>
              <a:rPr lang="en-US" altLang="ko-KR" baseline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6726-7A84-4C87-B5BA-69466BB9D9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13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아이디어의 시작입니다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6726-7A84-4C87-B5BA-69466BB9D9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28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아이디어의 시작입니다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6726-7A84-4C87-B5BA-69466BB9D9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1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아이디어의 시작입니다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6726-7A84-4C87-B5BA-69466BB9D9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8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아이디어의 시작입니다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6726-7A84-4C87-B5BA-69466BB9D9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73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아이디어의 시작입니다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6726-7A84-4C87-B5BA-69466BB9D9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73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9FFC14-02A5-421E-98E3-1C9D5230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37328CF-0EFC-4ED7-AAFE-C2E1B8A43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638A72-C9D9-4431-8F3D-B468E4A5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BB912D-A5E5-4EF9-B0B5-5849CF97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803570-166E-42E9-A99F-70227F60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3DD56-7767-44B1-9D38-A0BDAB25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108B81F-4109-4B10-9637-87C35666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EA6B29-EAD6-4CE4-9984-BB48784B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45706C-B7A7-4C5C-8711-E63185DE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BE02B4-6630-4648-9ED5-78701E76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D1B0F47-7C5E-4249-A370-8734EFDB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8E0E0EB-4ED6-4F40-AF86-FFBF8D092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872481-58BF-43FB-9952-3065D38E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B5FC5F-110F-416E-8293-3A7BBA91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0E3DE0-62D9-4552-AFD0-EEF3ED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0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13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89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48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018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43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49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651220-A31B-4F6B-9878-AF2AFCE4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F10C5C-C7A6-4F7A-8015-D497C13A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F88634-54B4-45A9-BFC0-9CAFBD91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7AC7A1-F077-42F1-94BA-80BE37D7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F9B676-E025-44E7-AE56-C5A123F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68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15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43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62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33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6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21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40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5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15092B-7DFB-4A5A-9A2A-F59C18D2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C2FB3F-295F-485D-95E3-D0A0ED80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844E1A-3343-48CF-B1B6-A8C387F9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32F47A-AF64-467D-9B0E-7D822EED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26E8F5-FA9E-42EC-B849-A2CE9BBE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8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2C3224-B7F0-4D47-BCFB-22967D7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13EC74-9892-4B57-96D0-294054F89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73CDE6-831B-4178-9C0E-E166F012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77FF9C-D960-4F01-AE7A-575A5E92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EFE559-C5F6-4C31-821D-E3FF5248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95B082A-A59B-47B2-9DF6-EBB95D74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2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42583C-F32C-4BBE-8510-FC90D5B1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743639-F1E9-4BB8-81AA-6718CE91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8CB20D8-6598-40FD-AD5F-559E1C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1EFFBFA-175A-48D3-86E7-CFCA24944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5441235-A9E4-45B2-9356-039FA50B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087E183-1C80-4C7A-A9EC-7B3615FF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6578A1-232B-446B-87AD-2A124C40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49C13CA-9FC1-48E1-8A74-B45D87EC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824E8B-8B6A-4237-9CE6-7F1CB67D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B317764-D4BD-43BE-8ED9-BA2D2C36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3D6921-4D21-40D8-ADD2-6EDE8982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1F60CA5-2F45-433A-BB21-FEF2A5A9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2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C374CB6-3F78-4ED0-823E-5B3E8F0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A3FCE50-2C88-447A-A114-DF621A70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A3F35DD-13B0-413A-BA46-55F2F443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0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17EF1A-92FD-4CFB-A7C3-FEB0CA06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F5DA3C-72A8-4CB8-A6A1-414AEEC9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358CBC-A1EB-45B3-9099-A800F136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9C4616-5036-4C8E-BB8C-F0004A0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64E57E-AE26-48BE-9F2C-83A6E36A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E03A91-1F39-4E19-A2DB-3705C434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582EB8-B8F3-45C5-9898-CB707AD6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69BF94C-27FC-49A8-9D94-E5D2EF990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DCFD027-E32D-42B8-BE10-9E4DEDF43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C9BA2A0-4141-4278-9CD4-6C8B84B1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1FB2A1-3EC3-4020-B129-6B79172B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B9D811-4E42-49F4-8525-AB1AA4F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296DA9F-07F5-45EC-B01E-BB74BCA6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6A7142-E61F-4651-B41F-9F857C38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E34B46-46D8-46BA-BA19-E1327D1D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71E1EA-AE25-418F-9C19-51212DA92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D7487A-8E91-438F-99A2-B1323D39E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318-A21B-4A93-A50D-BD490B7695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FDE8B1-0157-41C2-AEB4-3A6BDEF994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">
            <a:extLst>
              <a:ext uri="{FF2B5EF4-FFF2-40B4-BE49-F238E27FC236}">
                <a16:creationId xmlns:a16="http://schemas.microsoft.com/office/drawing/2014/main" xmlns="" id="{AB47E1F2-6817-43EC-8C72-340C57A4753B}"/>
              </a:ext>
            </a:extLst>
          </p:cNvPr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2">
            <a:extLst>
              <a:ext uri="{FF2B5EF4-FFF2-40B4-BE49-F238E27FC236}">
                <a16:creationId xmlns:a16="http://schemas.microsoft.com/office/drawing/2014/main" xmlns="" id="{5C6BD03D-2F55-444E-899C-405C10D808A4}"/>
              </a:ext>
            </a:extLst>
          </p:cNvPr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43537" y="4235116"/>
            <a:ext cx="4003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17012792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Bohara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Gautam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19040027 Nguyen Hong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Phuc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18011517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임현주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00864D-6DE8-4809-8DBA-BB0C550CEAC2}"/>
              </a:ext>
            </a:extLst>
          </p:cNvPr>
          <p:cNvSpPr/>
          <p:nvPr/>
        </p:nvSpPr>
        <p:spPr>
          <a:xfrm>
            <a:off x="1889530" y="528633"/>
            <a:ext cx="8678779" cy="2919663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EXCHANGE STUDENT WEBPAGE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EE37E7-427A-4063-9958-DBBD0F17CFCA}"/>
              </a:ext>
            </a:extLst>
          </p:cNvPr>
          <p:cNvSpPr/>
          <p:nvPr/>
        </p:nvSpPr>
        <p:spPr>
          <a:xfrm>
            <a:off x="4394200" y="3527230"/>
            <a:ext cx="340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GROUP 3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2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3FC6150-947C-4545-801E-440B73586C14}"/>
              </a:ext>
            </a:extLst>
          </p:cNvPr>
          <p:cNvSpPr txBox="1">
            <a:spLocks/>
          </p:cNvSpPr>
          <p:nvPr/>
        </p:nvSpPr>
        <p:spPr>
          <a:xfrm>
            <a:off x="3315768" y="1012371"/>
            <a:ext cx="8636746" cy="5164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There are many exchange students 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Sejong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University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( </a:t>
            </a:r>
            <a:r>
              <a:rPr lang="en-US" dirty="0" smtClean="0">
                <a:solidFill>
                  <a:prstClr val="black"/>
                </a:solidFill>
                <a:latin typeface="맑은 고딕" panose="020F0502020204030204"/>
              </a:rPr>
              <a:t>30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students this term)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No proper website for exchange students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Increase globalization, university quality, prestige…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79CBFE-5C6F-4677-8B5D-F564A11705BE}"/>
              </a:ext>
            </a:extLst>
          </p:cNvPr>
          <p:cNvSpPr txBox="1"/>
          <p:nvPr/>
        </p:nvSpPr>
        <p:spPr>
          <a:xfrm>
            <a:off x="489857" y="87804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300" normalizeH="0" baseline="0" noProof="0" dirty="0">
                <a:ln>
                  <a:noFill/>
                </a:ln>
                <a:solidFill>
                  <a:srgbClr val="0B55B5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REASONS</a:t>
            </a:r>
            <a:endParaRPr kumimoji="0" lang="ko-KR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B55B5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2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79CBFE-5C6F-4677-8B5D-F564A11705BE}"/>
              </a:ext>
            </a:extLst>
          </p:cNvPr>
          <p:cNvSpPr txBox="1"/>
          <p:nvPr/>
        </p:nvSpPr>
        <p:spPr>
          <a:xfrm>
            <a:off x="533400" y="1139299"/>
            <a:ext cx="2487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300" normalizeH="0" baseline="0" noProof="0" dirty="0">
                <a:ln>
                  <a:noFill/>
                </a:ln>
                <a:solidFill>
                  <a:srgbClr val="0B55B5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CONTENTS</a:t>
            </a:r>
            <a:endParaRPr kumimoji="0" lang="ko-KR" altLang="en-US" sz="3000" b="1" i="0" u="none" strike="noStrike" kern="1200" cap="none" spc="300" normalizeH="0" baseline="0" noProof="0" dirty="0">
              <a:ln>
                <a:noFill/>
              </a:ln>
              <a:solidFill>
                <a:srgbClr val="0B55B5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15CD728-426D-493D-A80B-DFC9EF1AD5DE}"/>
              </a:ext>
            </a:extLst>
          </p:cNvPr>
          <p:cNvSpPr txBox="1">
            <a:spLocks/>
          </p:cNvSpPr>
          <p:nvPr/>
        </p:nvSpPr>
        <p:spPr>
          <a:xfrm>
            <a:off x="3375885" y="342900"/>
            <a:ext cx="8282715" cy="5915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Inform the </a:t>
            </a: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student (exchange and fresh </a:t>
            </a: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man) about: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R</a:t>
            </a: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ules </a:t>
            </a: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and regulation of </a:t>
            </a: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university, courses </a:t>
            </a: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and professor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H</a:t>
            </a: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ow </a:t>
            </a: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to use different systems (like u check , using university websites for course enrollment and checking grades and </a:t>
            </a: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scholarship)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Available </a:t>
            </a: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</a:rPr>
              <a:t>facilities for the </a:t>
            </a:r>
            <a:r>
              <a:rPr lang="en-US" altLang="ko-KR" dirty="0" smtClean="0">
                <a:solidFill>
                  <a:prstClr val="black"/>
                </a:solidFill>
                <a:latin typeface="+mj-ea"/>
                <a:ea typeface="+mj-ea"/>
              </a:rPr>
              <a:t>student (library, gym, other activities…)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1" dirty="0">
              <a:solidFill>
                <a:prstClr val="black"/>
              </a:solidFill>
              <a:latin typeface="Bahnschrift SemiLight" panose="020B0502040204020203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66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79CBFE-5C6F-4677-8B5D-F564A11705BE}"/>
              </a:ext>
            </a:extLst>
          </p:cNvPr>
          <p:cNvSpPr txBox="1"/>
          <p:nvPr/>
        </p:nvSpPr>
        <p:spPr>
          <a:xfrm>
            <a:off x="0" y="992342"/>
            <a:ext cx="3490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300" normalizeH="0" baseline="0" noProof="0" dirty="0">
                <a:ln>
                  <a:noFill/>
                </a:ln>
                <a:solidFill>
                  <a:srgbClr val="0B55B5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TECHNOLOGIES</a:t>
            </a:r>
            <a:endParaRPr kumimoji="0" lang="ko-KR" altLang="en-US" sz="3000" b="1" i="0" u="none" strike="noStrike" kern="1200" cap="none" spc="300" normalizeH="0" baseline="0" noProof="0" dirty="0">
              <a:ln>
                <a:noFill/>
              </a:ln>
              <a:solidFill>
                <a:srgbClr val="0B55B5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15CD728-426D-493D-A80B-DFC9EF1AD5DE}"/>
              </a:ext>
            </a:extLst>
          </p:cNvPr>
          <p:cNvSpPr txBox="1">
            <a:spLocks/>
          </p:cNvSpPr>
          <p:nvPr/>
        </p:nvSpPr>
        <p:spPr>
          <a:xfrm>
            <a:off x="3375885" y="342900"/>
            <a:ext cx="8282715" cy="5915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B55B5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FRONTEND/ UI DESIGN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HTML (Hypertext Markup Language)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Define the structure and layout of the website (heading, body…)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CSS (Cascading Style Sheets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) +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Boostrap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Design and style of the website (layout, visual effects, color, font…)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JavaScript 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Users interaction 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jQuery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JavaScript library 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Simplify the process of event handling, CSS animation, manipulation. 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Use JavaScript much easier on the website 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07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79CBFE-5C6F-4677-8B5D-F564A11705BE}"/>
              </a:ext>
            </a:extLst>
          </p:cNvPr>
          <p:cNvSpPr txBox="1"/>
          <p:nvPr/>
        </p:nvSpPr>
        <p:spPr>
          <a:xfrm>
            <a:off x="0" y="992342"/>
            <a:ext cx="3490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300" normalizeH="0" baseline="0" noProof="0" dirty="0">
                <a:ln>
                  <a:noFill/>
                </a:ln>
                <a:solidFill>
                  <a:srgbClr val="0B55B5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TECHNOLOGIES</a:t>
            </a:r>
            <a:endParaRPr kumimoji="0" lang="ko-KR" altLang="en-US" sz="3000" b="1" i="0" u="none" strike="noStrike" kern="1200" cap="none" spc="300" normalizeH="0" baseline="0" noProof="0" dirty="0">
              <a:ln>
                <a:noFill/>
              </a:ln>
              <a:solidFill>
                <a:srgbClr val="0B55B5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15CD728-426D-493D-A80B-DFC9EF1AD5DE}"/>
              </a:ext>
            </a:extLst>
          </p:cNvPr>
          <p:cNvSpPr txBox="1">
            <a:spLocks/>
          </p:cNvSpPr>
          <p:nvPr/>
        </p:nvSpPr>
        <p:spPr>
          <a:xfrm>
            <a:off x="3375885" y="342900"/>
            <a:ext cx="8282715" cy="5915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" panose="020B0502040204020203" pitchFamily="34" charset="0"/>
                <a:ea typeface="맑은 고딕" panose="020B0503020000020004" pitchFamily="50" charset="-127"/>
                <a:cs typeface="+mn-cs"/>
              </a:rPr>
              <a:t>BACKEND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PHP (Hypertext Preprocessor) + MySQL 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Connect and manipulate database of the website 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79CBFE-5C6F-4677-8B5D-F564A11705BE}"/>
              </a:ext>
            </a:extLst>
          </p:cNvPr>
          <p:cNvSpPr txBox="1"/>
          <p:nvPr/>
        </p:nvSpPr>
        <p:spPr>
          <a:xfrm>
            <a:off x="381000" y="992342"/>
            <a:ext cx="2696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300" normalizeH="0" baseline="0" noProof="0" dirty="0">
                <a:ln>
                  <a:noFill/>
                </a:ln>
                <a:solidFill>
                  <a:srgbClr val="0B55B5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TIME TABLE</a:t>
            </a:r>
            <a:endParaRPr kumimoji="0" lang="ko-KR" altLang="en-US" sz="3000" b="1" i="0" u="none" strike="noStrike" kern="1200" cap="none" spc="300" normalizeH="0" baseline="0" noProof="0" dirty="0">
              <a:ln>
                <a:noFill/>
              </a:ln>
              <a:solidFill>
                <a:srgbClr val="0B55B5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15CD728-426D-493D-A80B-DFC9EF1AD5DE}"/>
              </a:ext>
            </a:extLst>
          </p:cNvPr>
          <p:cNvSpPr txBox="1">
            <a:spLocks/>
          </p:cNvSpPr>
          <p:nvPr/>
        </p:nvSpPr>
        <p:spPr>
          <a:xfrm>
            <a:off x="3375885" y="342900"/>
            <a:ext cx="8282715" cy="5915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Week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3: Get information, distribute the task among members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4: Make the homepage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 the website, using HTML + CSS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Develop other features of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the website by adding JavaScript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Week 6-8: Finish the frontend of the website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Week 9-12: Make the backend of the website with PHP and MySQL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13+14: Complete making the website.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7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340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맑은 고딕</vt:lpstr>
      <vt:lpstr>나눔고딕</vt:lpstr>
      <vt:lpstr>나눔바른고딕</vt:lpstr>
      <vt:lpstr>나눔스퀘어 Bold</vt:lpstr>
      <vt:lpstr>나눔스퀘어라운드 ExtraBold</vt:lpstr>
      <vt:lpstr>Arial</vt:lpstr>
      <vt:lpstr>Bahnschrift SemiLight</vt:lpstr>
      <vt:lpstr>Gill Sans MT</vt:lpstr>
      <vt:lpstr>Office 테마</vt:lpstr>
      <vt:lpstr>2_Office 테마</vt:lpstr>
      <vt:lpstr>3_Office 테마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희정 한</dc:creator>
  <cp:lastModifiedBy>Windows User</cp:lastModifiedBy>
  <cp:revision>7</cp:revision>
  <dcterms:created xsi:type="dcterms:W3CDTF">2019-03-17T09:03:16Z</dcterms:created>
  <dcterms:modified xsi:type="dcterms:W3CDTF">2019-03-26T16:48:39Z</dcterms:modified>
</cp:coreProperties>
</file>