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3" r:id="rId4"/>
    <p:sldId id="264" r:id="rId5"/>
    <p:sldId id="265" r:id="rId6"/>
    <p:sldId id="266" r:id="rId7"/>
    <p:sldId id="269" r:id="rId8"/>
    <p:sldId id="268" r:id="rId9"/>
    <p:sldId id="270" r:id="rId10"/>
    <p:sldId id="271" r:id="rId11"/>
    <p:sldId id="259" r:id="rId12"/>
    <p:sldId id="260" r:id="rId13"/>
    <p:sldId id="261" r:id="rId14"/>
    <p:sldId id="262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6F1B11-B7FC-06A2-14B3-E5BC0F53D3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6BD50-F3D2-FE1F-BA92-483F008DA5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8FFB6-3CED-4DFC-9601-E4F922A30C6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6859D-686D-AD38-5FAF-F35DD9FD6D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7F84E-557E-47E5-55ED-D5C9BA40DD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8C21-9153-4AE8-90F8-D22D4570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2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266FB-A8F7-4D0F-A912-8637BE575FC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F2F24-68F0-4D83-B8C2-AC3C5D68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089B-F84C-4851-BD92-9160B615C90A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E903-CFAC-493E-87EE-CE19B5DE8FE8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9F4D-D58D-427F-B2F9-B97B0F6556E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5C6-4C17-47CE-A41F-AF8C1684C136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49F6-898E-41CC-B8A6-1060F75AD81F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7C35-9341-449B-95AD-1CC339E85BDF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C978-FE5A-461C-B36C-F81981D2793C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7D4-36AD-4B4F-B02C-EB88D7016617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6CC7-6421-4748-A69A-C94E8B0A840B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5D08-0C8B-4160-8B72-FEE00A1C872B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886-63E2-45F0-B1F4-FA23AF22A5AD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8154B-1E88-4885-8CE5-C211C9B3C7F7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4F4A5-F9CF-4D46-B332-53806477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niversity of Information Technology &amp; Sciences | UITS">
            <a:extLst>
              <a:ext uri="{FF2B5EF4-FFF2-40B4-BE49-F238E27FC236}">
                <a16:creationId xmlns:a16="http://schemas.microsoft.com/office/drawing/2014/main" id="{1FECD2EF-DDF3-44D4-42D3-43C55A2B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0896"/>
            <a:ext cx="45720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AACFD4-6C13-59F1-DC23-1548F2FFE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3714"/>
              </p:ext>
            </p:extLst>
          </p:nvPr>
        </p:nvGraphicFramePr>
        <p:xfrm>
          <a:off x="1983486" y="2265680"/>
          <a:ext cx="5177028" cy="3493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222556616"/>
                    </a:ext>
                  </a:extLst>
                </a:gridCol>
                <a:gridCol w="3146298">
                  <a:extLst>
                    <a:ext uri="{9D8B030D-6E8A-4147-A177-3AD203B41FA5}">
                      <a16:colId xmlns:a16="http://schemas.microsoft.com/office/drawing/2014/main" val="3689713447"/>
                    </a:ext>
                  </a:extLst>
                </a:gridCol>
              </a:tblGrid>
              <a:tr h="5193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Application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654834"/>
                  </a:ext>
                </a:extLst>
              </a:tr>
              <a:tr h="89641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Faculty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M. Zafrul Islam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Most.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Thasin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Sabira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698176"/>
                  </a:ext>
                </a:extLst>
              </a:tr>
              <a:tr h="5193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Project (Progress Update)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481600"/>
                  </a:ext>
                </a:extLst>
              </a:tr>
              <a:tr h="5193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“Academic Scheduler”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77489"/>
                  </a:ext>
                </a:extLst>
              </a:tr>
              <a:tr h="5193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 Saraf Murady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515660"/>
                  </a:ext>
                </a:extLst>
              </a:tr>
              <a:tr h="5193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0432410005101088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64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9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25D85-D393-F522-FA4E-5AEFABAD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A65F1-D688-BF0F-A585-792ED2D5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04" t="5033" r="17077" b="1506"/>
          <a:stretch/>
        </p:blipFill>
        <p:spPr>
          <a:xfrm>
            <a:off x="181637" y="171451"/>
            <a:ext cx="2942563" cy="4950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D1339-5A49-A840-2800-0F1D6331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00"/>
          <a:stretch/>
        </p:blipFill>
        <p:spPr>
          <a:xfrm>
            <a:off x="3124200" y="171451"/>
            <a:ext cx="6019800" cy="4950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001E7-5794-36FF-0238-26F548A092CC}"/>
              </a:ext>
            </a:extLst>
          </p:cNvPr>
          <p:cNvSpPr txBox="1"/>
          <p:nvPr/>
        </p:nvSpPr>
        <p:spPr>
          <a:xfrm>
            <a:off x="2847975" y="5362545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List</a:t>
            </a:r>
          </a:p>
        </p:txBody>
      </p:sp>
      <p:pic>
        <p:nvPicPr>
          <p:cNvPr id="7" name="Picture 6" descr="University of Information Technology &amp; Sciences | UITS">
            <a:extLst>
              <a:ext uri="{FF2B5EF4-FFF2-40B4-BE49-F238E27FC236}">
                <a16:creationId xmlns:a16="http://schemas.microsoft.com/office/drawing/2014/main" id="{79F13108-AA74-BCCE-B43C-55C04F62E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8804E-DEDE-8C96-72F7-58233EA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A66A8-E92B-50CE-D48D-1290DA554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52233-2580-B95A-F435-913510C771A5}"/>
              </a:ext>
            </a:extLst>
          </p:cNvPr>
          <p:cNvSpPr txBox="1"/>
          <p:nvPr/>
        </p:nvSpPr>
        <p:spPr>
          <a:xfrm>
            <a:off x="1197864" y="1182231"/>
            <a:ext cx="5806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 want to add in future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Checklists for personal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Pinned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6B8FD-23CD-E939-B205-DD514EAAAA53}"/>
              </a:ext>
            </a:extLst>
          </p:cNvPr>
          <p:cNvSpPr txBox="1"/>
          <p:nvPr/>
        </p:nvSpPr>
        <p:spPr>
          <a:xfrm>
            <a:off x="1197864" y="3915906"/>
            <a:ext cx="6584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features require a good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level of skill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compared to the current features that was done using HTML+CSS)</a:t>
            </a:r>
          </a:p>
        </p:txBody>
      </p:sp>
      <p:pic>
        <p:nvPicPr>
          <p:cNvPr id="5" name="Picture 4" descr="University of Information Technology &amp; Sciences | UITS">
            <a:extLst>
              <a:ext uri="{FF2B5EF4-FFF2-40B4-BE49-F238E27FC236}">
                <a16:creationId xmlns:a16="http://schemas.microsoft.com/office/drawing/2014/main" id="{776A4226-3D15-FA39-137C-DE4EEAF17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B8632-782B-C509-8408-C24F1E4F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1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1DECD-C669-DFB2-960B-022B54A9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4EF37-D4FC-4A12-06EF-C2E3448C6D2B}"/>
              </a:ext>
            </a:extLst>
          </p:cNvPr>
          <p:cNvSpPr txBox="1"/>
          <p:nvPr/>
        </p:nvSpPr>
        <p:spPr>
          <a:xfrm>
            <a:off x="3415283" y="4846320"/>
            <a:ext cx="231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8CCAD-F0BA-4581-0B2A-BC1BE67D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8" y="524600"/>
            <a:ext cx="8163943" cy="3818799"/>
          </a:xfrm>
          <a:prstGeom prst="rect">
            <a:avLst/>
          </a:prstGeom>
        </p:spPr>
      </p:pic>
      <p:pic>
        <p:nvPicPr>
          <p:cNvPr id="6" name="Picture 5" descr="University of Information Technology &amp; Sciences | UITS">
            <a:extLst>
              <a:ext uri="{FF2B5EF4-FFF2-40B4-BE49-F238E27FC236}">
                <a16:creationId xmlns:a16="http://schemas.microsoft.com/office/drawing/2014/main" id="{8943A791-B45A-CCD1-4C85-D54961F8B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CD5D9-6F63-F387-9F5F-00C8F9D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8B414-E37A-9AAD-AD76-CE3C9EC81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9EF197-B40D-04AC-C122-9B2FAF3F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" y="274365"/>
            <a:ext cx="8129016" cy="5026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0C703-FFB2-C847-CFD2-DB5C4E25B923}"/>
              </a:ext>
            </a:extLst>
          </p:cNvPr>
          <p:cNvSpPr txBox="1"/>
          <p:nvPr/>
        </p:nvSpPr>
        <p:spPr>
          <a:xfrm>
            <a:off x="2857500" y="553947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taking</a:t>
            </a:r>
          </a:p>
        </p:txBody>
      </p:sp>
      <p:pic>
        <p:nvPicPr>
          <p:cNvPr id="5" name="Picture 4" descr="University of Information Technology &amp; Sciences | UITS">
            <a:extLst>
              <a:ext uri="{FF2B5EF4-FFF2-40B4-BE49-F238E27FC236}">
                <a16:creationId xmlns:a16="http://schemas.microsoft.com/office/drawing/2014/main" id="{D9A5B19C-5493-E42D-9775-19A746B87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0D48B-95BD-F30B-75F6-096B9172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CEB2B-7BB2-8490-01FE-8B5ABD11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3A198-5D2A-8838-874A-5F9C079D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1" y="398526"/>
            <a:ext cx="7409498" cy="5051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EB4D40-A918-F8C9-D082-991F2BBFA867}"/>
              </a:ext>
            </a:extLst>
          </p:cNvPr>
          <p:cNvSpPr txBox="1"/>
          <p:nvPr/>
        </p:nvSpPr>
        <p:spPr>
          <a:xfrm>
            <a:off x="3076956" y="5650992"/>
            <a:ext cx="299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Pinned notes</a:t>
            </a:r>
          </a:p>
        </p:txBody>
      </p:sp>
      <p:pic>
        <p:nvPicPr>
          <p:cNvPr id="6" name="Picture 5" descr="University of Information Technology &amp; Sciences | UITS">
            <a:extLst>
              <a:ext uri="{FF2B5EF4-FFF2-40B4-BE49-F238E27FC236}">
                <a16:creationId xmlns:a16="http://schemas.microsoft.com/office/drawing/2014/main" id="{88CFEB49-C377-17AA-E660-EC4049D60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0F4AA-255D-BAD7-D747-9F063458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367AB-7703-3272-1D95-4EB48E3A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70633-F0B3-AA4D-A075-4E39DCB00E7B}"/>
              </a:ext>
            </a:extLst>
          </p:cNvPr>
          <p:cNvSpPr txBox="1"/>
          <p:nvPr/>
        </p:nvSpPr>
        <p:spPr>
          <a:xfrm>
            <a:off x="2871787" y="1371600"/>
            <a:ext cx="3400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15EFB-BDDE-C15F-B1DD-1B67F72C11AB}"/>
              </a:ext>
            </a:extLst>
          </p:cNvPr>
          <p:cNvSpPr txBox="1"/>
          <p:nvPr/>
        </p:nvSpPr>
        <p:spPr>
          <a:xfrm>
            <a:off x="2871786" y="4864239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(Feel free to ask questions and clear any confusions)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A4F9B-79E6-282E-B93C-2D3EFBD3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C459D-6C47-D7D0-4102-476D6F0FAAF6}"/>
              </a:ext>
            </a:extLst>
          </p:cNvPr>
          <p:cNvSpPr txBox="1"/>
          <p:nvPr/>
        </p:nvSpPr>
        <p:spPr>
          <a:xfrm>
            <a:off x="1133856" y="457200"/>
            <a:ext cx="696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is about keeping schedules and managing tasks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F4B41-5387-760E-465F-36EF2CD23911}"/>
              </a:ext>
            </a:extLst>
          </p:cNvPr>
          <p:cNvSpPr txBox="1"/>
          <p:nvPr/>
        </p:nvSpPr>
        <p:spPr>
          <a:xfrm>
            <a:off x="1042416" y="4389489"/>
            <a:ext cx="6876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Class Routine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Semester-wise Schedule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Planner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8D47D-934A-87F8-5F68-8FFB6CA9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16" y="1610475"/>
            <a:ext cx="5760720" cy="27790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University of Information Technology &amp; Sciences | UITS">
            <a:extLst>
              <a:ext uri="{FF2B5EF4-FFF2-40B4-BE49-F238E27FC236}">
                <a16:creationId xmlns:a16="http://schemas.microsoft.com/office/drawing/2014/main" id="{67E05D7D-7ADE-69E2-AB5C-23AC8DAAC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23FF82-383E-D883-296A-39DA09FD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42796-938D-4D0A-15AF-B0CFDFE80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C560BF-5E7B-A8E4-5297-232C9F63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9" t="21018" r="61032" b="11858"/>
          <a:stretch/>
        </p:blipFill>
        <p:spPr>
          <a:xfrm>
            <a:off x="3634740" y="820743"/>
            <a:ext cx="1874520" cy="18653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DE79E9-C283-44E8-C8FC-DC7454D80E3E}"/>
              </a:ext>
            </a:extLst>
          </p:cNvPr>
          <p:cNvSpPr txBox="1"/>
          <p:nvPr/>
        </p:nvSpPr>
        <p:spPr>
          <a:xfrm>
            <a:off x="2372867" y="2907642"/>
            <a:ext cx="439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button will download the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class routine of UITS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D5925-93E4-0FB3-6817-8D835BBA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11"/>
          <a:stretch/>
        </p:blipFill>
        <p:spPr>
          <a:xfrm>
            <a:off x="1919516" y="4093450"/>
            <a:ext cx="5304967" cy="1855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University of Information Technology &amp; Sciences | UITS">
            <a:extLst>
              <a:ext uri="{FF2B5EF4-FFF2-40B4-BE49-F238E27FC236}">
                <a16:creationId xmlns:a16="http://schemas.microsoft.com/office/drawing/2014/main" id="{3354D930-7560-5AD2-FF25-9DDCE3FDD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4EBBE0-E615-2B7D-C2F1-17907AC8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45B57-8F9A-66B3-DAF5-2503B550D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DA113A-45A9-AC14-7D87-01647F800D53}"/>
              </a:ext>
            </a:extLst>
          </p:cNvPr>
          <p:cNvSpPr txBox="1"/>
          <p:nvPr/>
        </p:nvSpPr>
        <p:spPr>
          <a:xfrm>
            <a:off x="119634" y="3618272"/>
            <a:ext cx="2313432" cy="13234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by section (3B) will filter specific routine for them</a:t>
            </a:r>
          </a:p>
        </p:txBody>
      </p:sp>
      <p:pic>
        <p:nvPicPr>
          <p:cNvPr id="6" name="Picture 5" descr="University of Information Technology &amp; Sciences | UITS">
            <a:extLst>
              <a:ext uri="{FF2B5EF4-FFF2-40B4-BE49-F238E27FC236}">
                <a16:creationId xmlns:a16="http://schemas.microsoft.com/office/drawing/2014/main" id="{C36A61AC-08DC-8ECA-8E6C-DB4A5DD61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DAD879-4335-733D-9B01-D96A8329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65081-58E9-9E51-683D-5627C80E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29" y="3541932"/>
            <a:ext cx="6363373" cy="27014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A2ED6A-F73D-717E-DF3F-2B4518705269}"/>
              </a:ext>
            </a:extLst>
          </p:cNvPr>
          <p:cNvSpPr/>
          <p:nvPr/>
        </p:nvSpPr>
        <p:spPr>
          <a:xfrm>
            <a:off x="1037882" y="4941711"/>
            <a:ext cx="3735286" cy="1012903"/>
          </a:xfrm>
          <a:custGeom>
            <a:avLst/>
            <a:gdLst>
              <a:gd name="connsiteX0" fmla="*/ 22822 w 3735286"/>
              <a:gd name="connsiteY0" fmla="*/ 0 h 875529"/>
              <a:gd name="connsiteX1" fmla="*/ 553174 w 3735286"/>
              <a:gd name="connsiteY1" fmla="*/ 822960 h 875529"/>
              <a:gd name="connsiteX2" fmla="*/ 3735286 w 3735286"/>
              <a:gd name="connsiteY2" fmla="*/ 795528 h 875529"/>
              <a:gd name="connsiteX3" fmla="*/ 3735286 w 3735286"/>
              <a:gd name="connsiteY3" fmla="*/ 795528 h 87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286" h="875529">
                <a:moveTo>
                  <a:pt x="22822" y="0"/>
                </a:moveTo>
                <a:cubicBezTo>
                  <a:pt x="-21374" y="345186"/>
                  <a:pt x="-65570" y="690372"/>
                  <a:pt x="553174" y="822960"/>
                </a:cubicBezTo>
                <a:cubicBezTo>
                  <a:pt x="1171918" y="955548"/>
                  <a:pt x="3735286" y="795528"/>
                  <a:pt x="3735286" y="795528"/>
                </a:cubicBezTo>
                <a:lnTo>
                  <a:pt x="3735286" y="795528"/>
                </a:ln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158C7-087C-09D0-5007-917D6E2E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7236"/>
            <a:ext cx="9144000" cy="3542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CE8FD-DB2E-1478-733F-E8AE9BC10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525" y="158650"/>
            <a:ext cx="3549777" cy="13505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7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3F9DF7-1962-B121-DB70-CC446DA2E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F3500B-B478-0053-4957-D6F3DAC3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12" t="20032" r="34841" b="11529"/>
          <a:stretch/>
        </p:blipFill>
        <p:spPr>
          <a:xfrm>
            <a:off x="3657600" y="1371600"/>
            <a:ext cx="1828800" cy="19019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EEBD2E-3B80-72F5-06C9-7FF6905D8F8E}"/>
              </a:ext>
            </a:extLst>
          </p:cNvPr>
          <p:cNvSpPr txBox="1"/>
          <p:nvPr/>
        </p:nvSpPr>
        <p:spPr>
          <a:xfrm>
            <a:off x="987552" y="3483864"/>
            <a:ext cx="7168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button redirects to a semester list, and afterwards shows course lists and schedules for each semester</a:t>
            </a:r>
          </a:p>
        </p:txBody>
      </p:sp>
      <p:pic>
        <p:nvPicPr>
          <p:cNvPr id="6" name="Picture 5" descr="University of Information Technology &amp; Sciences | UITS">
            <a:extLst>
              <a:ext uri="{FF2B5EF4-FFF2-40B4-BE49-F238E27FC236}">
                <a16:creationId xmlns:a16="http://schemas.microsoft.com/office/drawing/2014/main" id="{93228084-459A-F50F-E284-81167F342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391F50-2191-372A-525D-C91729BB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723C3-78DA-251E-9F74-3D41D0B19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BB208-2C64-3496-25FF-CA028045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7" y="301752"/>
            <a:ext cx="4581732" cy="3500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7C489-7F4E-AABB-02DF-A2E614801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49" y="1736524"/>
            <a:ext cx="4361099" cy="4521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9D337-F8E2-96EB-7FC0-86918E9898A0}"/>
              </a:ext>
            </a:extLst>
          </p:cNvPr>
          <p:cNvSpPr txBox="1"/>
          <p:nvPr/>
        </p:nvSpPr>
        <p:spPr>
          <a:xfrm>
            <a:off x="5852922" y="224802"/>
            <a:ext cx="1847088" cy="7078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here to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schedules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D3EC4C-3B3F-03FB-08C9-CF5312B8A365}"/>
              </a:ext>
            </a:extLst>
          </p:cNvPr>
          <p:cNvSpPr/>
          <p:nvPr/>
        </p:nvSpPr>
        <p:spPr>
          <a:xfrm>
            <a:off x="6592759" y="932688"/>
            <a:ext cx="731585" cy="1773936"/>
          </a:xfrm>
          <a:custGeom>
            <a:avLst/>
            <a:gdLst>
              <a:gd name="connsiteX0" fmla="*/ 210377 w 731585"/>
              <a:gd name="connsiteY0" fmla="*/ 0 h 1773936"/>
              <a:gd name="connsiteX1" fmla="*/ 27497 w 731585"/>
              <a:gd name="connsiteY1" fmla="*/ 1033272 h 1773936"/>
              <a:gd name="connsiteX2" fmla="*/ 731585 w 731585"/>
              <a:gd name="connsiteY2" fmla="*/ 1773936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85" h="1773936">
                <a:moveTo>
                  <a:pt x="210377" y="0"/>
                </a:moveTo>
                <a:cubicBezTo>
                  <a:pt x="75503" y="368808"/>
                  <a:pt x="-59371" y="737616"/>
                  <a:pt x="27497" y="1033272"/>
                </a:cubicBezTo>
                <a:cubicBezTo>
                  <a:pt x="114365" y="1328928"/>
                  <a:pt x="422975" y="1551432"/>
                  <a:pt x="731585" y="1773936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3AA3B-2CDE-1625-EA45-78F6F0135857}"/>
              </a:ext>
            </a:extLst>
          </p:cNvPr>
          <p:cNvSpPr txBox="1"/>
          <p:nvPr/>
        </p:nvSpPr>
        <p:spPr>
          <a:xfrm>
            <a:off x="1477639" y="4329399"/>
            <a:ext cx="1847088" cy="7078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here to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schedules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AEE0F0-67D0-FF35-D5F7-969DD04B8007}"/>
              </a:ext>
            </a:extLst>
          </p:cNvPr>
          <p:cNvSpPr/>
          <p:nvPr/>
        </p:nvSpPr>
        <p:spPr>
          <a:xfrm>
            <a:off x="2551176" y="2971800"/>
            <a:ext cx="2852928" cy="2879759"/>
          </a:xfrm>
          <a:custGeom>
            <a:avLst/>
            <a:gdLst>
              <a:gd name="connsiteX0" fmla="*/ 0 w 2852928"/>
              <a:gd name="connsiteY0" fmla="*/ 2057400 h 2879759"/>
              <a:gd name="connsiteX1" fmla="*/ 493776 w 2852928"/>
              <a:gd name="connsiteY1" fmla="*/ 2770632 h 2879759"/>
              <a:gd name="connsiteX2" fmla="*/ 2852928 w 2852928"/>
              <a:gd name="connsiteY2" fmla="*/ 0 h 287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928" h="2879759">
                <a:moveTo>
                  <a:pt x="0" y="2057400"/>
                </a:moveTo>
                <a:cubicBezTo>
                  <a:pt x="9144" y="2585466"/>
                  <a:pt x="18288" y="3113532"/>
                  <a:pt x="493776" y="2770632"/>
                </a:cubicBezTo>
                <a:cubicBezTo>
                  <a:pt x="969264" y="2427732"/>
                  <a:pt x="1911096" y="1213866"/>
                  <a:pt x="2852928" y="0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iversity of Information Technology &amp; Sciences | UITS">
            <a:extLst>
              <a:ext uri="{FF2B5EF4-FFF2-40B4-BE49-F238E27FC236}">
                <a16:creationId xmlns:a16="http://schemas.microsoft.com/office/drawing/2014/main" id="{9B525E38-9470-AAF8-478E-E4A0C00E8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F831042-BD9A-F229-EEE4-4F077A9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4CD12A-6A55-72DD-490D-3C51AB70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03C7D-7A34-0D05-449C-65CDC5D0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814" cy="2850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7BF68-0254-7EC4-C7A8-96B79DC4C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" y="2850811"/>
            <a:ext cx="4493049" cy="3308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F34CD-E330-0A05-743D-3EC843FE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83"/>
          <a:stretch/>
        </p:blipFill>
        <p:spPr>
          <a:xfrm>
            <a:off x="4525088" y="32109"/>
            <a:ext cx="4618912" cy="462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F4CE8-D6F1-5E67-C6D7-1677F8FF479B}"/>
              </a:ext>
            </a:extLst>
          </p:cNvPr>
          <p:cNvSpPr txBox="1"/>
          <p:nvPr/>
        </p:nvSpPr>
        <p:spPr>
          <a:xfrm>
            <a:off x="4918018" y="4916878"/>
            <a:ext cx="2999804" cy="10156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out this form will add the schedule to a Google Sheets</a:t>
            </a:r>
          </a:p>
        </p:txBody>
      </p:sp>
      <p:pic>
        <p:nvPicPr>
          <p:cNvPr id="6" name="Picture 5" descr="University of Information Technology &amp; Sciences | UITS">
            <a:extLst>
              <a:ext uri="{FF2B5EF4-FFF2-40B4-BE49-F238E27FC236}">
                <a16:creationId xmlns:a16="http://schemas.microsoft.com/office/drawing/2014/main" id="{212AB591-764A-0C83-45EA-433B27E7E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40200" y="6094988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C43A91-D0A3-2B38-8E13-57529111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86B43-86D7-F4C6-A3DD-F81B932FC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259" y="2744935"/>
            <a:ext cx="1672158" cy="136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7BB43-045D-E872-5C5C-790E33C09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476" y="4868575"/>
            <a:ext cx="1401047" cy="15514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1C0BB-A4D5-A564-1A4D-F028CEA2A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74" y="4525441"/>
            <a:ext cx="1558049" cy="19067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A906B0-3DC0-64CA-E899-554093C49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8482" y="228357"/>
            <a:ext cx="1687734" cy="32006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11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BE0883-A38C-784A-1EE4-D740CDD2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1C2F2-BCBD-DB3D-4911-4FA6FFD9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6" y="273548"/>
            <a:ext cx="8526008" cy="487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6BF60-60EB-D36C-9E65-50A57D8CD567}"/>
              </a:ext>
            </a:extLst>
          </p:cNvPr>
          <p:cNvSpPr txBox="1"/>
          <p:nvPr/>
        </p:nvSpPr>
        <p:spPr>
          <a:xfrm>
            <a:off x="3264408" y="5358384"/>
            <a:ext cx="261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schedules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EE0EAC-A2AA-E64B-A957-080FE2E13641}"/>
              </a:ext>
            </a:extLst>
          </p:cNvPr>
          <p:cNvSpPr/>
          <p:nvPr/>
        </p:nvSpPr>
        <p:spPr>
          <a:xfrm flipH="1">
            <a:off x="7461503" y="2443724"/>
            <a:ext cx="100584" cy="2914659"/>
          </a:xfrm>
          <a:custGeom>
            <a:avLst/>
            <a:gdLst>
              <a:gd name="connsiteX0" fmla="*/ 73265 w 2238949"/>
              <a:gd name="connsiteY0" fmla="*/ 3092116 h 3092116"/>
              <a:gd name="connsiteX1" fmla="*/ 265770 w 2238949"/>
              <a:gd name="connsiteY1" fmla="*/ 2081463 h 3092116"/>
              <a:gd name="connsiteX2" fmla="*/ 2238949 w 2238949"/>
              <a:gd name="connsiteY2" fmla="*/ 0 h 309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949" h="3092116">
                <a:moveTo>
                  <a:pt x="73265" y="3092116"/>
                </a:moveTo>
                <a:cubicBezTo>
                  <a:pt x="-10956" y="2844466"/>
                  <a:pt x="-95177" y="2596816"/>
                  <a:pt x="265770" y="2081463"/>
                </a:cubicBezTo>
                <a:cubicBezTo>
                  <a:pt x="626717" y="1566110"/>
                  <a:pt x="1432833" y="783055"/>
                  <a:pt x="2238949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6E8E9-44AB-B625-0E72-A6D283C1FE25}"/>
              </a:ext>
            </a:extLst>
          </p:cNvPr>
          <p:cNvSpPr/>
          <p:nvPr/>
        </p:nvSpPr>
        <p:spPr>
          <a:xfrm>
            <a:off x="4090738" y="1816769"/>
            <a:ext cx="4439651" cy="589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 descr="University of Information Technology &amp; Sciences | UITS">
            <a:extLst>
              <a:ext uri="{FF2B5EF4-FFF2-40B4-BE49-F238E27FC236}">
                <a16:creationId xmlns:a16="http://schemas.microsoft.com/office/drawing/2014/main" id="{3CAE0DCC-92DE-8C5F-5A03-21FAF14F8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5941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3AED9-2CA1-B832-5C8E-A9A53957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B8E62-5EE6-2459-7A34-B4D85D9BB8B8}"/>
              </a:ext>
            </a:extLst>
          </p:cNvPr>
          <p:cNvSpPr txBox="1"/>
          <p:nvPr/>
        </p:nvSpPr>
        <p:spPr>
          <a:xfrm>
            <a:off x="5879592" y="5320976"/>
            <a:ext cx="2999804" cy="10156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 for WAD Project Presentation is right there</a:t>
            </a:r>
          </a:p>
        </p:txBody>
      </p:sp>
    </p:spTree>
    <p:extLst>
      <p:ext uri="{BB962C8B-B14F-4D97-AF65-F5344CB8AC3E}">
        <p14:creationId xmlns:p14="http://schemas.microsoft.com/office/powerpoint/2010/main" val="51941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CBCC5-319C-6CEA-5E9A-AC933C52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913F1-450A-E9D4-20F1-ADB25690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427" t="21224" r="9630" b="12626"/>
          <a:stretch/>
        </p:blipFill>
        <p:spPr>
          <a:xfrm>
            <a:off x="3767137" y="1390650"/>
            <a:ext cx="1609726" cy="1838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4DB29E-B9CD-96B5-C685-08599EC74622}"/>
              </a:ext>
            </a:extLst>
          </p:cNvPr>
          <p:cNvSpPr txBox="1"/>
          <p:nvPr/>
        </p:nvSpPr>
        <p:spPr>
          <a:xfrm>
            <a:off x="2132076" y="3432601"/>
            <a:ext cx="4879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button redirects to a list where upcoming events are listed</a:t>
            </a:r>
          </a:p>
        </p:txBody>
      </p:sp>
      <p:pic>
        <p:nvPicPr>
          <p:cNvPr id="6" name="Picture 5" descr="University of Information Technology &amp; Sciences | UITS">
            <a:extLst>
              <a:ext uri="{FF2B5EF4-FFF2-40B4-BE49-F238E27FC236}">
                <a16:creationId xmlns:a16="http://schemas.microsoft.com/office/drawing/2014/main" id="{0803451A-4A96-F3CD-9287-8BF17B3AB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 bwMode="auto">
          <a:xfrm>
            <a:off x="0" y="6094989"/>
            <a:ext cx="630936" cy="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2D132-50FF-CCAF-BDBF-FEA928C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F4A5-F9CF-4D46-B332-53806477E8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223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GAUS SARAF MURADY</dc:creator>
  <cp:lastModifiedBy>GAUS SARAF MURADY</cp:lastModifiedBy>
  <cp:revision>27</cp:revision>
  <dcterms:created xsi:type="dcterms:W3CDTF">2025-05-01T08:08:45Z</dcterms:created>
  <dcterms:modified xsi:type="dcterms:W3CDTF">2025-05-03T23:04:09Z</dcterms:modified>
</cp:coreProperties>
</file>