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559675" cy="1069181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600" cy="81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600" cy="81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600" cy="81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600" cy="81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600" cy="81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600" cy="81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600" cy="81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600" cy="3784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600" cy="81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600" cy="81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600" cy="81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600" cy="81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600" cy="81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600" cy="81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600" cy="81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600" cy="81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600" cy="81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600" cy="81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26520" y="326520"/>
            <a:ext cx="8490600" cy="3784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600" cy="81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600" cy="81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600" cy="81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163080"/>
            <a:ext cx="8817120" cy="1142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6858000" y="6204600"/>
            <a:ext cx="2285640" cy="489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816120" y="6204600"/>
            <a:ext cx="5878080" cy="489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63080" y="6204600"/>
            <a:ext cx="489600" cy="4896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26520" y="326520"/>
            <a:ext cx="8490600" cy="81612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tr-TR" sz="1800" b="0" strike="noStrike" spc="-1">
                <a:latin typeface="Arial"/>
              </a:rPr>
              <a:t>Ana başlık metnini düzenlemek için tıklayın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3200" b="0" strike="noStrike" spc="-1">
                <a:latin typeface="Arial"/>
              </a:rPr>
              <a:t>Anahat metninin biçimini düzenlemek için tıklayın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800" b="0" strike="noStrike" spc="-1">
                <a:latin typeface="Arial"/>
              </a:rPr>
              <a:t>İkinci Anahat Düzeyi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b="0" strike="noStrike" spc="-1">
                <a:latin typeface="Arial"/>
              </a:rPr>
              <a:t>Üçüncü Anahat Düzeyi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latin typeface="Arial"/>
              </a:rPr>
              <a:t>Dördüncü Anahat Düzeyi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latin typeface="Arial"/>
              </a:rPr>
              <a:t>Beşinci Anahat Düzeyi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latin typeface="Arial"/>
              </a:rPr>
              <a:t>Altıncı Anahat Düzeyi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latin typeface="Arial"/>
              </a:rPr>
              <a:t>Yedinci Anahat Düzeyi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163080"/>
            <a:ext cx="8817120" cy="1142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6858000" y="6204600"/>
            <a:ext cx="2285640" cy="489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816120" y="6204600"/>
            <a:ext cx="5878080" cy="489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163080" y="6204600"/>
            <a:ext cx="489600" cy="4896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tr-TR" sz="4400" b="0" strike="noStrike" spc="-1">
                <a:latin typeface="Arial"/>
              </a:rPr>
              <a:t>Ana başlık metnini düzenlemek için tıklayın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3200" b="0" strike="noStrike" spc="-1">
                <a:latin typeface="Arial"/>
              </a:rPr>
              <a:t>Anahat metninin biçimini düzenlemek için tıklayın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800" b="0" strike="noStrike" spc="-1">
                <a:latin typeface="Arial"/>
              </a:rPr>
              <a:t>İkinci Anahat Düzeyi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b="0" strike="noStrike" spc="-1">
                <a:latin typeface="Arial"/>
              </a:rPr>
              <a:t>Üçüncü Anahat Düzeyi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latin typeface="Arial"/>
              </a:rPr>
              <a:t>Dördüncü Anahat Düzeyi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latin typeface="Arial"/>
              </a:rPr>
              <a:t>Beşinci Anahat Düzeyi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latin typeface="Arial"/>
              </a:rPr>
              <a:t>Altıncı Anahat Düzeyi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latin typeface="Arial"/>
              </a:rPr>
              <a:t>Yedinci Anahat Düzeyi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85800" y="1752480"/>
            <a:ext cx="7771680" cy="182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70000" lnSpcReduction="20000"/>
          </a:bodyPr>
          <a:lstStyle/>
          <a:p>
            <a:pPr algn="r">
              <a:lnSpc>
                <a:spcPct val="100000"/>
              </a:lnSpc>
            </a:pPr>
            <a:r>
              <a:rPr lang="tr-TR" sz="4800" b="1" strike="noStrike" spc="-1">
                <a:solidFill>
                  <a:srgbClr val="464646"/>
                </a:solidFill>
                <a:latin typeface="Lucida Sans Unicode"/>
              </a:rPr>
              <a:t>SPORTS CENTER </a:t>
            </a:r>
            <a:r>
              <a:t/>
            </a:r>
            <a:br/>
            <a:r>
              <a:rPr lang="tr-TR" sz="4800" b="1" strike="noStrike" spc="-1">
                <a:solidFill>
                  <a:srgbClr val="464646"/>
                </a:solidFill>
                <a:latin typeface="Lucida Sans Unicode"/>
              </a:rPr>
              <a:t>		   MANAGEMENT SYSTEM-SADPEPE</a:t>
            </a:r>
            <a:r>
              <a:t/>
            </a:r>
            <a:br/>
            <a:r>
              <a:rPr lang="tr-TR" sz="4800" b="1" strike="noStrike" spc="-1">
                <a:solidFill>
                  <a:srgbClr val="464646"/>
                </a:solidFill>
                <a:latin typeface="Lucida Sans Unicode"/>
              </a:rPr>
              <a:t>GROUP 10</a:t>
            </a:r>
            <a:endParaRPr lang="tr-TR" sz="48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85800" y="3611520"/>
            <a:ext cx="7771680" cy="119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Table 1"/>
          <p:cNvGraphicFramePr/>
          <p:nvPr>
            <p:extLst>
              <p:ext uri="{D42A27DB-BD31-4B8C-83A1-F6EECF244321}">
                <p14:modId xmlns:p14="http://schemas.microsoft.com/office/powerpoint/2010/main" val="3688997318"/>
              </p:ext>
            </p:extLst>
          </p:nvPr>
        </p:nvGraphicFramePr>
        <p:xfrm>
          <a:off x="457200" y="1876320"/>
          <a:ext cx="8229240" cy="2738160"/>
        </p:xfrm>
        <a:graphic>
          <a:graphicData uri="http://schemas.openxmlformats.org/drawingml/2006/table">
            <a:tbl>
              <a:tblPr/>
              <a:tblGrid>
                <a:gridCol w="4114440"/>
                <a:gridCol w="4114800"/>
              </a:tblGrid>
              <a:tr h="485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r-TR" sz="1800" b="0" strike="noStrike" spc="-1" dirty="0">
                          <a:latin typeface="Arial"/>
                        </a:rPr>
                        <a:t>EGE UÇAK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tr-TR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r-TR" sz="2400" b="0" strike="noStrike" spc="-1" dirty="0">
                          <a:latin typeface="Times New Roman"/>
                        </a:rPr>
                        <a:t>21527467</a:t>
                      </a:r>
                      <a:endParaRPr lang="tr-TR" sz="24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85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r-TR" sz="1800" b="0" strike="noStrike" spc="-1" dirty="0">
                          <a:latin typeface="Arial"/>
                        </a:rPr>
                        <a:t>BAHADIR </a:t>
                      </a:r>
                      <a:r>
                        <a:rPr lang="tr-TR" sz="1800" b="0" strike="noStrike" spc="-1" dirty="0" smtClean="0">
                          <a:latin typeface="Arial"/>
                        </a:rPr>
                        <a:t>ADAK</a:t>
                      </a:r>
                      <a:endParaRPr lang="tr-TR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tr-TR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r-TR" sz="2400" b="0" strike="noStrike" spc="-1" dirty="0">
                          <a:latin typeface="Times New Roman"/>
                        </a:rPr>
                        <a:t>21526619</a:t>
                      </a:r>
                      <a:endParaRPr lang="tr-TR" sz="24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5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r-TR" sz="1800" b="0" strike="noStrike" spc="-1" dirty="0">
                          <a:latin typeface="Arial"/>
                        </a:rPr>
                        <a:t>SERHAT SAĞLIK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r-TR" sz="2400" b="0" strike="noStrike" spc="-1" dirty="0">
                          <a:latin typeface="Times New Roman"/>
                        </a:rPr>
                        <a:t>21527285</a:t>
                      </a:r>
                      <a:endParaRPr lang="tr-TR" sz="24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5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r-TR" sz="1800" b="0" strike="noStrike" spc="-1">
                          <a:latin typeface="Arial"/>
                        </a:rPr>
                        <a:t>EYÜP CAN BODUR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r-TR" sz="2400" b="0" strike="noStrike" spc="-1" dirty="0">
                          <a:latin typeface="Times New Roman"/>
                        </a:rPr>
                        <a:t>21526753</a:t>
                      </a:r>
                      <a:endParaRPr lang="tr-TR" sz="24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r-TR" sz="1800" b="0" strike="noStrike" spc="-1">
                          <a:latin typeface="Arial"/>
                        </a:rPr>
                        <a:t>BERK CAN ÖZEN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r-TR" sz="2400" b="0" strike="noStrike" spc="-1" dirty="0">
                          <a:latin typeface="Times New Roman"/>
                        </a:rPr>
                        <a:t>21485591</a:t>
                      </a:r>
                      <a:endParaRPr lang="tr-TR" sz="24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87" name="CustomShape 2"/>
          <p:cNvSpPr/>
          <p:nvPr/>
        </p:nvSpPr>
        <p:spPr>
          <a:xfrm>
            <a:off x="457200" y="274680"/>
            <a:ext cx="8228880" cy="151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tr-TR" sz="4100" b="1" strike="noStrike" spc="-1">
                <a:solidFill>
                  <a:srgbClr val="464646"/>
                </a:solidFill>
                <a:latin typeface="Lucida Sans Unicode"/>
              </a:rPr>
              <a:t>Group Members</a:t>
            </a:r>
            <a:endParaRPr lang="tr-TR" sz="4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tr-TR" sz="2700" b="0" strike="noStrike" spc="-1">
                <a:solidFill>
                  <a:srgbClr val="000000"/>
                </a:solidFill>
                <a:latin typeface="Lucida Sans Unicode"/>
              </a:rPr>
              <a:t>	</a:t>
            </a:r>
            <a:endParaRPr lang="tr-TR" sz="27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4100" b="1" strike="noStrike" spc="-1">
                <a:solidFill>
                  <a:srgbClr val="464646"/>
                </a:solidFill>
                <a:latin typeface="Lucida Sans Unicode"/>
              </a:rPr>
              <a:t> Project Organization</a:t>
            </a:r>
            <a:endParaRPr lang="tr-TR" sz="4100" b="0" strike="noStrike" spc="-1">
              <a:latin typeface="Arial"/>
            </a:endParaRPr>
          </a:p>
        </p:txBody>
      </p:sp>
      <p:graphicFrame>
        <p:nvGraphicFramePr>
          <p:cNvPr id="90" name="Table 3"/>
          <p:cNvGraphicFramePr/>
          <p:nvPr/>
        </p:nvGraphicFramePr>
        <p:xfrm>
          <a:off x="1584000" y="1643400"/>
          <a:ext cx="6018840" cy="3599640"/>
        </p:xfrm>
        <a:graphic>
          <a:graphicData uri="http://schemas.openxmlformats.org/drawingml/2006/table">
            <a:tbl>
              <a:tblPr/>
              <a:tblGrid>
                <a:gridCol w="2755800"/>
                <a:gridCol w="3263040"/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r-TR" sz="1800" b="0" strike="noStrike" spc="-1">
                          <a:latin typeface="Arial"/>
                        </a:rPr>
                        <a:t>EGE UÇAK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r-TR" sz="1800" b="0" strike="noStrike" spc="-1">
                          <a:latin typeface="Arial"/>
                        </a:rPr>
                        <a:t>Software Project Manager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r-TR" sz="1800" b="0" strike="noStrike" spc="-1">
                          <a:latin typeface="Arial"/>
                        </a:rPr>
                        <a:t>BAHADIR UÇAK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r-TR" sz="1800" b="0" strike="noStrike" spc="-1">
                          <a:latin typeface="Arial"/>
                        </a:rPr>
                        <a:t>Software Analyst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r-TR" sz="1800" b="0" strike="noStrike" spc="-1">
                          <a:latin typeface="Arial"/>
                        </a:rPr>
                        <a:t>SERHAT SAĞLIK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r-TR" sz="1800" b="0" strike="noStrike" spc="-1">
                          <a:latin typeface="Arial"/>
                        </a:rPr>
                        <a:t>Software Configuration Manager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r-TR" sz="1800" b="0" strike="noStrike" spc="-1">
                          <a:latin typeface="Arial"/>
                        </a:rPr>
                        <a:t>EYÜP CAN BODUR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r-TR" sz="1800" b="0" strike="noStrike" spc="-1">
                          <a:latin typeface="Arial"/>
                        </a:rPr>
                        <a:t>Software Architect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r-TR" sz="1800" b="0" strike="noStrike" spc="-1">
                          <a:latin typeface="Arial"/>
                        </a:rPr>
                        <a:t>BERK CAN ÖZEN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r-TR" sz="1800" b="0" strike="noStrike" spc="-1">
                          <a:latin typeface="Arial"/>
                        </a:rPr>
                        <a:t>Software Tester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tr-TR" sz="1800" b="0" strike="noStrike" spc="-1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tr-TR" sz="2700" b="0" strike="noStrike" spc="-1">
                <a:solidFill>
                  <a:srgbClr val="000000"/>
                </a:solidFill>
                <a:latin typeface="Lucida Sans Unicode"/>
              </a:rPr>
              <a:t>Our project is developed as desktop application using Java.</a:t>
            </a:r>
            <a:endParaRPr lang="tr-TR" sz="2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tr-TR" sz="2700" b="0" strike="noStrike" spc="-1">
                <a:solidFill>
                  <a:srgbClr val="000000"/>
                </a:solidFill>
                <a:latin typeface="Lucida Sans Unicode"/>
              </a:rPr>
              <a:t> We use MySQL database management system   and Jsf Framework  to do our database operations </a:t>
            </a:r>
            <a:endParaRPr lang="tr-TR" sz="2700" b="0" strike="noStrike" spc="-1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tr-TR" sz="2700" b="0" strike="noStrike" spc="-1">
                <a:solidFill>
                  <a:srgbClr val="000000"/>
                </a:solidFill>
                <a:latin typeface="Lucida Sans Unicode"/>
              </a:rPr>
              <a:t>We designed the interfaces in Windows Form Application.</a:t>
            </a:r>
            <a:endParaRPr lang="tr-TR" sz="2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tr-TR" sz="27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tr-TR" sz="4100" b="1" strike="noStrike" spc="-1">
                <a:solidFill>
                  <a:srgbClr val="464646"/>
                </a:solidFill>
                <a:latin typeface="Lucida Sans Unicode"/>
              </a:rPr>
              <a:t>Technologies</a:t>
            </a:r>
            <a:endParaRPr lang="tr-TR" sz="4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tr-TR" sz="2700" b="0" strike="noStrike" spc="-1">
                <a:solidFill>
                  <a:srgbClr val="000000"/>
                </a:solidFill>
                <a:latin typeface="Lucida Sans Unicode"/>
              </a:rPr>
              <a:t>	We use Waterfall Development Model in our project.</a:t>
            </a:r>
            <a:endParaRPr lang="tr-TR" sz="2700" b="0" strike="noStrike" spc="-1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tr-TR" sz="2700" b="0" strike="noStrike" spc="-1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tr-TR" sz="2700" b="0" strike="noStrike" spc="-1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tr-TR" sz="2700" b="0" strike="noStrike" spc="-1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tr-TR" sz="27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tr-TR" sz="4100" b="1" strike="noStrike" spc="-1">
                <a:solidFill>
                  <a:srgbClr val="464646"/>
                </a:solidFill>
                <a:latin typeface="Lucida Sans Unicode"/>
              </a:rPr>
              <a:t>Development Model</a:t>
            </a:r>
            <a:endParaRPr lang="tr-TR" sz="4100" b="0" strike="noStrike" spc="-1">
              <a:latin typeface="Arial"/>
            </a:endParaRPr>
          </a:p>
        </p:txBody>
      </p:sp>
      <p:pic>
        <p:nvPicPr>
          <p:cNvPr id="95" name="Resim 94"/>
          <p:cNvPicPr/>
          <p:nvPr/>
        </p:nvPicPr>
        <p:blipFill>
          <a:blip r:embed="rId2"/>
          <a:stretch/>
        </p:blipFill>
        <p:spPr>
          <a:xfrm>
            <a:off x="1967400" y="2520000"/>
            <a:ext cx="6528240" cy="347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tr-TR" sz="4100" b="1" strike="noStrike" spc="-1">
                <a:solidFill>
                  <a:srgbClr val="464646"/>
                </a:solidFill>
                <a:latin typeface="Lucida Sans Unicode"/>
              </a:rPr>
              <a:t>Process Ex:</a:t>
            </a:r>
            <a:endParaRPr lang="tr-TR" sz="4100" b="0" strike="noStrike" spc="-1">
              <a:latin typeface="Arial"/>
            </a:endParaRPr>
          </a:p>
        </p:txBody>
      </p:sp>
      <p:pic>
        <p:nvPicPr>
          <p:cNvPr id="97" name="Resim 96"/>
          <p:cNvPicPr/>
          <p:nvPr/>
        </p:nvPicPr>
        <p:blipFill>
          <a:blip r:embed="rId2"/>
          <a:stretch/>
        </p:blipFill>
        <p:spPr>
          <a:xfrm>
            <a:off x="1054800" y="1800000"/>
            <a:ext cx="7224840" cy="395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9" name="Resim 98"/>
          <p:cNvPicPr/>
          <p:nvPr/>
        </p:nvPicPr>
        <p:blipFill>
          <a:blip r:embed="rId2"/>
          <a:stretch/>
        </p:blipFill>
        <p:spPr>
          <a:xfrm>
            <a:off x="1080000" y="1417320"/>
            <a:ext cx="7132680" cy="465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85800" y="1752480"/>
            <a:ext cx="7771680" cy="182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tr-TR" sz="4800" b="1" strike="noStrike" spc="-1">
                <a:solidFill>
                  <a:srgbClr val="464646"/>
                </a:solidFill>
                <a:latin typeface="Lucida Sans Unicode"/>
              </a:rPr>
              <a:t>					Thanks!</a:t>
            </a:r>
            <a:endParaRPr lang="tr-TR" sz="48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85800" y="3611520"/>
            <a:ext cx="7771680" cy="119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611</TotalTime>
  <Words>88</Words>
  <Application>Microsoft Office PowerPoint</Application>
  <PresentationFormat>Ekran Gösterisi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subject/>
  <dc:creator>buket</dc:creator>
  <dc:description/>
  <cp:lastModifiedBy>Windows Kullanıcısı</cp:lastModifiedBy>
  <cp:revision>17</cp:revision>
  <dcterms:created xsi:type="dcterms:W3CDTF">2017-05-14T09:14:10Z</dcterms:created>
  <dcterms:modified xsi:type="dcterms:W3CDTF">2018-05-08T19:36:31Z</dcterms:modified>
  <dc:language>tr-TR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Ekran Gösterisi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