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AEA55-5EF9-4B19-8B36-C9A2BE87DEB1}" v="3" dt="2021-05-26T12:02:47.765"/>
    <p1510:client id="{BB69A9D5-F006-4690-B45A-915319CE09C2}" v="2672" dt="2021-05-26T10:58:00.049"/>
    <p1510:client id="{EB06E0B4-CDC2-483B-BB06-4FF299CED25C}" v="859" dt="2021-05-26T11:20:13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33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3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8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14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62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85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85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473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3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6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0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6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2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4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6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2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6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84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873045" y="46977"/>
            <a:ext cx="7197726" cy="2421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tr-TR" dirty="0" err="1">
                <a:cs typeface="Calibri Light" panose="020F0302020204030204"/>
              </a:rPr>
              <a:t>Socıal</a:t>
            </a:r>
            <a:r>
              <a:rPr lang="tr-TR" dirty="0">
                <a:cs typeface="Calibri Light" panose="020F0302020204030204"/>
              </a:rPr>
              <a:t> </a:t>
            </a:r>
            <a:r>
              <a:rPr lang="tr-TR" dirty="0" err="1">
                <a:cs typeface="Calibri Light" panose="020F0302020204030204"/>
              </a:rPr>
              <a:t>Interest</a:t>
            </a:r>
            <a:r>
              <a:rPr lang="tr-TR" dirty="0">
                <a:cs typeface="Calibri Light" panose="020F0302020204030204"/>
              </a:rPr>
              <a:t> </a:t>
            </a:r>
            <a:r>
              <a:rPr lang="tr-TR" dirty="0" err="1">
                <a:cs typeface="Calibri Light" panose="020F0302020204030204"/>
              </a:rPr>
              <a:t>clubs</a:t>
            </a:r>
            <a:endParaRPr lang="tr-TR">
              <a:cs typeface="Calibri Light" panose="020F0302020204030204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036915" y="1657280"/>
            <a:ext cx="7197726" cy="47156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1400" dirty="0">
                <a:ea typeface="+mn-lt"/>
                <a:cs typeface="+mn-lt"/>
              </a:rPr>
              <a:t>Umut Sunal 21727705</a:t>
            </a:r>
            <a:endParaRPr lang="tr-TR" dirty="0"/>
          </a:p>
          <a:p>
            <a:pPr algn="ctr"/>
            <a:r>
              <a:rPr lang="tr-TR" sz="1400" dirty="0">
                <a:ea typeface="+mn-lt"/>
                <a:cs typeface="+mn-lt"/>
              </a:rPr>
              <a:t>Mehmet Ali </a:t>
            </a:r>
            <a:r>
              <a:rPr lang="tr-TR" sz="1400" dirty="0" err="1">
                <a:ea typeface="+mn-lt"/>
                <a:cs typeface="+mn-lt"/>
              </a:rPr>
              <a:t>Gavcar</a:t>
            </a:r>
            <a:r>
              <a:rPr lang="tr-TR" sz="1400" dirty="0">
                <a:ea typeface="+mn-lt"/>
                <a:cs typeface="+mn-lt"/>
              </a:rPr>
              <a:t> 21803366</a:t>
            </a:r>
            <a:endParaRPr lang="tr-TR">
              <a:cs typeface="Calibri" panose="020F0502020204030204"/>
            </a:endParaRPr>
          </a:p>
          <a:p>
            <a:pPr algn="ctr"/>
            <a:r>
              <a:rPr lang="tr-TR" sz="1400" dirty="0">
                <a:ea typeface="+mn-lt"/>
                <a:cs typeface="+mn-lt"/>
              </a:rPr>
              <a:t>Şafak </a:t>
            </a:r>
            <a:r>
              <a:rPr lang="tr-TR" sz="1400" dirty="0" err="1">
                <a:ea typeface="+mn-lt"/>
                <a:cs typeface="+mn-lt"/>
              </a:rPr>
              <a:t>aplay</a:t>
            </a:r>
            <a:r>
              <a:rPr lang="tr-TR" sz="1400" dirty="0">
                <a:ea typeface="+mn-lt"/>
                <a:cs typeface="+mn-lt"/>
              </a:rPr>
              <a:t> 21426591</a:t>
            </a:r>
            <a:endParaRPr lang="tr-TR" dirty="0"/>
          </a:p>
          <a:p>
            <a:pPr algn="ctr"/>
            <a:r>
              <a:rPr lang="tr-TR" sz="1400" dirty="0">
                <a:cs typeface="Calibri"/>
              </a:rPr>
              <a:t>OSMAN FATİH ÇAKIR 21827258</a:t>
            </a:r>
          </a:p>
          <a:p>
            <a:pPr algn="ctr"/>
            <a:r>
              <a:rPr lang="tr-TR" sz="1400" dirty="0">
                <a:ea typeface="+mn-lt"/>
                <a:cs typeface="+mn-lt"/>
              </a:rPr>
              <a:t>Emirhan SELİM 21827789</a:t>
            </a:r>
            <a:endParaRPr lang="tr-TR" dirty="0"/>
          </a:p>
          <a:p>
            <a:pPr algn="ctr"/>
            <a:endParaRPr lang="tr-TR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BC9AE2-8D13-42A0-9492-83FE10FA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8" y="955431"/>
            <a:ext cx="6164653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dirty="0" err="1">
                <a:cs typeface="Calibri Light" panose="020F0302020204030204"/>
              </a:rPr>
              <a:t>Logın</a:t>
            </a:r>
            <a:r>
              <a:rPr lang="tr-TR" dirty="0">
                <a:cs typeface="Calibri Light" panose="020F0302020204030204"/>
              </a:rPr>
              <a:t> </a:t>
            </a:r>
            <a:r>
              <a:rPr lang="tr-TR" dirty="0" err="1">
                <a:cs typeface="Calibri Light" panose="020F0302020204030204"/>
              </a:rPr>
              <a:t>screeN</a:t>
            </a:r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1B4EDE7C-C635-4BCB-8CD3-F7EF03D5568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6210" b="6210"/>
          <a:stretch/>
        </p:blipFill>
        <p:spPr>
          <a:xfrm>
            <a:off x="7780484" y="953477"/>
            <a:ext cx="3173513" cy="4415693"/>
          </a:xfrm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88D582F-2E48-4817-9F5F-179E65FA3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037736"/>
            <a:ext cx="6164653" cy="2762864"/>
          </a:xfrm>
        </p:spPr>
        <p:txBody>
          <a:bodyPr/>
          <a:lstStyle/>
          <a:p>
            <a:r>
              <a:rPr lang="tr-TR" dirty="0" err="1">
                <a:cs typeface="Calibri"/>
              </a:rPr>
              <a:t>This</a:t>
            </a:r>
            <a:r>
              <a:rPr lang="tr-TR" dirty="0">
                <a:cs typeface="Calibri"/>
              </a:rPr>
              <a:t> is </a:t>
            </a:r>
            <a:r>
              <a:rPr lang="tr-TR" dirty="0" err="1">
                <a:cs typeface="Calibri"/>
              </a:rPr>
              <a:t>the</a:t>
            </a:r>
            <a:r>
              <a:rPr lang="tr-TR" dirty="0">
                <a:cs typeface="Calibri"/>
              </a:rPr>
              <a:t> </a:t>
            </a:r>
            <a:r>
              <a:rPr lang="tr-TR" dirty="0" err="1">
                <a:cs typeface="Calibri"/>
              </a:rPr>
              <a:t>first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screen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when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the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app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opens</a:t>
            </a:r>
            <a:r>
              <a:rPr lang="tr-TR" dirty="0">
                <a:cs typeface="Calibri"/>
              </a:rPr>
              <a:t>. </a:t>
            </a:r>
            <a:r>
              <a:rPr lang="tr-TR" dirty="0" err="1">
                <a:cs typeface="Calibri"/>
              </a:rPr>
              <a:t>The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user</a:t>
            </a:r>
            <a:r>
              <a:rPr lang="tr-TR" dirty="0">
                <a:cs typeface="Calibri"/>
              </a:rPr>
              <a:t> can </a:t>
            </a:r>
            <a:r>
              <a:rPr lang="tr-TR" dirty="0" err="1">
                <a:cs typeface="Calibri"/>
              </a:rPr>
              <a:t>register</a:t>
            </a:r>
            <a:r>
              <a:rPr lang="tr-TR" dirty="0">
                <a:cs typeface="Calibri"/>
              </a:rPr>
              <a:t>, </a:t>
            </a:r>
            <a:r>
              <a:rPr lang="tr-TR" dirty="0" err="1">
                <a:cs typeface="Calibri"/>
              </a:rPr>
              <a:t>login</a:t>
            </a:r>
            <a:r>
              <a:rPr lang="tr-TR" dirty="0">
                <a:cs typeface="Calibri"/>
              </a:rPr>
              <a:t>, </a:t>
            </a:r>
            <a:r>
              <a:rPr lang="tr-TR" dirty="0" err="1">
                <a:cs typeface="Calibri"/>
              </a:rPr>
              <a:t>reset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password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from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this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screen</a:t>
            </a:r>
            <a:r>
              <a:rPr lang="tr-TR" dirty="0">
                <a:cs typeface="Calibri"/>
              </a:rPr>
              <a:t>.</a:t>
            </a:r>
          </a:p>
          <a:p>
            <a:endParaRPr lang="tr-TR" dirty="0">
              <a:cs typeface="Calibri"/>
            </a:endParaRPr>
          </a:p>
          <a:p>
            <a:r>
              <a:rPr lang="tr-TR" dirty="0" err="1">
                <a:cs typeface="Calibri"/>
              </a:rPr>
              <a:t>The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user</a:t>
            </a:r>
            <a:r>
              <a:rPr lang="tr-TR" dirty="0">
                <a:cs typeface="Calibri"/>
              </a:rPr>
              <a:t> can </a:t>
            </a:r>
            <a:r>
              <a:rPr lang="tr-TR" dirty="0" err="1">
                <a:cs typeface="Calibri"/>
              </a:rPr>
              <a:t>login</a:t>
            </a:r>
            <a:r>
              <a:rPr lang="tr-TR" dirty="0">
                <a:cs typeface="Calibri"/>
              </a:rPr>
              <a:t> as </a:t>
            </a:r>
            <a:r>
              <a:rPr lang="tr-TR" dirty="0" err="1">
                <a:cs typeface="Calibri"/>
              </a:rPr>
              <a:t>guest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to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application</a:t>
            </a:r>
            <a:r>
              <a:rPr lang="tr-TR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968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70DD48-05B8-4CB0-9C44-40FD6771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35" y="477684"/>
            <a:ext cx="6164653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dirty="0" err="1">
                <a:cs typeface="Calibri Light" panose="020F0302020204030204"/>
              </a:rPr>
              <a:t>Regıster</a:t>
            </a:r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F7E48DFD-D15B-4B82-B385-27486E9176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6106" b="6106"/>
          <a:stretch/>
        </p:blipFill>
        <p:spPr/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4B40DC7-AE0D-40BE-88EB-65CE886B8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947607"/>
            <a:ext cx="6164653" cy="3672347"/>
          </a:xfrm>
        </p:spPr>
        <p:txBody>
          <a:bodyPr/>
          <a:lstStyle/>
          <a:p>
            <a:r>
              <a:rPr lang="tr-TR" dirty="0" err="1">
                <a:cs typeface="Calibri"/>
              </a:rPr>
              <a:t>The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user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must</a:t>
            </a:r>
            <a:r>
              <a:rPr lang="tr-TR" dirty="0">
                <a:cs typeface="Calibri"/>
              </a:rPr>
              <a:t> </a:t>
            </a:r>
            <a:r>
              <a:rPr lang="tr-TR" dirty="0" err="1">
                <a:cs typeface="Calibri"/>
              </a:rPr>
              <a:t>open</a:t>
            </a:r>
            <a:r>
              <a:rPr lang="tr-TR" dirty="0">
                <a:cs typeface="Calibri"/>
              </a:rPr>
              <a:t> an </a:t>
            </a:r>
            <a:r>
              <a:rPr lang="tr-TR" dirty="0" err="1">
                <a:cs typeface="Calibri"/>
              </a:rPr>
              <a:t>account</a:t>
            </a:r>
            <a:r>
              <a:rPr lang="tr-TR" dirty="0">
                <a:cs typeface="Calibri"/>
              </a:rPr>
              <a:t> in </a:t>
            </a:r>
            <a:r>
              <a:rPr lang="tr-TR" dirty="0" err="1">
                <a:cs typeface="Calibri"/>
              </a:rPr>
              <a:t>order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to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have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access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to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many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features</a:t>
            </a:r>
            <a:r>
              <a:rPr lang="tr-TR" dirty="0">
                <a:cs typeface="Calibri"/>
              </a:rPr>
              <a:t> of </a:t>
            </a:r>
            <a:r>
              <a:rPr lang="tr-TR" dirty="0" err="1">
                <a:cs typeface="Calibri"/>
              </a:rPr>
              <a:t>the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app</a:t>
            </a:r>
            <a:r>
              <a:rPr lang="tr-TR" dirty="0">
                <a:cs typeface="Calibri"/>
              </a:rPr>
              <a:t>.</a:t>
            </a:r>
          </a:p>
          <a:p>
            <a:endParaRPr lang="tr-TR" dirty="0">
              <a:cs typeface="Calibri"/>
            </a:endParaRPr>
          </a:p>
          <a:p>
            <a:r>
              <a:rPr lang="tr-TR" dirty="0" err="1">
                <a:cs typeface="Calibri"/>
              </a:rPr>
              <a:t>The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user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only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need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to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have</a:t>
            </a:r>
            <a:r>
              <a:rPr lang="tr-TR" dirty="0">
                <a:cs typeface="Calibri"/>
              </a:rPr>
              <a:t> a </a:t>
            </a:r>
            <a:r>
              <a:rPr lang="tr-TR" dirty="0" err="1">
                <a:cs typeface="Calibri"/>
              </a:rPr>
              <a:t>valid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email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adress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and</a:t>
            </a:r>
            <a:r>
              <a:rPr lang="tr-TR" dirty="0">
                <a:cs typeface="Calibri"/>
              </a:rPr>
              <a:t> a </a:t>
            </a:r>
            <a:r>
              <a:rPr lang="tr-TR" dirty="0" err="1">
                <a:cs typeface="Calibri"/>
              </a:rPr>
              <a:t>password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for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register</a:t>
            </a:r>
            <a:r>
              <a:rPr lang="tr-TR" dirty="0">
                <a:cs typeface="Calibri"/>
              </a:rPr>
              <a:t>.</a:t>
            </a:r>
          </a:p>
          <a:p>
            <a:endParaRPr lang="tr-TR" dirty="0">
              <a:cs typeface="Calibri"/>
            </a:endParaRPr>
          </a:p>
          <a:p>
            <a:r>
              <a:rPr lang="tr-TR" dirty="0" err="1">
                <a:cs typeface="Calibri"/>
              </a:rPr>
              <a:t>Creating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password</a:t>
            </a:r>
            <a:r>
              <a:rPr lang="tr-TR" dirty="0">
                <a:cs typeface="Calibri"/>
              </a:rPr>
              <a:t> has </a:t>
            </a:r>
            <a:r>
              <a:rPr lang="tr-TR" dirty="0" err="1">
                <a:cs typeface="Calibri"/>
              </a:rPr>
              <a:t>constraints</a:t>
            </a:r>
            <a:r>
              <a:rPr lang="tr-TR" dirty="0">
                <a:cs typeface="Calibri"/>
              </a:rPr>
              <a:t>, </a:t>
            </a:r>
            <a:r>
              <a:rPr lang="tr-TR" dirty="0" err="1">
                <a:cs typeface="Calibri"/>
              </a:rPr>
              <a:t>for</a:t>
            </a:r>
            <a:r>
              <a:rPr lang="tr-TR" dirty="0">
                <a:cs typeface="Calibri"/>
              </a:rPr>
              <a:t> </a:t>
            </a:r>
            <a:r>
              <a:rPr lang="tr-TR" dirty="0" err="1">
                <a:cs typeface="Calibri"/>
              </a:rPr>
              <a:t>instance</a:t>
            </a:r>
            <a:r>
              <a:rPr lang="tr-TR" dirty="0">
                <a:cs typeface="Calibri"/>
              </a:rPr>
              <a:t> 6 </a:t>
            </a:r>
            <a:r>
              <a:rPr lang="tr-TR" dirty="0" err="1">
                <a:cs typeface="Calibri"/>
              </a:rPr>
              <a:t>character</a:t>
            </a:r>
            <a:r>
              <a:rPr lang="tr-TR" dirty="0">
                <a:cs typeface="Calibri"/>
              </a:rPr>
              <a:t> min. limit.</a:t>
            </a:r>
          </a:p>
        </p:txBody>
      </p:sp>
    </p:spTree>
    <p:extLst>
      <p:ext uri="{BB962C8B-B14F-4D97-AF65-F5344CB8AC3E}">
        <p14:creationId xmlns:p14="http://schemas.microsoft.com/office/powerpoint/2010/main" val="253461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901FE1-683D-4A10-93E1-777647D6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7684"/>
            <a:ext cx="6164653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dirty="0" err="1">
                <a:ea typeface="+mj-lt"/>
                <a:cs typeface="+mj-lt"/>
              </a:rPr>
              <a:t>questıonnaıre</a:t>
            </a:r>
            <a:endParaRPr lang="tr-TR" dirty="0" err="1"/>
          </a:p>
        </p:txBody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EFA735D1-21CE-46FC-B9EF-691DFBB86A2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286" r="2286"/>
          <a:stretch/>
        </p:blipFill>
        <p:spPr>
          <a:xfrm>
            <a:off x="8423532" y="1208737"/>
            <a:ext cx="2280725" cy="3859521"/>
          </a:xfrm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53D97A4-4CAB-4E30-B45B-30571A7CD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898446"/>
            <a:ext cx="6164653" cy="2902154"/>
          </a:xfrm>
        </p:spPr>
        <p:txBody>
          <a:bodyPr/>
          <a:lstStyle/>
          <a:p>
            <a:r>
              <a:rPr lang="tr-TR" dirty="0" err="1">
                <a:cs typeface="Calibri"/>
              </a:rPr>
              <a:t>The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user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should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answer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questions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about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created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clubs</a:t>
            </a:r>
            <a:r>
              <a:rPr lang="tr-TR" dirty="0">
                <a:cs typeface="Calibri"/>
              </a:rPr>
              <a:t>.</a:t>
            </a:r>
          </a:p>
          <a:p>
            <a:endParaRPr lang="tr-TR" dirty="0">
              <a:cs typeface="Calibri"/>
            </a:endParaRPr>
          </a:p>
          <a:p>
            <a:r>
              <a:rPr lang="tr-TR" dirty="0" err="1">
                <a:cs typeface="Calibri"/>
              </a:rPr>
              <a:t>The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app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stores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the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interest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rates</a:t>
            </a:r>
            <a:r>
              <a:rPr lang="tr-TR" dirty="0">
                <a:cs typeface="Calibri"/>
              </a:rPr>
              <a:t> of </a:t>
            </a:r>
            <a:r>
              <a:rPr lang="tr-TR" dirty="0" err="1">
                <a:cs typeface="Calibri"/>
              </a:rPr>
              <a:t>each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club</a:t>
            </a:r>
            <a:r>
              <a:rPr lang="tr-TR" dirty="0">
                <a:cs typeface="Calibri"/>
              </a:rPr>
              <a:t> </a:t>
            </a:r>
            <a:r>
              <a:rPr lang="tr-TR" dirty="0" err="1">
                <a:cs typeface="Calibri"/>
              </a:rPr>
              <a:t>for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current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user</a:t>
            </a:r>
            <a:r>
              <a:rPr lang="tr-TR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784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3B5236-583C-4CE4-BF6E-ED102786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80" y="682523"/>
            <a:ext cx="6164653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dirty="0" err="1">
                <a:cs typeface="Calibri Light" panose="020F0302020204030204"/>
              </a:rPr>
              <a:t>homepages</a:t>
            </a:r>
          </a:p>
        </p:txBody>
      </p:sp>
      <p:pic>
        <p:nvPicPr>
          <p:cNvPr id="9" name="Resim 9">
            <a:extLst>
              <a:ext uri="{FF2B5EF4-FFF2-40B4-BE49-F238E27FC236}">
                <a16:creationId xmlns:a16="http://schemas.microsoft.com/office/drawing/2014/main" id="{5EC5409D-EB5B-4F5E-A8EC-91692293786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825" b="2825"/>
          <a:stretch/>
        </p:blipFill>
        <p:spPr>
          <a:xfrm>
            <a:off x="7975600" y="561975"/>
            <a:ext cx="3711575" cy="5608638"/>
          </a:xfrm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BA2C4A5-4DF5-4FD0-9124-394A0D06A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963994"/>
            <a:ext cx="6164653" cy="4122993"/>
          </a:xfrm>
        </p:spPr>
        <p:txBody>
          <a:bodyPr/>
          <a:lstStyle/>
          <a:p>
            <a:r>
              <a:rPr lang="tr-TR" dirty="0" err="1">
                <a:cs typeface="Calibri"/>
              </a:rPr>
              <a:t>After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registering</a:t>
            </a:r>
            <a:r>
              <a:rPr lang="tr-TR" dirty="0">
                <a:cs typeface="Calibri"/>
              </a:rPr>
              <a:t>, </a:t>
            </a:r>
            <a:r>
              <a:rPr lang="tr-TR" dirty="0" err="1">
                <a:cs typeface="Calibri"/>
              </a:rPr>
              <a:t>the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user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goes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to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homepage</a:t>
            </a:r>
            <a:r>
              <a:rPr lang="tr-TR" dirty="0">
                <a:cs typeface="Calibri"/>
              </a:rPr>
              <a:t>.</a:t>
            </a:r>
          </a:p>
          <a:p>
            <a:endParaRPr lang="tr-TR" dirty="0">
              <a:cs typeface="Calibri"/>
            </a:endParaRPr>
          </a:p>
          <a:p>
            <a:r>
              <a:rPr lang="tr-TR" dirty="0" err="1">
                <a:cs typeface="Calibri"/>
              </a:rPr>
              <a:t>From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this</a:t>
            </a:r>
            <a:r>
              <a:rPr lang="tr-TR" dirty="0">
                <a:cs typeface="Calibri"/>
              </a:rPr>
              <a:t> panel:</a:t>
            </a:r>
          </a:p>
          <a:p>
            <a:pPr marL="342900" indent="-342900">
              <a:buAutoNum type="romanLcPeriod"/>
            </a:pPr>
            <a:r>
              <a:rPr lang="tr-TR" dirty="0" err="1">
                <a:cs typeface="Calibri"/>
              </a:rPr>
              <a:t>The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user</a:t>
            </a:r>
            <a:r>
              <a:rPr lang="tr-TR" dirty="0">
                <a:cs typeface="Calibri"/>
              </a:rPr>
              <a:t> can </a:t>
            </a:r>
            <a:r>
              <a:rPr lang="tr-TR" dirty="0" err="1">
                <a:cs typeface="Calibri"/>
              </a:rPr>
              <a:t>go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to</a:t>
            </a:r>
            <a:r>
              <a:rPr lang="tr-TR" dirty="0">
                <a:cs typeface="Calibri"/>
              </a:rPr>
              <a:t> profile panel</a:t>
            </a:r>
          </a:p>
          <a:p>
            <a:pPr marL="342900" indent="-342900">
              <a:buClr>
                <a:srgbClr val="FFFFFF"/>
              </a:buClr>
              <a:buAutoNum type="romanLcPeriod"/>
            </a:pPr>
            <a:r>
              <a:rPr lang="tr-TR" dirty="0" err="1">
                <a:cs typeface="Calibri"/>
              </a:rPr>
              <a:t>The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user</a:t>
            </a:r>
            <a:r>
              <a:rPr lang="tr-TR" dirty="0">
                <a:cs typeface="Calibri"/>
              </a:rPr>
              <a:t> can </a:t>
            </a:r>
            <a:r>
              <a:rPr lang="tr-TR" dirty="0" err="1">
                <a:cs typeface="Calibri"/>
              </a:rPr>
              <a:t>browse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clubs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and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subclubs</a:t>
            </a:r>
          </a:p>
          <a:p>
            <a:pPr marL="342900" indent="-342900">
              <a:buClr>
                <a:srgbClr val="FFFFFF"/>
              </a:buClr>
              <a:buAutoNum type="romanLcPeriod"/>
            </a:pPr>
            <a:r>
              <a:rPr lang="tr-TR" dirty="0" err="1">
                <a:cs typeface="Calibri"/>
              </a:rPr>
              <a:t>The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user</a:t>
            </a:r>
            <a:r>
              <a:rPr lang="tr-TR" dirty="0">
                <a:cs typeface="Calibri"/>
              </a:rPr>
              <a:t> can </a:t>
            </a:r>
            <a:r>
              <a:rPr lang="tr-TR" dirty="0" err="1">
                <a:cs typeface="Calibri"/>
              </a:rPr>
              <a:t>see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recommened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clubs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and</a:t>
            </a:r>
            <a:r>
              <a:rPr lang="tr-TR" dirty="0">
                <a:cs typeface="Calibri"/>
              </a:rPr>
              <a:t> </a:t>
            </a:r>
            <a:r>
              <a:rPr lang="tr-TR" dirty="0" err="1">
                <a:cs typeface="Calibri"/>
              </a:rPr>
              <a:t>interest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rates</a:t>
            </a:r>
          </a:p>
          <a:p>
            <a:pPr marL="342900" indent="-342900">
              <a:buClr>
                <a:srgbClr val="FFFFFF"/>
              </a:buClr>
              <a:buAutoNum type="romanLcPeriod"/>
            </a:pPr>
            <a:r>
              <a:rPr lang="tr-TR" dirty="0" err="1">
                <a:cs typeface="Calibri"/>
              </a:rPr>
              <a:t>The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user</a:t>
            </a:r>
            <a:r>
              <a:rPr lang="tr-TR" dirty="0">
                <a:cs typeface="Calibri"/>
              </a:rPr>
              <a:t> can </a:t>
            </a:r>
            <a:r>
              <a:rPr lang="tr-TR" dirty="0" err="1">
                <a:cs typeface="Calibri"/>
              </a:rPr>
              <a:t>logout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safely</a:t>
            </a:r>
            <a:r>
              <a:rPr lang="tr-TR" dirty="0">
                <a:cs typeface="Calibri"/>
              </a:rPr>
              <a:t>.</a:t>
            </a:r>
          </a:p>
          <a:p>
            <a:pPr marL="342900" indent="-342900">
              <a:buClr>
                <a:srgbClr val="FFFFFF"/>
              </a:buClr>
              <a:buAutoNum type="romanLcPeriod"/>
            </a:pPr>
            <a:endParaRPr lang="tr-TR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tr-TR" dirty="0" err="1">
                <a:cs typeface="Calibri"/>
              </a:rPr>
              <a:t>Unregistered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members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does</a:t>
            </a:r>
            <a:r>
              <a:rPr lang="tr-TR" dirty="0">
                <a:cs typeface="Calibri"/>
              </a:rPr>
              <a:t> not </a:t>
            </a:r>
            <a:r>
              <a:rPr lang="tr-TR" dirty="0" err="1">
                <a:cs typeface="Calibri"/>
              </a:rPr>
              <a:t>have</a:t>
            </a:r>
            <a:r>
              <a:rPr lang="tr-TR" dirty="0">
                <a:cs typeface="Calibri"/>
              </a:rPr>
              <a:t> a profile.</a:t>
            </a:r>
          </a:p>
          <a:p>
            <a:pPr marL="342900" indent="-342900">
              <a:buClr>
                <a:srgbClr val="FFFFFF"/>
              </a:buClr>
              <a:buAutoNum type="romanLcPeriod"/>
            </a:pPr>
            <a:endParaRPr lang="tr-TR" dirty="0">
              <a:cs typeface="Calibri"/>
            </a:endParaRPr>
          </a:p>
          <a:p>
            <a:pPr marL="342900" indent="-342900">
              <a:buClr>
                <a:srgbClr val="FFFFFF"/>
              </a:buClr>
              <a:buAutoNum type="romanLcPeriod"/>
            </a:pPr>
            <a:endParaRPr lang="tr-T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378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131260-1C45-4EF5-AA39-88D7F362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7279"/>
            <a:ext cx="6164653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dirty="0" err="1">
                <a:cs typeface="Calibri Light" panose="020F0302020204030204"/>
              </a:rPr>
              <a:t>Profıle</a:t>
            </a:r>
            <a:r>
              <a:rPr lang="tr-TR" dirty="0">
                <a:cs typeface="Calibri Light" panose="020F0302020204030204"/>
              </a:rPr>
              <a:t> </a:t>
            </a:r>
            <a:r>
              <a:rPr lang="tr-TR" dirty="0" err="1">
                <a:cs typeface="Calibri Light" panose="020F0302020204030204"/>
              </a:rPr>
              <a:t>screen</a:t>
            </a:r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A2D45C2D-9433-42D6-B739-57AFC387673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621" r="1621"/>
          <a:stretch/>
        </p:blipFill>
        <p:spPr>
          <a:xfrm>
            <a:off x="8067675" y="784225"/>
            <a:ext cx="3190875" cy="5294313"/>
          </a:xfrm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6F42FE6-35A2-43CE-8C68-B41EE1083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049380"/>
            <a:ext cx="6164653" cy="4315325"/>
          </a:xfrm>
        </p:spPr>
        <p:txBody>
          <a:bodyPr/>
          <a:lstStyle/>
          <a:p>
            <a:r>
              <a:rPr lang="tr-TR" dirty="0" err="1">
                <a:cs typeface="Calibri"/>
              </a:rPr>
              <a:t>Admins</a:t>
            </a:r>
            <a:r>
              <a:rPr lang="tr-TR" dirty="0">
                <a:cs typeface="Calibri"/>
              </a:rPr>
              <a:t> can </a:t>
            </a:r>
            <a:r>
              <a:rPr lang="tr-TR" dirty="0" err="1">
                <a:cs typeface="Calibri"/>
              </a:rPr>
              <a:t>manage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club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and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subclubs</a:t>
            </a:r>
            <a:r>
              <a:rPr lang="tr-TR" dirty="0">
                <a:cs typeface="Calibri"/>
              </a:rPr>
              <a:t>. </a:t>
            </a:r>
            <a:r>
              <a:rPr lang="tr-TR" dirty="0" err="1">
                <a:cs typeface="Calibri"/>
              </a:rPr>
              <a:t>They</a:t>
            </a:r>
            <a:r>
              <a:rPr lang="tr-TR" dirty="0">
                <a:cs typeface="Calibri"/>
              </a:rPr>
              <a:t> can </a:t>
            </a:r>
            <a:r>
              <a:rPr lang="tr-TR" dirty="0" err="1">
                <a:cs typeface="Calibri"/>
              </a:rPr>
              <a:t>create</a:t>
            </a:r>
            <a:r>
              <a:rPr lang="tr-TR" dirty="0">
                <a:cs typeface="Calibri"/>
              </a:rPr>
              <a:t>/</a:t>
            </a:r>
            <a:r>
              <a:rPr lang="tr-TR" dirty="0" err="1">
                <a:cs typeface="Calibri"/>
              </a:rPr>
              <a:t>delete</a:t>
            </a:r>
            <a:r>
              <a:rPr lang="tr-TR" dirty="0">
                <a:cs typeface="Calibri"/>
              </a:rPr>
              <a:t>/</a:t>
            </a:r>
            <a:r>
              <a:rPr lang="tr-TR" dirty="0" err="1">
                <a:cs typeface="Calibri"/>
              </a:rPr>
              <a:t>update</a:t>
            </a:r>
            <a:r>
              <a:rPr lang="tr-TR" dirty="0">
                <a:cs typeface="Calibri"/>
              </a:rPr>
              <a:t>/</a:t>
            </a:r>
            <a:r>
              <a:rPr lang="tr-TR" dirty="0" err="1">
                <a:cs typeface="Calibri"/>
              </a:rPr>
              <a:t>see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the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clubs</a:t>
            </a:r>
            <a:r>
              <a:rPr lang="tr-TR" dirty="0">
                <a:cs typeface="Calibri"/>
              </a:rPr>
              <a:t>.</a:t>
            </a:r>
            <a:endParaRPr lang="tr-TR" dirty="0"/>
          </a:p>
          <a:p>
            <a:r>
              <a:rPr lang="tr-TR" dirty="0" err="1">
                <a:cs typeface="Calibri"/>
              </a:rPr>
              <a:t>They</a:t>
            </a:r>
            <a:r>
              <a:rPr lang="tr-TR" dirty="0">
                <a:cs typeface="Calibri"/>
              </a:rPr>
              <a:t> can </a:t>
            </a:r>
            <a:r>
              <a:rPr lang="tr-TR" dirty="0" err="1">
                <a:cs typeface="Calibri"/>
              </a:rPr>
              <a:t>also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check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subclub</a:t>
            </a:r>
            <a:r>
              <a:rPr lang="tr-TR" dirty="0">
                <a:cs typeface="Calibri"/>
              </a:rPr>
              <a:t> </a:t>
            </a:r>
            <a:r>
              <a:rPr lang="tr-TR" dirty="0" err="1">
                <a:cs typeface="Calibri"/>
              </a:rPr>
              <a:t>requests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from</a:t>
            </a:r>
            <a:r>
              <a:rPr lang="tr-TR" dirty="0">
                <a:cs typeface="Calibri"/>
              </a:rPr>
              <a:t> here.</a:t>
            </a:r>
          </a:p>
          <a:p>
            <a:endParaRPr lang="tr-TR" dirty="0">
              <a:cs typeface="Calibri"/>
            </a:endParaRPr>
          </a:p>
          <a:p>
            <a:r>
              <a:rPr lang="tr-TR" dirty="0" err="1">
                <a:cs typeface="Calibri"/>
              </a:rPr>
              <a:t>The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users</a:t>
            </a:r>
            <a:r>
              <a:rPr lang="tr-TR" dirty="0">
                <a:cs typeface="Calibri"/>
              </a:rPr>
              <a:t> </a:t>
            </a:r>
            <a:r>
              <a:rPr lang="tr-TR" dirty="0" err="1">
                <a:cs typeface="Calibri"/>
              </a:rPr>
              <a:t>does</a:t>
            </a:r>
            <a:r>
              <a:rPr lang="tr-TR" dirty="0">
                <a:cs typeface="Calibri"/>
              </a:rPr>
              <a:t> not </a:t>
            </a:r>
            <a:r>
              <a:rPr lang="tr-TR" dirty="0" err="1">
                <a:cs typeface="Calibri"/>
              </a:rPr>
              <a:t>have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access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to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manage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clubs</a:t>
            </a:r>
            <a:r>
              <a:rPr lang="tr-TR" dirty="0">
                <a:cs typeface="Calibri"/>
              </a:rPr>
              <a:t>.</a:t>
            </a:r>
          </a:p>
          <a:p>
            <a:endParaRPr lang="tr-TR" dirty="0">
              <a:cs typeface="Calibri"/>
            </a:endParaRPr>
          </a:p>
          <a:p>
            <a:r>
              <a:rPr lang="tr-TR" dirty="0" err="1">
                <a:cs typeface="Calibri"/>
              </a:rPr>
              <a:t>All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the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users</a:t>
            </a:r>
            <a:r>
              <a:rPr lang="tr-TR" dirty="0">
                <a:cs typeface="Calibri"/>
              </a:rPr>
              <a:t> can </a:t>
            </a:r>
            <a:r>
              <a:rPr lang="tr-TR" dirty="0" err="1">
                <a:cs typeface="Calibri"/>
              </a:rPr>
              <a:t>see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clubs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that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then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joined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from</a:t>
            </a:r>
            <a:r>
              <a:rPr lang="tr-TR" dirty="0">
                <a:cs typeface="Calibri"/>
              </a:rPr>
              <a:t> profile panel.</a:t>
            </a:r>
          </a:p>
        </p:txBody>
      </p:sp>
    </p:spTree>
    <p:extLst>
      <p:ext uri="{BB962C8B-B14F-4D97-AF65-F5344CB8AC3E}">
        <p14:creationId xmlns:p14="http://schemas.microsoft.com/office/powerpoint/2010/main" val="61975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0229CA-3B66-4C8D-A3CB-42BFF071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65" y="535039"/>
            <a:ext cx="6164653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dirty="0" err="1">
                <a:cs typeface="Calibri Light" panose="020F0302020204030204"/>
              </a:rPr>
              <a:t>Admın</a:t>
            </a:r>
            <a:r>
              <a:rPr lang="tr-TR" dirty="0">
                <a:cs typeface="Calibri Light" panose="020F0302020204030204"/>
              </a:rPr>
              <a:t> </a:t>
            </a:r>
            <a:r>
              <a:rPr lang="tr-TR" dirty="0" err="1">
                <a:cs typeface="Calibri Light" panose="020F0302020204030204"/>
              </a:rPr>
              <a:t>club</a:t>
            </a:r>
            <a:r>
              <a:rPr lang="tr-TR" dirty="0">
                <a:cs typeface="Calibri Light" panose="020F0302020204030204"/>
              </a:rPr>
              <a:t>/</a:t>
            </a:r>
            <a:r>
              <a:rPr lang="tr-TR" dirty="0" err="1">
                <a:cs typeface="Calibri Light" panose="020F0302020204030204"/>
              </a:rPr>
              <a:t>subclub</a:t>
            </a:r>
            <a:r>
              <a:rPr lang="tr-TR" dirty="0">
                <a:cs typeface="Calibri Light" panose="020F0302020204030204"/>
              </a:rPr>
              <a:t> </a:t>
            </a:r>
            <a:r>
              <a:rPr lang="tr-TR" dirty="0" err="1">
                <a:cs typeface="Calibri Light" panose="020F0302020204030204"/>
              </a:rPr>
              <a:t>management</a:t>
            </a:r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653369D7-4899-47CC-855B-2EFC6DBE6B3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6575" b="6575"/>
          <a:stretch/>
        </p:blipFill>
        <p:spPr/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6C0F791-D338-4C6A-A9BA-25F2C6291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808317"/>
            <a:ext cx="6164653" cy="4213121"/>
          </a:xfrm>
        </p:spPr>
        <p:txBody>
          <a:bodyPr/>
          <a:lstStyle/>
          <a:p>
            <a:endParaRPr lang="tr-TR" dirty="0">
              <a:cs typeface="Calibri"/>
            </a:endParaRPr>
          </a:p>
          <a:p>
            <a:r>
              <a:rPr lang="tr-TR" dirty="0" err="1">
                <a:cs typeface="Calibri"/>
              </a:rPr>
              <a:t>Admin</a:t>
            </a:r>
            <a:r>
              <a:rPr lang="tr-TR" dirty="0">
                <a:cs typeface="Calibri"/>
              </a:rPr>
              <a:t> can </a:t>
            </a:r>
            <a:r>
              <a:rPr lang="tr-TR" dirty="0" err="1">
                <a:cs typeface="Calibri"/>
              </a:rPr>
              <a:t>create</a:t>
            </a:r>
            <a:r>
              <a:rPr lang="tr-TR" dirty="0">
                <a:cs typeface="Calibri"/>
              </a:rPr>
              <a:t>/</a:t>
            </a:r>
            <a:r>
              <a:rPr lang="tr-TR" dirty="0" err="1">
                <a:cs typeface="Calibri"/>
              </a:rPr>
              <a:t>delete</a:t>
            </a:r>
            <a:r>
              <a:rPr lang="tr-TR" dirty="0">
                <a:cs typeface="Calibri"/>
              </a:rPr>
              <a:t>/</a:t>
            </a:r>
            <a:r>
              <a:rPr lang="tr-TR" dirty="0" err="1">
                <a:cs typeface="Calibri"/>
              </a:rPr>
              <a:t>see</a:t>
            </a:r>
            <a:r>
              <a:rPr lang="tr-TR" dirty="0">
                <a:cs typeface="Calibri"/>
              </a:rPr>
              <a:t>/</a:t>
            </a:r>
            <a:r>
              <a:rPr lang="tr-TR" dirty="0" err="1">
                <a:cs typeface="Calibri"/>
              </a:rPr>
              <a:t>update</a:t>
            </a:r>
            <a:r>
              <a:rPr lang="tr-TR" dirty="0">
                <a:cs typeface="Calibri"/>
              </a:rPr>
              <a:t> </a:t>
            </a:r>
            <a:r>
              <a:rPr lang="tr-TR" dirty="0" err="1">
                <a:cs typeface="Calibri"/>
              </a:rPr>
              <a:t>clubs</a:t>
            </a:r>
            <a:r>
              <a:rPr lang="tr-TR" dirty="0">
                <a:cs typeface="Calibri"/>
              </a:rPr>
              <a:t>.</a:t>
            </a:r>
            <a:endParaRPr lang="tr-TR"/>
          </a:p>
          <a:p>
            <a:endParaRPr lang="tr-TR" dirty="0">
              <a:cs typeface="Calibri"/>
            </a:endParaRPr>
          </a:p>
          <a:p>
            <a:r>
              <a:rPr lang="tr-TR" dirty="0" err="1">
                <a:cs typeface="Calibri"/>
              </a:rPr>
              <a:t>Admin</a:t>
            </a:r>
            <a:r>
              <a:rPr lang="tr-TR" dirty="0">
                <a:cs typeface="Calibri"/>
              </a:rPr>
              <a:t> can </a:t>
            </a:r>
            <a:r>
              <a:rPr lang="tr-TR" dirty="0" err="1">
                <a:cs typeface="Calibri"/>
              </a:rPr>
              <a:t>also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see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requested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clubs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from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this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screen</a:t>
            </a:r>
            <a:r>
              <a:rPr lang="tr-TR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597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43F220-18D6-4AEE-A915-8D064FCE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dirty="0" err="1">
                <a:cs typeface="Calibri Light"/>
              </a:rPr>
              <a:t>Clubs</a:t>
            </a:r>
            <a:r>
              <a:rPr lang="tr-TR" dirty="0">
                <a:cs typeface="Calibri Light"/>
              </a:rPr>
              <a:t> </a:t>
            </a:r>
            <a:r>
              <a:rPr lang="tr-TR" dirty="0" err="1">
                <a:cs typeface="Calibri Light"/>
              </a:rPr>
              <a:t>and</a:t>
            </a:r>
            <a:r>
              <a:rPr lang="tr-TR" dirty="0">
                <a:cs typeface="Calibri Light"/>
              </a:rPr>
              <a:t> </a:t>
            </a:r>
            <a:r>
              <a:rPr lang="tr-TR" dirty="0" err="1">
                <a:cs typeface="Calibri Light"/>
              </a:rPr>
              <a:t>subclubs</a:t>
            </a:r>
            <a:endParaRPr lang="tr-TR" dirty="0" err="1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DB11399-55A2-4803-8907-73E36A6EB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060" y="1781550"/>
            <a:ext cx="4995334" cy="3649134"/>
          </a:xfrm>
        </p:spPr>
        <p:txBody>
          <a:bodyPr/>
          <a:lstStyle/>
          <a:p>
            <a:pPr marL="0" indent="0">
              <a:buNone/>
            </a:pPr>
            <a:r>
              <a:rPr lang="tr-TR" dirty="0" err="1">
                <a:cs typeface="Calibri"/>
              </a:rPr>
              <a:t>Each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club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and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subclub</a:t>
            </a:r>
            <a:r>
              <a:rPr lang="tr-TR" dirty="0">
                <a:cs typeface="Calibri"/>
              </a:rPr>
              <a:t> has </a:t>
            </a:r>
            <a:r>
              <a:rPr lang="tr-TR" dirty="0" err="1">
                <a:cs typeface="Calibri"/>
              </a:rPr>
              <a:t>three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pages</a:t>
            </a:r>
            <a:r>
              <a:rPr lang="tr-TR" dirty="0">
                <a:cs typeface="Calibri"/>
              </a:rPr>
              <a:t>:</a:t>
            </a:r>
            <a:endParaRPr lang="tr-TR"/>
          </a:p>
          <a:p>
            <a:pPr marL="342900" indent="-342900">
              <a:buAutoNum type="romanLcPeriod"/>
            </a:pPr>
            <a:r>
              <a:rPr lang="tr-TR" dirty="0" err="1">
                <a:cs typeface="Calibri"/>
              </a:rPr>
              <a:t>Homepage</a:t>
            </a:r>
            <a:r>
              <a:rPr lang="tr-TR" dirty="0">
                <a:cs typeface="Calibri"/>
              </a:rPr>
              <a:t> of </a:t>
            </a:r>
            <a:r>
              <a:rPr lang="tr-TR" dirty="0" err="1">
                <a:cs typeface="Calibri"/>
              </a:rPr>
              <a:t>club</a:t>
            </a:r>
            <a:r>
              <a:rPr lang="tr-TR" dirty="0">
                <a:cs typeface="Calibri"/>
              </a:rPr>
              <a:t>/</a:t>
            </a:r>
            <a:r>
              <a:rPr lang="tr-TR" dirty="0" err="1">
                <a:cs typeface="Calibri"/>
              </a:rPr>
              <a:t>subclub</a:t>
            </a:r>
            <a:endParaRPr lang="tr-TR" dirty="0">
              <a:cs typeface="Calibri"/>
            </a:endParaRPr>
          </a:p>
          <a:p>
            <a:pPr marL="342900" indent="-342900">
              <a:buClr>
                <a:srgbClr val="FFFFFF"/>
              </a:buClr>
              <a:buAutoNum type="romanLcPeriod"/>
            </a:pPr>
            <a:r>
              <a:rPr lang="tr-TR" dirty="0" err="1">
                <a:cs typeface="Calibri"/>
              </a:rPr>
              <a:t>Review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page</a:t>
            </a:r>
            <a:endParaRPr lang="tr-TR" dirty="0">
              <a:cs typeface="Calibri"/>
            </a:endParaRPr>
          </a:p>
          <a:p>
            <a:pPr marL="342900" indent="-342900">
              <a:buClr>
                <a:srgbClr val="FFFFFF"/>
              </a:buClr>
              <a:buAutoNum type="romanLcPeriod"/>
            </a:pPr>
            <a:r>
              <a:rPr lang="tr-TR" dirty="0">
                <a:cs typeface="Calibri"/>
              </a:rPr>
              <a:t>Chat </a:t>
            </a:r>
            <a:r>
              <a:rPr lang="tr-TR" dirty="0" err="1">
                <a:cs typeface="Calibri"/>
              </a:rPr>
              <a:t>page</a:t>
            </a:r>
          </a:p>
          <a:p>
            <a:pPr marL="342900" indent="-342900">
              <a:buClr>
                <a:srgbClr val="FFFFFF"/>
              </a:buClr>
              <a:buAutoNum type="romanLcPeriod"/>
            </a:pPr>
            <a:endParaRPr lang="tr-TR" dirty="0"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tr-TR" dirty="0">
                <a:cs typeface="Calibri"/>
              </a:rPr>
              <a:t>(</a:t>
            </a:r>
            <a:r>
              <a:rPr lang="tr-TR" dirty="0" err="1">
                <a:cs typeface="Calibri"/>
              </a:rPr>
              <a:t>Subclubs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does</a:t>
            </a:r>
            <a:r>
              <a:rPr lang="tr-TR" dirty="0">
                <a:cs typeface="Calibri"/>
              </a:rPr>
              <a:t> not </a:t>
            </a:r>
            <a:r>
              <a:rPr lang="tr-TR" dirty="0" err="1">
                <a:cs typeface="Calibri"/>
              </a:rPr>
              <a:t>have</a:t>
            </a:r>
            <a:r>
              <a:rPr lang="tr-TR" dirty="0">
                <a:cs typeface="Calibri"/>
              </a:rPr>
              <a:t> "</a:t>
            </a:r>
            <a:r>
              <a:rPr lang="tr-TR" dirty="0" err="1">
                <a:cs typeface="Calibri"/>
              </a:rPr>
              <a:t>Sub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Clubs</a:t>
            </a:r>
            <a:r>
              <a:rPr lang="tr-TR" dirty="0">
                <a:cs typeface="Calibri"/>
              </a:rPr>
              <a:t>" </a:t>
            </a:r>
            <a:r>
              <a:rPr lang="tr-TR" dirty="0" err="1">
                <a:cs typeface="Calibri"/>
              </a:rPr>
              <a:t>section</a:t>
            </a:r>
            <a:r>
              <a:rPr lang="tr-TR" dirty="0">
                <a:cs typeface="Calibri"/>
              </a:rPr>
              <a:t>)</a:t>
            </a:r>
          </a:p>
        </p:txBody>
      </p:sp>
      <p:pic>
        <p:nvPicPr>
          <p:cNvPr id="7" name="Resim 7">
            <a:extLst>
              <a:ext uri="{FF2B5EF4-FFF2-40B4-BE49-F238E27FC236}">
                <a16:creationId xmlns:a16="http://schemas.microsoft.com/office/drawing/2014/main" id="{DBBCF633-5A9C-4586-95CC-C8D737E73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50" y="1959282"/>
            <a:ext cx="2182658" cy="3496596"/>
          </a:xfrm>
          <a:prstGeom prst="rect">
            <a:avLst/>
          </a:prstGeom>
        </p:spPr>
      </p:pic>
      <p:pic>
        <p:nvPicPr>
          <p:cNvPr id="8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10B030E0-7203-44E9-9B0D-CBEF405B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014" y="1959282"/>
            <a:ext cx="2189520" cy="3496596"/>
          </a:xfrm>
          <a:prstGeom prst="rect">
            <a:avLst/>
          </a:prstGeom>
        </p:spPr>
      </p:pic>
      <p:pic>
        <p:nvPicPr>
          <p:cNvPr id="9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21144095-D958-43F9-880E-F85EC6788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0551" y="1959282"/>
            <a:ext cx="2179995" cy="34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5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0A208D-DBAF-4011-9AC3-B4CBA2FC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09" y="2280138"/>
            <a:ext cx="10131425" cy="1456267"/>
          </a:xfrm>
        </p:spPr>
        <p:txBody>
          <a:bodyPr/>
          <a:lstStyle/>
          <a:p>
            <a:pPr algn="ctr"/>
            <a:r>
              <a:rPr lang="tr-TR" dirty="0" err="1">
                <a:cs typeface="Calibri Light"/>
              </a:rPr>
              <a:t>Thanks</a:t>
            </a:r>
            <a:r>
              <a:rPr lang="tr-TR" dirty="0">
                <a:cs typeface="Calibri Light"/>
              </a:rPr>
              <a:t> </a:t>
            </a:r>
            <a:r>
              <a:rPr lang="tr-TR" dirty="0" err="1">
                <a:cs typeface="Calibri Light"/>
              </a:rPr>
              <a:t>for</a:t>
            </a:r>
            <a:r>
              <a:rPr lang="tr-TR" dirty="0">
                <a:cs typeface="Calibri Light"/>
              </a:rPr>
              <a:t> </a:t>
            </a:r>
            <a:r>
              <a:rPr lang="tr-TR" dirty="0" err="1">
                <a:cs typeface="Calibri Light"/>
              </a:rPr>
              <a:t>lıstenıng</a:t>
            </a:r>
          </a:p>
        </p:txBody>
      </p:sp>
    </p:spTree>
    <p:extLst>
      <p:ext uri="{BB962C8B-B14F-4D97-AF65-F5344CB8AC3E}">
        <p14:creationId xmlns:p14="http://schemas.microsoft.com/office/powerpoint/2010/main" val="15973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Celestial</vt:lpstr>
      <vt:lpstr>Socıal Interest clubs</vt:lpstr>
      <vt:lpstr>Logın screeN</vt:lpstr>
      <vt:lpstr>Regıster</vt:lpstr>
      <vt:lpstr>questıonnaıre</vt:lpstr>
      <vt:lpstr>homepages</vt:lpstr>
      <vt:lpstr>Profıle screen</vt:lpstr>
      <vt:lpstr>Admın club/subclub management</vt:lpstr>
      <vt:lpstr>Clubs and subclubs</vt:lpstr>
      <vt:lpstr>Thanks for lıstenıng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286</cp:revision>
  <dcterms:created xsi:type="dcterms:W3CDTF">2012-08-15T22:53:30Z</dcterms:created>
  <dcterms:modified xsi:type="dcterms:W3CDTF">2021-05-26T12:02:57Z</dcterms:modified>
</cp:coreProperties>
</file>