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立 隼人" userId="c301f31f1cb147b4" providerId="LiveId" clId="{E4491909-2DF7-6C47-94A2-A8DA0B76C8A2}"/>
    <pc:docChg chg="undo custSel modSld">
      <pc:chgData name="木立 隼人" userId="c301f31f1cb147b4" providerId="LiveId" clId="{E4491909-2DF7-6C47-94A2-A8DA0B76C8A2}" dt="2021-09-28T04:03:26.145" v="907" actId="1076"/>
      <pc:docMkLst>
        <pc:docMk/>
      </pc:docMkLst>
      <pc:sldChg chg="addSp modSp">
        <pc:chgData name="木立 隼人" userId="c301f31f1cb147b4" providerId="LiveId" clId="{E4491909-2DF7-6C47-94A2-A8DA0B76C8A2}" dt="2021-09-24T05:34:00.525" v="467" actId="20577"/>
        <pc:sldMkLst>
          <pc:docMk/>
          <pc:sldMk cId="2866116449" sldId="263"/>
        </pc:sldMkLst>
        <pc:spChg chg="add mod">
          <ac:chgData name="木立 隼人" userId="c301f31f1cb147b4" providerId="LiveId" clId="{E4491909-2DF7-6C47-94A2-A8DA0B76C8A2}" dt="2021-09-16T03:15:07.947" v="462" actId="1076"/>
          <ac:spMkLst>
            <pc:docMk/>
            <pc:sldMk cId="2866116449" sldId="263"/>
            <ac:spMk id="2" creationId="{2D14E24D-0962-D340-BEC8-9B39CA6A3D7A}"/>
          </ac:spMkLst>
        </pc:spChg>
        <pc:spChg chg="mod">
          <ac:chgData name="木立 隼人" userId="c301f31f1cb147b4" providerId="LiveId" clId="{E4491909-2DF7-6C47-94A2-A8DA0B76C8A2}" dt="2021-09-24T05:34:00.525" v="467" actId="20577"/>
          <ac:spMkLst>
            <pc:docMk/>
            <pc:sldMk cId="2866116449" sldId="263"/>
            <ac:spMk id="4" creationId="{F96840BF-0B5C-6C44-9E03-17B7DD74EA09}"/>
          </ac:spMkLst>
        </pc:spChg>
      </pc:sldChg>
      <pc:sldChg chg="modSp">
        <pc:chgData name="木立 隼人" userId="c301f31f1cb147b4" providerId="LiveId" clId="{E4491909-2DF7-6C47-94A2-A8DA0B76C8A2}" dt="2021-09-16T03:14:39.064" v="457" actId="1076"/>
        <pc:sldMkLst>
          <pc:docMk/>
          <pc:sldMk cId="4243179666" sldId="264"/>
        </pc:sldMkLst>
        <pc:spChg chg="mod">
          <ac:chgData name="木立 隼人" userId="c301f31f1cb147b4" providerId="LiveId" clId="{E4491909-2DF7-6C47-94A2-A8DA0B76C8A2}" dt="2021-09-16T03:14:39.064" v="457" actId="1076"/>
          <ac:spMkLst>
            <pc:docMk/>
            <pc:sldMk cId="4243179666" sldId="264"/>
            <ac:spMk id="4" creationId="{F96840BF-0B5C-6C44-9E03-17B7DD74EA09}"/>
          </ac:spMkLst>
        </pc:spChg>
      </pc:sldChg>
      <pc:sldChg chg="modSp">
        <pc:chgData name="木立 隼人" userId="c301f31f1cb147b4" providerId="LiveId" clId="{E4491909-2DF7-6C47-94A2-A8DA0B76C8A2}" dt="2021-09-24T07:47:45.930" v="893" actId="20577"/>
        <pc:sldMkLst>
          <pc:docMk/>
          <pc:sldMk cId="4197341431" sldId="265"/>
        </pc:sldMkLst>
        <pc:spChg chg="mod">
          <ac:chgData name="木立 隼人" userId="c301f31f1cb147b4" providerId="LiveId" clId="{E4491909-2DF7-6C47-94A2-A8DA0B76C8A2}" dt="2021-09-24T07:47:45.930" v="893" actId="20577"/>
          <ac:spMkLst>
            <pc:docMk/>
            <pc:sldMk cId="4197341431" sldId="265"/>
            <ac:spMk id="4" creationId="{F96840BF-0B5C-6C44-9E03-17B7DD74EA09}"/>
          </ac:spMkLst>
        </pc:spChg>
      </pc:sldChg>
      <pc:sldChg chg="addSp delSp modSp">
        <pc:chgData name="木立 隼人" userId="c301f31f1cb147b4" providerId="LiveId" clId="{E4491909-2DF7-6C47-94A2-A8DA0B76C8A2}" dt="2021-09-28T04:03:26.145" v="907" actId="1076"/>
        <pc:sldMkLst>
          <pc:docMk/>
          <pc:sldMk cId="1011347913" sldId="266"/>
        </pc:sldMkLst>
        <pc:spChg chg="mod">
          <ac:chgData name="木立 隼人" userId="c301f31f1cb147b4" providerId="LiveId" clId="{E4491909-2DF7-6C47-94A2-A8DA0B76C8A2}" dt="2021-09-24T07:44:23.924" v="842" actId="1076"/>
          <ac:spMkLst>
            <pc:docMk/>
            <pc:sldMk cId="1011347913" sldId="266"/>
            <ac:spMk id="4" creationId="{F96840BF-0B5C-6C44-9E03-17B7DD74EA09}"/>
          </ac:spMkLst>
        </pc:spChg>
        <pc:spChg chg="add mod">
          <ac:chgData name="木立 隼人" userId="c301f31f1cb147b4" providerId="LiveId" clId="{E4491909-2DF7-6C47-94A2-A8DA0B76C8A2}" dt="2021-09-24T07:43:45.368" v="833" actId="1076"/>
          <ac:spMkLst>
            <pc:docMk/>
            <pc:sldMk cId="1011347913" sldId="266"/>
            <ac:spMk id="9" creationId="{B5FFED5C-4F76-A54B-8027-2EED226988E6}"/>
          </ac:spMkLst>
        </pc:spChg>
        <pc:picChg chg="del mod">
          <ac:chgData name="木立 隼人" userId="c301f31f1cb147b4" providerId="LiveId" clId="{E4491909-2DF7-6C47-94A2-A8DA0B76C8A2}" dt="2021-09-16T02:51:37.515" v="219" actId="478"/>
          <ac:picMkLst>
            <pc:docMk/>
            <pc:sldMk cId="1011347913" sldId="266"/>
            <ac:picMk id="2" creationId="{545B5602-6F6C-D848-9106-16B32A8F25B3}"/>
          </ac:picMkLst>
        </pc:picChg>
        <pc:picChg chg="add mod modCrop">
          <ac:chgData name="木立 隼人" userId="c301f31f1cb147b4" providerId="LiveId" clId="{E4491909-2DF7-6C47-94A2-A8DA0B76C8A2}" dt="2021-09-24T07:44:27.810" v="844" actId="1076"/>
          <ac:picMkLst>
            <pc:docMk/>
            <pc:sldMk cId="1011347913" sldId="266"/>
            <ac:picMk id="2" creationId="{6815BF5E-4476-5A4B-8F18-43A5E60CF4E4}"/>
          </ac:picMkLst>
        </pc:picChg>
        <pc:picChg chg="add del mod modCrop">
          <ac:chgData name="木立 隼人" userId="c301f31f1cb147b4" providerId="LiveId" clId="{E4491909-2DF7-6C47-94A2-A8DA0B76C8A2}" dt="2021-09-24T06:58:51.996" v="489" actId="478"/>
          <ac:picMkLst>
            <pc:docMk/>
            <pc:sldMk cId="1011347913" sldId="266"/>
            <ac:picMk id="5" creationId="{47CEC5C8-D732-6D48-AA6D-40C4966413C5}"/>
          </ac:picMkLst>
        </pc:picChg>
        <pc:picChg chg="add mod modCrop">
          <ac:chgData name="木立 隼人" userId="c301f31f1cb147b4" providerId="LiveId" clId="{E4491909-2DF7-6C47-94A2-A8DA0B76C8A2}" dt="2021-09-28T04:03:26.145" v="907" actId="1076"/>
          <ac:picMkLst>
            <pc:docMk/>
            <pc:sldMk cId="1011347913" sldId="266"/>
            <ac:picMk id="5" creationId="{E0A6366B-38A7-404B-870E-73357ECE253A}"/>
          </ac:picMkLst>
        </pc:picChg>
        <pc:picChg chg="add del mod modCrop">
          <ac:chgData name="木立 隼人" userId="c301f31f1cb147b4" providerId="LiveId" clId="{E4491909-2DF7-6C47-94A2-A8DA0B76C8A2}" dt="2021-09-24T06:50:06.201" v="468" actId="478"/>
          <ac:picMkLst>
            <pc:docMk/>
            <pc:sldMk cId="1011347913" sldId="266"/>
            <ac:picMk id="6" creationId="{01F7FDB6-1C5A-8C48-8AC0-E5A93ED73DC8}"/>
          </ac:picMkLst>
        </pc:picChg>
        <pc:picChg chg="add del mod modCrop">
          <ac:chgData name="木立 隼人" userId="c301f31f1cb147b4" providerId="LiveId" clId="{E4491909-2DF7-6C47-94A2-A8DA0B76C8A2}" dt="2021-09-28T04:02:22.227" v="894" actId="478"/>
          <ac:picMkLst>
            <pc:docMk/>
            <pc:sldMk cId="1011347913" sldId="266"/>
            <ac:picMk id="7" creationId="{92BC9530-867E-0241-9068-254AF28AC70B}"/>
          </ac:picMkLst>
        </pc:picChg>
        <pc:picChg chg="add mod modCrop">
          <ac:chgData name="木立 隼人" userId="c301f31f1cb147b4" providerId="LiveId" clId="{E4491909-2DF7-6C47-94A2-A8DA0B76C8A2}" dt="2021-09-24T07:43:34.768" v="831" actId="1076"/>
          <ac:picMkLst>
            <pc:docMk/>
            <pc:sldMk cId="1011347913" sldId="266"/>
            <ac:picMk id="10" creationId="{B6B4C33C-EE15-F645-95FA-86067154E1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FE90-67FA-AA4E-9566-D0FC29A97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387C09-2C12-1342-A139-4CE127FD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877CA-E983-5145-A459-AF5ECA6B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894B7-F0C0-7343-B702-B5CFC905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2843F-B654-B049-9AE7-7C070433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0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46031-AA4A-4543-B485-EABB6340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39B7F8-02F7-B44F-9025-1F86200A5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0D8B70-0168-E24D-9803-F6C65ADB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9F6DF-28BE-1347-9027-A6F48F5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4C4971-3C72-9040-9B16-0AB634B0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7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B4A290-1D9A-B445-936D-93F8EB537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EA775F-4C56-C64D-9D53-5623335A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C1786-17CB-F049-8039-3D681C65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43B6E-AAE1-0A46-BA2E-DABA16A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AA31E-0B3D-AB46-9AC8-BE7D966F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97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B9AA5-C1E1-C64E-822F-113F2949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10642A-FFB9-D54A-8F94-81448A98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8E23E-EFB7-1D4E-9B96-1D820BA4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7194A-51A2-9247-B8D5-F9FD36AB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218879-E7C3-794F-BBE7-51BF03E1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4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5215A-CBBE-4B43-BB69-8B8D6C2D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062DE6-A119-C54F-89EF-7EBD4B90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DBD9E5-81DE-4247-9F13-F874D730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5A596-8D22-3741-B295-AFB82A3A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C4EC8-8F9D-5040-B69C-A48429FA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39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64F97-8A29-B343-B322-35D893F2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8CEB88-6680-A24B-AA1F-BF5AC101A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9F411-A5F8-CA48-9B77-CE0602B2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44963E-0F73-8443-ACA5-D0B1DEB9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9A700C-9FF5-EB47-92BE-14F4A6C4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54FAF2-003D-0646-99E7-0360303B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18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1DC77D-FC1B-CD45-941C-F763B618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BEF2A5-1411-144C-BFEA-B6E15DF33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B2D7FF-DE2F-FD42-B4C6-6D14CA18C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C36E39-4B75-6A49-822B-C4C538ECF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7E33A8-1A07-1B47-81E2-91DB47F2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20553D-99DA-0442-8540-58A87FDC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C2A1F4-E0CF-0B49-A297-E9512F72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0F2AF8-8363-FB47-8D80-234E5E7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695C7-497B-DF48-AC87-9CD4B6A7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70BE24-123A-0849-A717-424DCAD0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205ED-9925-7541-AB38-AFE69B36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D826CE-055A-2542-B51E-F003C9BC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81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EFB440-E852-954F-A69E-0AA445FD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DDD850-04D2-F74B-AFF3-659C7429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3A17C3-0213-9644-991D-D50D3070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3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463FA-72D1-254D-9142-B0DA9038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F71EC9-7E75-CD49-AF94-60A548D2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7C7039-D830-7742-BA4D-4CF1BA31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43947D-FB97-9E49-AC05-C42BA3C8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A4495C-9BFC-C546-980E-34074037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429286-50D2-E745-BB19-C51F492D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64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C429E-94B1-7743-8FB2-986FCACF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DA8135-3E7E-064E-9C0A-7EF862244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E41D3D-0200-5440-A12F-E6E50F3F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723A49-DFD2-B549-99A5-BEE64F92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64A905-78A3-534E-9B1D-CAEC6E41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10B1B5-D87A-224C-BD2C-9E336F2C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1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C7C857-D55A-2D47-956B-9DCF76C1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C8F476-EB0B-AC40-AE0B-7CED6010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60651-0E91-8D42-852F-A0E556E0F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580F-C96A-6747-A07E-AE3A0D03E63E}" type="datetimeFigureOut">
              <a:rPr kumimoji="1" lang="en-US" altLang="ja-JP" smtClean="0"/>
              <a:t>9/28/21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EC749-5E57-EE41-80E0-90DCCEB62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77F400-E08B-C248-9889-67AE604C8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6E309-C836-9843-A016-3EE96A81D30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19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CD6DCD2-3DF1-BB41-9FD0-A5B97399204F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Objective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840BF-0B5C-6C44-9E03-17B7DD74EA09}"/>
              </a:ext>
            </a:extLst>
          </p:cNvPr>
          <p:cNvSpPr txBox="1"/>
          <p:nvPr/>
        </p:nvSpPr>
        <p:spPr>
          <a:xfrm>
            <a:off x="1115857" y="2521059"/>
            <a:ext cx="9960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+mn-ea"/>
              </a:rPr>
              <a:t>・スパースモデリング技術の習得</a:t>
            </a:r>
          </a:p>
          <a:p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ja-JP" sz="2800" dirty="0">
                <a:latin typeface="+mn-ea"/>
                <a:cs typeface="Times New Roman" panose="02020603050405020304" pitchFamily="18" charset="0"/>
              </a:rPr>
              <a:t>スパースモデリング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ja-JP" altLang="ja-JP" sz="2800" dirty="0">
                <a:latin typeface="+mn-ea"/>
                <a:cs typeface="Times New Roman" panose="02020603050405020304" pitchFamily="18" charset="0"/>
              </a:rPr>
              <a:t>基礎から動的システムへの応用を読んで、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L1</a:t>
            </a:r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正則化、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LASSO</a:t>
            </a:r>
            <a:r>
              <a:rPr lang="ja-JP" altLang="ja-JP" sz="2800" dirty="0">
                <a:latin typeface="+mn-ea"/>
                <a:cs typeface="Times New Roman" panose="02020603050405020304" pitchFamily="18" charset="0"/>
              </a:rPr>
              <a:t>回帰を用いた計算を試して学習を進める。 </a:t>
            </a:r>
            <a:endParaRPr lang="ja-JP" altLang="en-US" sz="2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14E24D-0962-D340-BEC8-9B39CA6A3D7A}"/>
              </a:ext>
            </a:extLst>
          </p:cNvPr>
          <p:cNvSpPr txBox="1"/>
          <p:nvPr/>
        </p:nvSpPr>
        <p:spPr>
          <a:xfrm>
            <a:off x="1102083" y="4474815"/>
            <a:ext cx="9159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1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CD6DCD2-3DF1-BB41-9FD0-A5B97399204F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Approach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840BF-0B5C-6C44-9E03-17B7DD74EA09}"/>
              </a:ext>
            </a:extLst>
          </p:cNvPr>
          <p:cNvSpPr txBox="1"/>
          <p:nvPr/>
        </p:nvSpPr>
        <p:spPr>
          <a:xfrm>
            <a:off x="1516408" y="2736502"/>
            <a:ext cx="9159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で行列計算を習得</a:t>
            </a:r>
          </a:p>
          <a:p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ja-JP" sz="2800" dirty="0">
                <a:latin typeface="+mn-ea"/>
                <a:cs typeface="Times New Roman" panose="02020603050405020304" pitchFamily="18" charset="0"/>
              </a:rPr>
              <a:t>スパースモデリング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ja-JP" altLang="ja-JP" sz="2800" dirty="0">
                <a:latin typeface="+mn-ea"/>
                <a:cs typeface="Times New Roman" panose="02020603050405020304" pitchFamily="18" charset="0"/>
              </a:rPr>
              <a:t>基礎から動的システムへの応用を読んで、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L1</a:t>
            </a:r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正則化、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LASSO</a:t>
            </a:r>
            <a:r>
              <a:rPr lang="ja-JP" altLang="ja-JP" sz="2800" dirty="0">
                <a:latin typeface="+mn-ea"/>
                <a:cs typeface="Times New Roman" panose="02020603050405020304" pitchFamily="18" charset="0"/>
              </a:rPr>
              <a:t>回帰を</a:t>
            </a:r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理解する。</a:t>
            </a:r>
          </a:p>
        </p:txBody>
      </p:sp>
    </p:spTree>
    <p:extLst>
      <p:ext uri="{BB962C8B-B14F-4D97-AF65-F5344CB8AC3E}">
        <p14:creationId xmlns:p14="http://schemas.microsoft.com/office/powerpoint/2010/main" val="42431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CD6DCD2-3DF1-BB41-9FD0-A5B97399204F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Key</a:t>
            </a:r>
            <a:r>
              <a:rPr lang="ja-JP" altLang="en-US" dirty="0"/>
              <a:t> </a:t>
            </a:r>
            <a:r>
              <a:rPr lang="en-US" altLang="ja-JP" dirty="0"/>
              <a:t>findings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840BF-0B5C-6C44-9E03-17B7DD74EA09}"/>
              </a:ext>
            </a:extLst>
          </p:cNvPr>
          <p:cNvSpPr txBox="1"/>
          <p:nvPr/>
        </p:nvSpPr>
        <p:spPr>
          <a:xfrm>
            <a:off x="5893459" y="1088764"/>
            <a:ext cx="6032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kern="100" dirty="0">
                <a:effectLst/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2000" kern="100" dirty="0">
                <a:effectLst/>
                <a:latin typeface="+mn-ea"/>
                <a:cs typeface="Times New Roman" panose="02020603050405020304" pitchFamily="18" charset="0"/>
              </a:rPr>
              <a:t>LASSO</a:t>
            </a:r>
            <a:r>
              <a:rPr lang="ja-JP" altLang="ja-JP" sz="2000" kern="100" dirty="0">
                <a:effectLst/>
                <a:latin typeface="+mn-ea"/>
                <a:cs typeface="Times New Roman" panose="02020603050405020304" pitchFamily="18" charset="0"/>
              </a:rPr>
              <a:t>回帰</a:t>
            </a:r>
            <a:r>
              <a:rPr lang="ja-JP" altLang="en-US" sz="2000" kern="100" dirty="0">
                <a:effectLst/>
                <a:latin typeface="+mn-ea"/>
                <a:cs typeface="Times New Roman" panose="02020603050405020304" pitchFamily="18" charset="0"/>
              </a:rPr>
              <a:t>の特徴</a:t>
            </a:r>
            <a:r>
              <a:rPr lang="ja-JP" altLang="en-US" sz="2000" kern="100" dirty="0">
                <a:latin typeface="+mn-ea"/>
                <a:cs typeface="Times New Roman" panose="02020603050405020304" pitchFamily="18" charset="0"/>
              </a:rPr>
              <a:t>として</a:t>
            </a:r>
            <a:r>
              <a:rPr lang="ja-JP" altLang="en-US" sz="2000" i="0" u="none" strike="noStrike" dirty="0">
                <a:solidFill>
                  <a:srgbClr val="333333"/>
                </a:solidFill>
                <a:effectLst/>
                <a:latin typeface="+mn-ea"/>
              </a:rPr>
              <a:t>目的変数への寄与が小さい係数（</a:t>
            </a:r>
            <a:r>
              <a:rPr lang="en-US" altLang="ja-JP" sz="2000" i="0" u="none" strike="noStrike" dirty="0">
                <a:solidFill>
                  <a:srgbClr val="333333"/>
                </a:solidFill>
                <a:effectLst/>
                <a:latin typeface="+mn-ea"/>
              </a:rPr>
              <a:t>w1</a:t>
            </a:r>
            <a:r>
              <a:rPr lang="ja-JP" altLang="en-US" sz="2000" i="0" u="none" strike="noStrike" dirty="0">
                <a:solidFill>
                  <a:srgbClr val="333333"/>
                </a:solidFill>
                <a:effectLst/>
                <a:latin typeface="+mn-ea"/>
              </a:rPr>
              <a:t>）がゼロとなる場合がある。</a:t>
            </a:r>
          </a:p>
          <a:p>
            <a:r>
              <a:rPr lang="ja-JP" altLang="en-US" sz="2000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ja-JP" sz="20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ja-JP" altLang="en-US" sz="20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つの説明変数を完全に削除できるため、過学習防止効果が得られる。</a:t>
            </a:r>
            <a:endParaRPr lang="ja-JP" altLang="en-US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図 6">
            <a:extLst>
              <a:ext uri="{FF2B5EF4-FFF2-40B4-BE49-F238E27FC236}">
                <a16:creationId xmlns:a16="http://schemas.microsoft.com/office/drawing/2014/main" id="{6815BF5E-4476-5A4B-8F18-43A5E60CF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2" t="55773" r="10689" b="7084"/>
          <a:stretch/>
        </p:blipFill>
        <p:spPr>
          <a:xfrm>
            <a:off x="6555173" y="2347855"/>
            <a:ext cx="4709385" cy="171219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FFED5C-4F76-A54B-8027-2EED226988E6}"/>
              </a:ext>
            </a:extLst>
          </p:cNvPr>
          <p:cNvSpPr txBox="1"/>
          <p:nvPr/>
        </p:nvSpPr>
        <p:spPr>
          <a:xfrm>
            <a:off x="1578280" y="1947745"/>
            <a:ext cx="2292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i="0" u="none" strike="noStrike" kern="100" dirty="0">
                <a:solidFill>
                  <a:srgbClr val="333333"/>
                </a:solidFill>
                <a:latin typeface="+mn-ea"/>
                <a:cs typeface="Times New Roman" panose="02020603050405020304" pitchFamily="18" charset="0"/>
              </a:rPr>
              <a:t>・行列演算子</a:t>
            </a:r>
            <a:endParaRPr lang="ja-JP" altLang="en-US" sz="2000" i="0" u="none" strike="noStrike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" name="図 10">
            <a:extLst>
              <a:ext uri="{FF2B5EF4-FFF2-40B4-BE49-F238E27FC236}">
                <a16:creationId xmlns:a16="http://schemas.microsoft.com/office/drawing/2014/main" id="{B6B4C33C-EE15-F645-95FA-86067154E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24227" b="22909"/>
          <a:stretch/>
        </p:blipFill>
        <p:spPr>
          <a:xfrm>
            <a:off x="436324" y="2432520"/>
            <a:ext cx="4922788" cy="4060356"/>
          </a:xfrm>
          <a:prstGeom prst="rect">
            <a:avLst/>
          </a:prstGeom>
        </p:spPr>
      </p:pic>
      <p:pic>
        <p:nvPicPr>
          <p:cNvPr id="5" name="図 5">
            <a:extLst>
              <a:ext uri="{FF2B5EF4-FFF2-40B4-BE49-F238E27FC236}">
                <a16:creationId xmlns:a16="http://schemas.microsoft.com/office/drawing/2014/main" id="{E0A6366B-38A7-404B-870E-73357ECE25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30922" r="11202" b="14985"/>
          <a:stretch/>
        </p:blipFill>
        <p:spPr>
          <a:xfrm>
            <a:off x="6096000" y="4060054"/>
            <a:ext cx="5387349" cy="27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CD6DCD2-3DF1-BB41-9FD0-A5B97399204F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Next</a:t>
            </a:r>
            <a:r>
              <a:rPr lang="ja-JP" altLang="en-US" dirty="0"/>
              <a:t> </a:t>
            </a:r>
            <a:r>
              <a:rPr lang="en-US" altLang="ja-JP" dirty="0"/>
              <a:t>action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840BF-0B5C-6C44-9E03-17B7DD74EA09}"/>
              </a:ext>
            </a:extLst>
          </p:cNvPr>
          <p:cNvSpPr txBox="1"/>
          <p:nvPr/>
        </p:nvSpPr>
        <p:spPr>
          <a:xfrm>
            <a:off x="1762148" y="2951946"/>
            <a:ext cx="8667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800" dirty="0">
                <a:latin typeface="+mn-ea"/>
                <a:cs typeface="Times New Roman" panose="02020603050405020304" pitchFamily="18" charset="0"/>
              </a:rPr>
              <a:t>スパースモデリング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ja-JP" altLang="ja-JP" sz="2800" dirty="0">
                <a:latin typeface="+mn-ea"/>
                <a:cs typeface="Times New Roman" panose="02020603050405020304" pitchFamily="18" charset="0"/>
              </a:rPr>
              <a:t>基礎から動的システ</a:t>
            </a:r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ムへの応用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ja-JP" altLang="en-US" sz="2800">
                <a:latin typeface="+mn-ea"/>
                <a:cs typeface="Times New Roman" panose="02020603050405020304" pitchFamily="18" charset="0"/>
              </a:rPr>
              <a:t>章凸最適化アルゴリズム</a:t>
            </a:r>
            <a:endParaRPr lang="ja-JP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4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4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木立 隼人</dc:creator>
  <cp:lastModifiedBy>木立 隼人</cp:lastModifiedBy>
  <cp:revision>7</cp:revision>
  <dcterms:created xsi:type="dcterms:W3CDTF">2021-09-05T02:07:30Z</dcterms:created>
  <dcterms:modified xsi:type="dcterms:W3CDTF">2021-09-28T04:03:26Z</dcterms:modified>
</cp:coreProperties>
</file>