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ublic Sans Thin Bold" charset="1" panose="00000000000000000000"/>
      <p:regular r:id="rId16"/>
    </p:embeddedFont>
    <p:embeddedFont>
      <p:font typeface="Public Sans Thin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33478" y="6532478"/>
            <a:ext cx="3754522" cy="3754522"/>
            <a:chOff x="0" y="0"/>
            <a:chExt cx="5006029" cy="5006029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11" id="11"/>
            <p:cNvGrpSpPr/>
            <p:nvPr/>
          </p:nvGrpSpPr>
          <p:grpSpPr>
            <a:xfrm rot="0"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13" id="13"/>
            <p:cNvGrpSpPr/>
            <p:nvPr/>
          </p:nvGrpSpPr>
          <p:grpSpPr>
            <a:xfrm rot="0"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15" id="15"/>
            <p:cNvGrpSpPr/>
            <p:nvPr/>
          </p:nvGrpSpPr>
          <p:grpSpPr>
            <a:xfrm rot="0"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name="Freeform 16" id="1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17" id="17"/>
            <p:cNvGrpSpPr/>
            <p:nvPr/>
          </p:nvGrpSpPr>
          <p:grpSpPr>
            <a:xfrm rot="0"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19" id="19"/>
            <p:cNvGrpSpPr/>
            <p:nvPr/>
          </p:nvGrpSpPr>
          <p:grpSpPr>
            <a:xfrm rot="0"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21" id="21"/>
            <p:cNvGrpSpPr/>
            <p:nvPr/>
          </p:nvGrpSpPr>
          <p:grpSpPr>
            <a:xfrm rot="0"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23" id="23"/>
            <p:cNvGrpSpPr/>
            <p:nvPr/>
          </p:nvGrpSpPr>
          <p:grpSpPr>
            <a:xfrm rot="0"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</p:grpSp>
      <p:grpSp>
        <p:nvGrpSpPr>
          <p:cNvPr name="Group 25" id="25"/>
          <p:cNvGrpSpPr/>
          <p:nvPr/>
        </p:nvGrpSpPr>
        <p:grpSpPr>
          <a:xfrm rot="-10800000">
            <a:off x="0" y="0"/>
            <a:ext cx="3754522" cy="3754522"/>
            <a:chOff x="0" y="0"/>
            <a:chExt cx="5006029" cy="5006029"/>
          </a:xfrm>
        </p:grpSpPr>
        <p:grpSp>
          <p:nvGrpSpPr>
            <p:cNvPr name="Group 26" id="26"/>
            <p:cNvGrpSpPr/>
            <p:nvPr/>
          </p:nvGrpSpPr>
          <p:grpSpPr>
            <a:xfrm rot="0">
              <a:off x="2503014" y="2503014"/>
              <a:ext cx="1251507" cy="1251507"/>
              <a:chOff x="0" y="0"/>
              <a:chExt cx="1913890" cy="1913890"/>
            </a:xfrm>
          </p:grpSpPr>
          <p:sp>
            <p:nvSpPr>
              <p:cNvPr name="Freeform 27" id="2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28" id="28"/>
            <p:cNvGrpSpPr/>
            <p:nvPr/>
          </p:nvGrpSpPr>
          <p:grpSpPr>
            <a:xfrm rot="0"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30" id="30"/>
            <p:cNvGrpSpPr/>
            <p:nvPr/>
          </p:nvGrpSpPr>
          <p:grpSpPr>
            <a:xfrm rot="0">
              <a:off x="1251507" y="2503014"/>
              <a:ext cx="1251507" cy="1251507"/>
              <a:chOff x="0" y="0"/>
              <a:chExt cx="1913890" cy="1913890"/>
            </a:xfrm>
          </p:grpSpPr>
          <p:sp>
            <p:nvSpPr>
              <p:cNvPr name="Freeform 31" id="3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32" id="32"/>
            <p:cNvGrpSpPr/>
            <p:nvPr/>
          </p:nvGrpSpPr>
          <p:grpSpPr>
            <a:xfrm rot="0">
              <a:off x="3754522" y="3754522"/>
              <a:ext cx="1251507" cy="1251507"/>
              <a:chOff x="0" y="0"/>
              <a:chExt cx="1913890" cy="1913890"/>
            </a:xfrm>
          </p:grpSpPr>
          <p:sp>
            <p:nvSpPr>
              <p:cNvPr name="Freeform 33" id="33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34" id="34"/>
            <p:cNvGrpSpPr/>
            <p:nvPr/>
          </p:nvGrpSpPr>
          <p:grpSpPr>
            <a:xfrm rot="0">
              <a:off x="3754522" y="2503014"/>
              <a:ext cx="1251507" cy="1251507"/>
              <a:chOff x="0" y="0"/>
              <a:chExt cx="1913890" cy="1913890"/>
            </a:xfrm>
          </p:grpSpPr>
          <p:sp>
            <p:nvSpPr>
              <p:cNvPr name="Freeform 35" id="35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36" id="36"/>
            <p:cNvGrpSpPr/>
            <p:nvPr/>
          </p:nvGrpSpPr>
          <p:grpSpPr>
            <a:xfrm rot="0">
              <a:off x="2503014" y="3754522"/>
              <a:ext cx="1251507" cy="1251507"/>
              <a:chOff x="0" y="0"/>
              <a:chExt cx="1913890" cy="1913890"/>
            </a:xfrm>
          </p:grpSpPr>
          <p:sp>
            <p:nvSpPr>
              <p:cNvPr name="Freeform 37" id="3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38" id="38"/>
            <p:cNvGrpSpPr/>
            <p:nvPr/>
          </p:nvGrpSpPr>
          <p:grpSpPr>
            <a:xfrm rot="0">
              <a:off x="3754522" y="1251507"/>
              <a:ext cx="1251507" cy="1251507"/>
              <a:chOff x="0" y="0"/>
              <a:chExt cx="1913890" cy="1913890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40" id="40"/>
            <p:cNvGrpSpPr/>
            <p:nvPr/>
          </p:nvGrpSpPr>
          <p:grpSpPr>
            <a:xfrm rot="0">
              <a:off x="1251507" y="3754522"/>
              <a:ext cx="1251507" cy="1251507"/>
              <a:chOff x="0" y="0"/>
              <a:chExt cx="1913890" cy="1913890"/>
            </a:xfrm>
          </p:grpSpPr>
          <p:sp>
            <p:nvSpPr>
              <p:cNvPr name="Freeform 41" id="4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4F1ED"/>
              </a:solidFill>
            </p:spPr>
          </p:sp>
        </p:grpSp>
        <p:grpSp>
          <p:nvGrpSpPr>
            <p:cNvPr name="Group 42" id="42"/>
            <p:cNvGrpSpPr/>
            <p:nvPr/>
          </p:nvGrpSpPr>
          <p:grpSpPr>
            <a:xfrm rot="0">
              <a:off x="3754522" y="0"/>
              <a:ext cx="1251507" cy="1251507"/>
              <a:chOff x="0" y="0"/>
              <a:chExt cx="1913890" cy="1913890"/>
            </a:xfrm>
          </p:grpSpPr>
          <p:sp>
            <p:nvSpPr>
              <p:cNvPr name="Freeform 43" id="43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  <p:grpSp>
          <p:nvGrpSpPr>
            <p:cNvPr name="Group 44" id="44"/>
            <p:cNvGrpSpPr/>
            <p:nvPr/>
          </p:nvGrpSpPr>
          <p:grpSpPr>
            <a:xfrm rot="0">
              <a:off x="0" y="3754522"/>
              <a:ext cx="1251507" cy="1251507"/>
              <a:chOff x="0" y="0"/>
              <a:chExt cx="1913890" cy="1913890"/>
            </a:xfrm>
          </p:grpSpPr>
          <p:sp>
            <p:nvSpPr>
              <p:cNvPr name="Freeform 45" id="45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46" id="46"/>
            <p:cNvGrpSpPr/>
            <p:nvPr/>
          </p:nvGrpSpPr>
          <p:grpSpPr>
            <a:xfrm rot="0">
              <a:off x="2503014" y="1251507"/>
              <a:ext cx="1251507" cy="1251507"/>
              <a:chOff x="0" y="0"/>
              <a:chExt cx="1913890" cy="1913890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</p:spPr>
          </p:sp>
        </p:grpSp>
      </p:grpSp>
      <p:sp>
        <p:nvSpPr>
          <p:cNvPr name="TextBox 48" id="48"/>
          <p:cNvSpPr txBox="true"/>
          <p:nvPr/>
        </p:nvSpPr>
        <p:spPr>
          <a:xfrm rot="0">
            <a:off x="3754522" y="3532268"/>
            <a:ext cx="1077895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b="true" sz="60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“Robin” Survival Game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3754522" y="5237248"/>
            <a:ext cx="10778957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200"/>
              </a:lnSpc>
            </a:pPr>
            <a:r>
              <a:rPr lang="en-US" b="true" sz="60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Presentation &amp; Demo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0" y="8440006"/>
            <a:ext cx="1877261" cy="1877261"/>
            <a:chOff x="0" y="0"/>
            <a:chExt cx="2503014" cy="250301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Level system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1305" y="1406902"/>
            <a:ext cx="7724571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Future ideas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1953" y="476634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Base building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8630" y="1407486"/>
            <a:ext cx="6645138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Team members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455878" y="0"/>
            <a:ext cx="9832122" cy="10287000"/>
            <a:chOff x="0" y="0"/>
            <a:chExt cx="3325928" cy="3479800"/>
          </a:xfrm>
        </p:grpSpPr>
        <p:sp>
          <p:nvSpPr>
            <p:cNvPr name="Freeform 4" id="4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false" flipV="false" rot="0">
              <a:off x="0" y="0"/>
              <a:ext cx="3325928" cy="3479800"/>
            </a:xfrm>
            <a:custGeom>
              <a:avLst/>
              <a:gdLst/>
              <a:ahLst/>
              <a:cxnLst/>
              <a:rect r="r" b="b" t="t" l="l"/>
              <a:pathLst>
                <a:path h="3479800" w="3325928">
                  <a:moveTo>
                    <a:pt x="0" y="0"/>
                  </a:moveTo>
                  <a:lnTo>
                    <a:pt x="3325928" y="0"/>
                  </a:lnTo>
                  <a:lnTo>
                    <a:pt x="3325928" y="3479800"/>
                  </a:lnTo>
                  <a:lnTo>
                    <a:pt x="0" y="3479800"/>
                  </a:lnTo>
                  <a:close/>
                </a:path>
              </a:pathLst>
            </a:custGeom>
            <a:solidFill>
              <a:srgbClr val="65212A"/>
            </a:solidFill>
          </p:spPr>
        </p:sp>
      </p:grpSp>
      <p:sp>
        <p:nvSpPr>
          <p:cNvPr name="TextBox 5" id="5"/>
          <p:cNvSpPr txBox="true"/>
          <p:nvPr/>
        </p:nvSpPr>
        <p:spPr>
          <a:xfrm rot="0">
            <a:off x="9703123" y="1898999"/>
            <a:ext cx="68417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4F1ED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Nguyễ</a:t>
            </a:r>
            <a:r>
              <a:rPr lang="en-US" b="true" sz="3200">
                <a:solidFill>
                  <a:srgbClr val="F4F1ED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n Hữu Khánh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03123" y="3489373"/>
            <a:ext cx="684170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F4F1ED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Hồ</a:t>
            </a:r>
            <a:r>
              <a:rPr lang="en-US" b="true" sz="3200">
                <a:solidFill>
                  <a:srgbClr val="F4F1ED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 Tiến Dũng</a:t>
            </a:r>
          </a:p>
        </p:txBody>
      </p:sp>
      <p:grpSp>
        <p:nvGrpSpPr>
          <p:cNvPr name="Group 7" id="7"/>
          <p:cNvGrpSpPr/>
          <p:nvPr/>
        </p:nvGrpSpPr>
        <p:grpSpPr>
          <a:xfrm rot="5400000">
            <a:off x="0" y="8440006"/>
            <a:ext cx="1877261" cy="1877261"/>
            <a:chOff x="0" y="0"/>
            <a:chExt cx="2503014" cy="250301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12" id="12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13" id="13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Genre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1305" y="1406902"/>
            <a:ext cx="683204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idea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11953" y="393488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“Horde Survival Rougelite”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2826894" y="453114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Confined space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6894" y="512741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Escalating difficulty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1953" y="572367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“Arena Survival”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6894" y="631994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PvP combat between main gameplay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Examples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1305" y="1406902"/>
            <a:ext cx="683204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idea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11953" y="393488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Halls of Torment/Vampire Survivors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2826894" y="453114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Flat map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26894" y="512741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Escalating difficulty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1953" y="572367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Thonefall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826894" y="631994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spcBef>
                <a:spcPct val="0"/>
              </a:spcBef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Base building elements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UI/UX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1305" y="1406902"/>
            <a:ext cx="6832047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Member roles</a:t>
            </a:r>
          </a:p>
        </p:txBody>
      </p:sp>
      <p:grpSp>
        <p:nvGrpSpPr>
          <p:cNvPr name="Group 4" id="4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name="Group 5" id="5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9" id="9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10" id="10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11" id="11"/>
          <p:cNvSpPr txBox="true"/>
          <p:nvPr/>
        </p:nvSpPr>
        <p:spPr>
          <a:xfrm rot="0">
            <a:off x="2311953" y="476634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logic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1953" y="632336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Asset finding, cutting, ...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NewTrainingFramework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71305" y="1406902"/>
            <a:ext cx="7724571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Frameworks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311953" y="393488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Core game engine</a:t>
            </a:r>
          </a:p>
        </p:txBody>
      </p:sp>
      <p:grpSp>
        <p:nvGrpSpPr>
          <p:cNvPr name="Group 5" id="5"/>
          <p:cNvGrpSpPr/>
          <p:nvPr/>
        </p:nvGrpSpPr>
        <p:grpSpPr>
          <a:xfrm rot="-5400000">
            <a:off x="16410739" y="0"/>
            <a:ext cx="1877261" cy="1877261"/>
            <a:chOff x="0" y="0"/>
            <a:chExt cx="2503014" cy="2503014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10" id="10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12" id="12"/>
          <p:cNvSpPr txBox="true"/>
          <p:nvPr/>
        </p:nvSpPr>
        <p:spPr>
          <a:xfrm rot="0">
            <a:off x="2311953" y="476634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SDL2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1953" y="549212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Text + sound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1953" y="6321225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SPD Github repo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11953" y="7047009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Code structure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11953" y="7871874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itch.io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311953" y="8597659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Most assets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410739" y="8409739"/>
            <a:ext cx="1877261" cy="1877261"/>
            <a:chOff x="0" y="0"/>
            <a:chExt cx="2503014" cy="250301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states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1305" y="1406902"/>
            <a:ext cx="7724571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code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1953" y="3934882"/>
            <a:ext cx="843326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gsIntro, gsMenu, gsPlay, gsPause, gsSettings, gsGameOver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1953" y="476634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rules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1953" y="549212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2-player coop + FFA special event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5400000">
            <a:off x="0" y="8440006"/>
            <a:ext cx="1877261" cy="1877261"/>
            <a:chOff x="0" y="0"/>
            <a:chExt cx="2503014" cy="2503014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1251507" y="1251507"/>
              <a:ext cx="1251507" cy="1251507"/>
              <a:chOff x="0" y="0"/>
              <a:chExt cx="1913890" cy="191389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65212A"/>
              </a:solidFill>
            </p:spPr>
          </p:sp>
        </p:grpSp>
        <p:grpSp>
          <p:nvGrpSpPr>
            <p:cNvPr name="Group 5" id="5"/>
            <p:cNvGrpSpPr/>
            <p:nvPr/>
          </p:nvGrpSpPr>
          <p:grpSpPr>
            <a:xfrm rot="0">
              <a:off x="1251507" y="0"/>
              <a:ext cx="1251507" cy="1251507"/>
              <a:chOff x="0" y="0"/>
              <a:chExt cx="1913890" cy="1913890"/>
            </a:xfrm>
          </p:grpSpPr>
          <p:sp>
            <p:nvSpPr>
              <p:cNvPr name="Freeform 6" id="6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CF4545"/>
              </a:solidFill>
            </p:spPr>
          </p:sp>
        </p:grpSp>
        <p:grpSp>
          <p:nvGrpSpPr>
            <p:cNvPr name="Group 7" id="7"/>
            <p:cNvGrpSpPr/>
            <p:nvPr/>
          </p:nvGrpSpPr>
          <p:grpSpPr>
            <a:xfrm rot="0">
              <a:off x="0" y="1251507"/>
              <a:ext cx="1251507" cy="1251507"/>
              <a:chOff x="0" y="0"/>
              <a:chExt cx="1913890" cy="1913890"/>
            </a:xfrm>
          </p:grpSpPr>
          <p:sp>
            <p:nvSpPr>
              <p:cNvPr name="Freeform 8" id="8"/>
              <p:cNvSpPr/>
              <p:nvPr/>
            </p:nvSpPr>
            <p:spPr>
              <a:xfrm flipH="false" flipV="false" rot="0">
                <a:off x="0" y="0"/>
                <a:ext cx="1913890" cy="1913890"/>
              </a:xfrm>
              <a:custGeom>
                <a:avLst/>
                <a:gdLst/>
                <a:ahLst/>
                <a:cxnLst/>
                <a:rect r="r" b="b" t="t" l="l"/>
                <a:pathLst>
                  <a:path h="1913890" w="1913890">
                    <a:moveTo>
                      <a:pt x="0" y="0"/>
                    </a:moveTo>
                    <a:lnTo>
                      <a:pt x="1913890" y="0"/>
                    </a:lnTo>
                    <a:lnTo>
                      <a:pt x="1913890" y="1913890"/>
                    </a:lnTo>
                    <a:lnTo>
                      <a:pt x="0" y="1913890"/>
                    </a:lnTo>
                    <a:close/>
                  </a:path>
                </a:pathLst>
              </a:custGeom>
              <a:solidFill>
                <a:srgbClr val="FF6950"/>
              </a:solidFill>
            </p:spPr>
          </p:sp>
        </p:grpSp>
      </p:grpSp>
      <p:sp>
        <p:nvSpPr>
          <p:cNvPr name="TextBox 9" id="9"/>
          <p:cNvSpPr txBox="true"/>
          <p:nvPr/>
        </p:nvSpPr>
        <p:spPr>
          <a:xfrm rot="0">
            <a:off x="2311953" y="3209097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Animation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1305" y="1406902"/>
            <a:ext cx="7724571" cy="1236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080"/>
              </a:lnSpc>
              <a:spcBef>
                <a:spcPct val="0"/>
              </a:spcBef>
            </a:pPr>
            <a:r>
              <a:rPr lang="en-US" b="true" sz="7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Issues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11953" y="3934882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Various assets have no uniform sprite ordering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11953" y="4766342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Code 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311953" y="5492127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Polymorphism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311953" y="6321225"/>
            <a:ext cx="6609215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480"/>
              </a:lnSpc>
              <a:spcBef>
                <a:spcPct val="0"/>
              </a:spcBef>
            </a:pPr>
            <a:r>
              <a:rPr lang="en-US" b="true" sz="3200">
                <a:solidFill>
                  <a:srgbClr val="000000"/>
                </a:solidFill>
                <a:latin typeface="Public Sans Thin Bold"/>
                <a:ea typeface="Public Sans Thin Bold"/>
                <a:cs typeface="Public Sans Thin Bold"/>
                <a:sym typeface="Public Sans Thin Bold"/>
              </a:rPr>
              <a:t>Game mechanics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11953" y="7047009"/>
            <a:ext cx="6832047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000000"/>
                </a:solidFill>
                <a:latin typeface="Public Sans Thin"/>
                <a:ea typeface="Public Sans Thin"/>
                <a:cs typeface="Public Sans Thin"/>
                <a:sym typeface="Public Sans Thin"/>
              </a:rPr>
              <a:t>Gun.cpp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4F1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DAGwkUvfPIY</dc:identifier>
  <dcterms:modified xsi:type="dcterms:W3CDTF">2011-08-01T06:04:30Z</dcterms:modified>
  <cp:revision>1</cp:revision>
  <dc:title>Write your topic or idea</dc:title>
</cp:coreProperties>
</file>