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Play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DiI0OqpbX67/q3Ogb65Rc+rFd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bold.fntdata"/><Relationship Id="rId12" Type="http://schemas.openxmlformats.org/officeDocument/2006/relationships/font" Target="fonts/Pl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3bd3cbc68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3bd3cbc6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3bd3cbc6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73bd3cbc68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3bd3cbc68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3bd3cbc6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3c278e20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3c278e2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取得! 2048 ! - Microsoft Store zh-TW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2658" y="2263494"/>
            <a:ext cx="3281190" cy="320963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>
            <p:ph type="ctrTitle"/>
          </p:nvPr>
        </p:nvSpPr>
        <p:spPr>
          <a:xfrm>
            <a:off x="-1413163" y="44767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第四組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-1562374" y="432093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題目:2048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411308"/>
            <a:ext cx="5811982" cy="586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en-US" sz="3600"/>
              <a:t>程式介紹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838200" y="957652"/>
            <a:ext cx="10515600" cy="55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UML圖</a:t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1419939" y="1671700"/>
            <a:ext cx="605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A2048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1015847" y="2147313"/>
            <a:ext cx="3444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-a[4][4]: int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1034207" y="3032346"/>
            <a:ext cx="3794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800">
                <a:solidFill>
                  <a:schemeClr val="dk1"/>
                </a:solidFill>
              </a:rPr>
              <a:t>a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2048()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makeframe(): void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Printnum():  void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800">
                <a:solidFill>
                  <a:schemeClr val="dk1"/>
                </a:solidFill>
              </a:rPr>
              <a:t>c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reatnum(): void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800">
                <a:solidFill>
                  <a:schemeClr val="dk1"/>
                </a:solidFill>
              </a:rPr>
              <a:t>c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lean(): void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800">
                <a:solidFill>
                  <a:schemeClr val="dk1"/>
                </a:solidFill>
              </a:rPr>
              <a:t>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ight</a:t>
            </a:r>
            <a:r>
              <a:rPr lang="en-US" sz="1800">
                <a:solidFill>
                  <a:schemeClr val="dk1"/>
                </a:solidFill>
              </a:rPr>
              <a:t>m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ove(): void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800">
                <a:solidFill>
                  <a:schemeClr val="dk1"/>
                </a:solidFill>
              </a:rPr>
              <a:t>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eftmove(): void 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800">
                <a:solidFill>
                  <a:schemeClr val="dk1"/>
                </a:solidFill>
              </a:rPr>
              <a:t>u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pmove(): void		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800">
                <a:solidFill>
                  <a:schemeClr val="dk1"/>
                </a:solidFill>
              </a:rPr>
              <a:t>d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ownmove(): void	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800">
                <a:solidFill>
                  <a:schemeClr val="dk1"/>
                </a:solidFill>
              </a:rPr>
              <a:t>c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heak():  int    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4932057" y="3083319"/>
            <a:ext cx="27238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建構函式，初始化資料。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4973454" y="2135661"/>
            <a:ext cx="35420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一個4*4陣列，代表4*4的格子。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4932057" y="3595800"/>
            <a:ext cx="20270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顯示數字的函式。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4935089" y="3852389"/>
            <a:ext cx="4798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隨機產生數字函式。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清理</a:t>
            </a:r>
            <a:r>
              <a:rPr lang="en-US" sz="1800">
                <a:solidFill>
                  <a:schemeClr val="dk1"/>
                </a:solidFill>
              </a:rPr>
              <a:t>合併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數字</a:t>
            </a:r>
            <a:r>
              <a:rPr lang="en-US" sz="1800">
                <a:solidFill>
                  <a:schemeClr val="dk1"/>
                </a:solidFill>
              </a:rPr>
              <a:t>的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函式。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右移函式。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左移函式。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上移函式。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下移函式。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檢查遊戲是否結束函式。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4932048" y="3339550"/>
            <a:ext cx="21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印框架的函</a:t>
            </a:r>
            <a:r>
              <a:rPr lang="en-US" sz="1800">
                <a:solidFill>
                  <a:schemeClr val="dk1"/>
                </a:solidFill>
              </a:rPr>
              <a:t>式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/>
          </a:p>
        </p:txBody>
      </p:sp>
      <p:cxnSp>
        <p:nvCxnSpPr>
          <p:cNvPr id="101" name="Google Shape;101;p2"/>
          <p:cNvCxnSpPr/>
          <p:nvPr/>
        </p:nvCxnSpPr>
        <p:spPr>
          <a:xfrm flipH="1" rot="10800000">
            <a:off x="1046650" y="2083375"/>
            <a:ext cx="6838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"/>
          <p:cNvCxnSpPr/>
          <p:nvPr/>
        </p:nvCxnSpPr>
        <p:spPr>
          <a:xfrm>
            <a:off x="1036675" y="1649725"/>
            <a:ext cx="0" cy="43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"/>
          <p:cNvCxnSpPr/>
          <p:nvPr/>
        </p:nvCxnSpPr>
        <p:spPr>
          <a:xfrm flipH="1" rot="10800000">
            <a:off x="1036700" y="1674625"/>
            <a:ext cx="6818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2"/>
          <p:cNvCxnSpPr/>
          <p:nvPr/>
        </p:nvCxnSpPr>
        <p:spPr>
          <a:xfrm>
            <a:off x="7854800" y="1674625"/>
            <a:ext cx="9900" cy="43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2"/>
          <p:cNvCxnSpPr/>
          <p:nvPr/>
        </p:nvCxnSpPr>
        <p:spPr>
          <a:xfrm flipH="1" rot="10800000">
            <a:off x="1036675" y="6000875"/>
            <a:ext cx="68382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2"/>
          <p:cNvCxnSpPr/>
          <p:nvPr/>
        </p:nvCxnSpPr>
        <p:spPr>
          <a:xfrm>
            <a:off x="1036675" y="2810975"/>
            <a:ext cx="68280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3bd3cbc68_0_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</a:t>
            </a:r>
            <a:r>
              <a:rPr lang="en-US"/>
              <a:t>使用工具</a:t>
            </a:r>
            <a:endParaRPr/>
          </a:p>
        </p:txBody>
      </p:sp>
      <p:pic>
        <p:nvPicPr>
          <p:cNvPr id="112" name="Google Shape;112;g273bd3cbc68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475" y="1901699"/>
            <a:ext cx="2326950" cy="23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3bd3cbc68_0_16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玩法介紹</a:t>
            </a:r>
            <a:endParaRPr/>
          </a:p>
        </p:txBody>
      </p:sp>
      <p:sp>
        <p:nvSpPr>
          <p:cNvPr id="118" name="Google Shape;118;g273bd3cbc68_0_16"/>
          <p:cNvSpPr txBox="1"/>
          <p:nvPr/>
        </p:nvSpPr>
        <p:spPr>
          <a:xfrm>
            <a:off x="613650" y="1684600"/>
            <a:ext cx="10964700" cy="54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</a:rPr>
              <a:t>一開始格子內會有預設的兩個數字，接下來玩家只要移動就會產生新的數字，如果</a:t>
            </a:r>
            <a:r>
              <a:rPr lang="en-US" sz="3300">
                <a:solidFill>
                  <a:schemeClr val="dk1"/>
                </a:solidFill>
              </a:rPr>
              <a:t>移動的方向有</a:t>
            </a:r>
            <a:r>
              <a:rPr lang="en-US" sz="3300">
                <a:solidFill>
                  <a:schemeClr val="dk1"/>
                </a:solidFill>
              </a:rPr>
              <a:t>兩個一樣的數字可以加起來的話，數字就會朝移動的方向去合併，如果最後沒有可以合併的數字並且也沒有空格的話，遊戲就結束。</a:t>
            </a:r>
            <a:endParaRPr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玩法介紹</a:t>
            </a:r>
            <a:endParaRPr/>
          </a:p>
        </p:txBody>
      </p:sp>
      <p:pic>
        <p:nvPicPr>
          <p:cNvPr id="124" name="Google Shape;12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25" y="1572226"/>
            <a:ext cx="5052900" cy="42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5934" y="1541650"/>
            <a:ext cx="5186091" cy="435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4"/>
          <p:cNvCxnSpPr/>
          <p:nvPr/>
        </p:nvCxnSpPr>
        <p:spPr>
          <a:xfrm>
            <a:off x="5432575" y="3598450"/>
            <a:ext cx="11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4"/>
          <p:cNvCxnSpPr/>
          <p:nvPr/>
        </p:nvCxnSpPr>
        <p:spPr>
          <a:xfrm flipH="1" rot="10800000">
            <a:off x="5462475" y="3887600"/>
            <a:ext cx="11463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4"/>
          <p:cNvCxnSpPr/>
          <p:nvPr/>
        </p:nvCxnSpPr>
        <p:spPr>
          <a:xfrm flipH="1" rot="10800000">
            <a:off x="5457525" y="4186650"/>
            <a:ext cx="11562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4"/>
          <p:cNvSpPr txBox="1"/>
          <p:nvPr/>
        </p:nvSpPr>
        <p:spPr>
          <a:xfrm>
            <a:off x="4864425" y="5993100"/>
            <a:ext cx="574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往下移之後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3bd3cbc68_0_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				       </a:t>
            </a:r>
            <a:r>
              <a:rPr lang="en-US"/>
              <a:t>玩法介紹</a:t>
            </a:r>
            <a:endParaRPr/>
          </a:p>
        </p:txBody>
      </p:sp>
      <p:sp>
        <p:nvSpPr>
          <p:cNvPr id="135" name="Google Shape;135;g273bd3cbc68_0_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如果遊戲結束之後會跳出是否要在玩一次，按y就會重新遊戲，按n就結束遊戲。</a:t>
            </a:r>
            <a:endParaRPr/>
          </a:p>
        </p:txBody>
      </p:sp>
      <p:pic>
        <p:nvPicPr>
          <p:cNvPr id="136" name="Google Shape;136;g273bd3cbc68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0650" y="2865484"/>
            <a:ext cx="5493300" cy="36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3c278e202_0_0"/>
          <p:cNvSpPr txBox="1"/>
          <p:nvPr>
            <p:ph idx="1" type="body"/>
          </p:nvPr>
        </p:nvSpPr>
        <p:spPr>
          <a:xfrm>
            <a:off x="4247275" y="27427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7000"/>
              <a:t>謝謝大家</a:t>
            </a:r>
            <a:endParaRPr sz="7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佈景主題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2024-05-12T06:53:58Z</dcterms:created>
  <dc:creator>黃楙宸</dc:creator>
</cp:coreProperties>
</file>