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kei oki" userId="d049ad1bc4ab6cec" providerId="LiveId" clId="{6C5A2310-8810-4C47-9E1B-8A064ECE0BD9}"/>
    <pc:docChg chg="addSld delSld modSld">
      <pc:chgData name="chikei oki" userId="d049ad1bc4ab6cec" providerId="LiveId" clId="{6C5A2310-8810-4C47-9E1B-8A064ECE0BD9}" dt="2023-06-23T05:05:03.667" v="226" actId="14100"/>
      <pc:docMkLst>
        <pc:docMk/>
      </pc:docMkLst>
      <pc:sldChg chg="addSp delSp modSp mod">
        <pc:chgData name="chikei oki" userId="d049ad1bc4ab6cec" providerId="LiveId" clId="{6C5A2310-8810-4C47-9E1B-8A064ECE0BD9}" dt="2023-06-23T05:05:03.667" v="226" actId="14100"/>
        <pc:sldMkLst>
          <pc:docMk/>
          <pc:sldMk cId="273819800" sldId="261"/>
        </pc:sldMkLst>
        <pc:spChg chg="mod">
          <ac:chgData name="chikei oki" userId="d049ad1bc4ab6cec" providerId="LiveId" clId="{6C5A2310-8810-4C47-9E1B-8A064ECE0BD9}" dt="2023-06-23T05:04:01.245" v="175" actId="1076"/>
          <ac:spMkLst>
            <pc:docMk/>
            <pc:sldMk cId="273819800" sldId="261"/>
            <ac:spMk id="3" creationId="{B722DFED-47AF-8B49-878D-A0E85E7C7462}"/>
          </ac:spMkLst>
        </pc:spChg>
        <pc:spChg chg="mod">
          <ac:chgData name="chikei oki" userId="d049ad1bc4ab6cec" providerId="LiveId" clId="{6C5A2310-8810-4C47-9E1B-8A064ECE0BD9}" dt="2023-06-23T05:04:04.384" v="176" actId="1076"/>
          <ac:spMkLst>
            <pc:docMk/>
            <pc:sldMk cId="273819800" sldId="261"/>
            <ac:spMk id="4" creationId="{4C75676E-3C93-D307-85A5-4016CB1E4B5D}"/>
          </ac:spMkLst>
        </pc:spChg>
        <pc:spChg chg="add del mod">
          <ac:chgData name="chikei oki" userId="d049ad1bc4ab6cec" providerId="LiveId" clId="{6C5A2310-8810-4C47-9E1B-8A064ECE0BD9}" dt="2023-06-23T05:03:49.609" v="172"/>
          <ac:spMkLst>
            <pc:docMk/>
            <pc:sldMk cId="273819800" sldId="261"/>
            <ac:spMk id="7" creationId="{24E39D51-F23F-A587-C047-580709526619}"/>
          </ac:spMkLst>
        </pc:spChg>
        <pc:spChg chg="add mod">
          <ac:chgData name="chikei oki" userId="d049ad1bc4ab6cec" providerId="LiveId" clId="{6C5A2310-8810-4C47-9E1B-8A064ECE0BD9}" dt="2023-06-23T05:04:25.253" v="179" actId="14100"/>
          <ac:spMkLst>
            <pc:docMk/>
            <pc:sldMk cId="273819800" sldId="261"/>
            <ac:spMk id="10" creationId="{B9C1D086-C09D-02F7-7DF0-950C70777BF2}"/>
          </ac:spMkLst>
        </pc:spChg>
        <pc:spChg chg="add mod">
          <ac:chgData name="chikei oki" userId="d049ad1bc4ab6cec" providerId="LiveId" clId="{6C5A2310-8810-4C47-9E1B-8A064ECE0BD9}" dt="2023-06-23T05:04:51.500" v="223" actId="20577"/>
          <ac:spMkLst>
            <pc:docMk/>
            <pc:sldMk cId="273819800" sldId="261"/>
            <ac:spMk id="11" creationId="{6F8A289A-04CA-6744-4D5C-FE17591E54BF}"/>
          </ac:spMkLst>
        </pc:spChg>
        <pc:spChg chg="add mod">
          <ac:chgData name="chikei oki" userId="d049ad1bc4ab6cec" providerId="LiveId" clId="{6C5A2310-8810-4C47-9E1B-8A064ECE0BD9}" dt="2023-06-23T05:05:03.667" v="226" actId="14100"/>
          <ac:spMkLst>
            <pc:docMk/>
            <pc:sldMk cId="273819800" sldId="261"/>
            <ac:spMk id="12" creationId="{392C6D7B-1D44-87E6-A4A2-805D43482D0A}"/>
          </ac:spMkLst>
        </pc:spChg>
        <pc:picChg chg="add mod modCrop">
          <ac:chgData name="chikei oki" userId="d049ad1bc4ab6cec" providerId="LiveId" clId="{6C5A2310-8810-4C47-9E1B-8A064ECE0BD9}" dt="2023-06-23T05:04:09.409" v="177" actId="14100"/>
          <ac:picMkLst>
            <pc:docMk/>
            <pc:sldMk cId="273819800" sldId="261"/>
            <ac:picMk id="9" creationId="{869F1E18-FA74-856A-BA48-894A16F9A89E}"/>
          </ac:picMkLst>
        </pc:picChg>
      </pc:sldChg>
      <pc:sldChg chg="modSp mod">
        <pc:chgData name="chikei oki" userId="d049ad1bc4ab6cec" providerId="LiveId" clId="{6C5A2310-8810-4C47-9E1B-8A064ECE0BD9}" dt="2023-06-23T05:00:33.394" v="165" actId="14100"/>
        <pc:sldMkLst>
          <pc:docMk/>
          <pc:sldMk cId="1047624844" sldId="262"/>
        </pc:sldMkLst>
        <pc:spChg chg="mod">
          <ac:chgData name="chikei oki" userId="d049ad1bc4ab6cec" providerId="LiveId" clId="{6C5A2310-8810-4C47-9E1B-8A064ECE0BD9}" dt="2023-06-23T05:00:33.394" v="165" actId="14100"/>
          <ac:spMkLst>
            <pc:docMk/>
            <pc:sldMk cId="1047624844" sldId="262"/>
            <ac:spMk id="2" creationId="{58B45382-6584-CD5F-12DD-B7BB1DEFCEA6}"/>
          </ac:spMkLst>
        </pc:spChg>
        <pc:spChg chg="mod">
          <ac:chgData name="chikei oki" userId="d049ad1bc4ab6cec" providerId="LiveId" clId="{6C5A2310-8810-4C47-9E1B-8A064ECE0BD9}" dt="2023-06-23T04:59:59.108" v="160" actId="20577"/>
          <ac:spMkLst>
            <pc:docMk/>
            <pc:sldMk cId="1047624844" sldId="262"/>
            <ac:spMk id="3" creationId="{ECCFE2B5-6A7D-81AF-826A-EBB49C14C1CD}"/>
          </ac:spMkLst>
        </pc:spChg>
        <pc:spChg chg="mod">
          <ac:chgData name="chikei oki" userId="d049ad1bc4ab6cec" providerId="LiveId" clId="{6C5A2310-8810-4C47-9E1B-8A064ECE0BD9}" dt="2023-06-23T05:00:23.888" v="164" actId="1035"/>
          <ac:spMkLst>
            <pc:docMk/>
            <pc:sldMk cId="1047624844" sldId="262"/>
            <ac:spMk id="4" creationId="{D5DD40E8-148C-F890-213D-64BCBB574EE8}"/>
          </ac:spMkLst>
        </pc:spChg>
      </pc:sldChg>
      <pc:sldChg chg="new del">
        <pc:chgData name="chikei oki" userId="d049ad1bc4ab6cec" providerId="LiveId" clId="{6C5A2310-8810-4C47-9E1B-8A064ECE0BD9}" dt="2023-06-23T04:55:56.043" v="1" actId="47"/>
        <pc:sldMkLst>
          <pc:docMk/>
          <pc:sldMk cId="1137329688"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99C54A3-6155-4315-BB2F-3606AB530028}"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2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343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694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1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9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832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59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58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spTree>
    <p:extLst>
      <p:ext uri="{BB962C8B-B14F-4D97-AF65-F5344CB8AC3E}">
        <p14:creationId xmlns:p14="http://schemas.microsoft.com/office/powerpoint/2010/main" val="352709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B09D41C-F795-4139-9F6E-90F46CF5820E}" type="datetimeFigureOut">
              <a:rPr kumimoji="1" lang="ja-JP" altLang="en-US" smtClean="0"/>
              <a:t>2023/6/23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32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09D41C-F795-4139-9F6E-90F46CF5820E}" type="datetimeFigureOut">
              <a:rPr kumimoji="1" lang="ja-JP" altLang="en-US" smtClean="0"/>
              <a:t>2023/6/23</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99C54A3-6155-4315-BB2F-3606AB530028}"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79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09D41C-F795-4139-9F6E-90F46CF5820E}" type="datetimeFigureOut">
              <a:rPr kumimoji="1" lang="ja-JP" altLang="en-US" smtClean="0"/>
              <a:t>2023/6/23</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9C54A3-6155-4315-BB2F-3606AB530028}"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3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C38B9-B1E2-41B0-5650-E3E4BE71F5A9}"/>
              </a:ext>
            </a:extLst>
          </p:cNvPr>
          <p:cNvSpPr>
            <a:spLocks noGrp="1"/>
          </p:cNvSpPr>
          <p:nvPr>
            <p:ph type="ctrTitle"/>
          </p:nvPr>
        </p:nvSpPr>
        <p:spPr>
          <a:xfrm>
            <a:off x="665180" y="364067"/>
            <a:ext cx="10544688" cy="2065867"/>
          </a:xfrm>
        </p:spPr>
        <p:txBody>
          <a:bodyPr>
            <a:normAutofit/>
          </a:bodyPr>
          <a:lstStyle/>
          <a:p>
            <a:r>
              <a:rPr kumimoji="1" lang="en-US" altLang="ja-JP" dirty="0"/>
              <a:t>VR</a:t>
            </a:r>
            <a:r>
              <a:rPr kumimoji="1" lang="ja-JP" altLang="en-US" dirty="0"/>
              <a:t>看護チュートリアル担当</a:t>
            </a:r>
            <a:br>
              <a:rPr kumimoji="1" lang="en-US" altLang="ja-JP" dirty="0"/>
            </a:br>
            <a:r>
              <a:rPr lang="ja-JP" altLang="en-US" dirty="0"/>
              <a:t>進捗報告</a:t>
            </a:r>
            <a:endParaRPr kumimoji="1" lang="ja-JP" altLang="en-US" dirty="0"/>
          </a:p>
        </p:txBody>
      </p:sp>
      <p:sp>
        <p:nvSpPr>
          <p:cNvPr id="3" name="字幕 2">
            <a:extLst>
              <a:ext uri="{FF2B5EF4-FFF2-40B4-BE49-F238E27FC236}">
                <a16:creationId xmlns:a16="http://schemas.microsoft.com/office/drawing/2014/main" id="{5EF10A38-CF41-F891-1A16-2DF7BDA5EED1}"/>
              </a:ext>
            </a:extLst>
          </p:cNvPr>
          <p:cNvSpPr>
            <a:spLocks noGrp="1"/>
          </p:cNvSpPr>
          <p:nvPr>
            <p:ph type="subTitle" idx="1"/>
          </p:nvPr>
        </p:nvSpPr>
        <p:spPr/>
        <p:txBody>
          <a:bodyPr/>
          <a:lstStyle/>
          <a:p>
            <a:r>
              <a:rPr kumimoji="1" lang="ja-JP" altLang="en-US" dirty="0"/>
              <a:t>千歳科学技術大学　情報システム工学科　３年　沖　知慶（おき　ちけい）</a:t>
            </a:r>
          </a:p>
        </p:txBody>
      </p:sp>
    </p:spTree>
    <p:extLst>
      <p:ext uri="{BB962C8B-B14F-4D97-AF65-F5344CB8AC3E}">
        <p14:creationId xmlns:p14="http://schemas.microsoft.com/office/powerpoint/2010/main" val="400588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4EB50-764E-C02D-B8DD-DB79EE470B4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5A4278F-5DDC-CE6A-E554-F5ACBAC08AE6}"/>
              </a:ext>
            </a:extLst>
          </p:cNvPr>
          <p:cNvSpPr>
            <a:spLocks noGrp="1"/>
          </p:cNvSpPr>
          <p:nvPr>
            <p:ph idx="1"/>
          </p:nvPr>
        </p:nvSpPr>
        <p:spPr/>
        <p:txBody>
          <a:bodyPr/>
          <a:lstStyle/>
          <a:p>
            <a:r>
              <a:rPr lang="ja-JP" altLang="en-US" dirty="0"/>
              <a:t>目的</a:t>
            </a:r>
            <a:endParaRPr lang="en-US" altLang="ja-JP" dirty="0"/>
          </a:p>
          <a:p>
            <a:endParaRPr lang="en-US" altLang="ja-JP" dirty="0"/>
          </a:p>
          <a:p>
            <a:r>
              <a:rPr lang="ja-JP" altLang="en-US" dirty="0"/>
              <a:t>作成方法</a:t>
            </a:r>
            <a:endParaRPr lang="en-US" altLang="ja-JP" dirty="0"/>
          </a:p>
          <a:p>
            <a:endParaRPr kumimoji="1" lang="en-US" altLang="ja-JP" dirty="0"/>
          </a:p>
          <a:p>
            <a:r>
              <a:rPr lang="ja-JP" altLang="en-US" dirty="0"/>
              <a:t>成果物　　・作成物の内容</a:t>
            </a:r>
            <a:endParaRPr lang="en-US" altLang="ja-JP" dirty="0"/>
          </a:p>
          <a:p>
            <a:pPr marL="0" indent="0">
              <a:buNone/>
            </a:pPr>
            <a:r>
              <a:rPr lang="ja-JP" altLang="en-US" dirty="0"/>
              <a:t>　　　　　   ・作成物の設置場所</a:t>
            </a:r>
            <a:endParaRPr lang="en-US" altLang="ja-JP" dirty="0"/>
          </a:p>
          <a:p>
            <a:r>
              <a:rPr lang="ja-JP" altLang="en-US" dirty="0"/>
              <a:t>お願い</a:t>
            </a:r>
            <a:endParaRPr lang="en-US" altLang="ja-JP" dirty="0"/>
          </a:p>
          <a:p>
            <a:endParaRPr kumimoji="1" lang="ja-JP" altLang="en-US" dirty="0"/>
          </a:p>
        </p:txBody>
      </p:sp>
    </p:spTree>
    <p:extLst>
      <p:ext uri="{BB962C8B-B14F-4D97-AF65-F5344CB8AC3E}">
        <p14:creationId xmlns:p14="http://schemas.microsoft.com/office/powerpoint/2010/main" val="214086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11322-F2B6-38CC-4E3E-A074328A1399}"/>
              </a:ext>
            </a:extLst>
          </p:cNvPr>
          <p:cNvSpPr>
            <a:spLocks noGrp="1"/>
          </p:cNvSpPr>
          <p:nvPr>
            <p:ph type="title"/>
          </p:nvPr>
        </p:nvSpPr>
        <p:spPr>
          <a:xfrm>
            <a:off x="1115572" y="181330"/>
            <a:ext cx="2381161" cy="1122537"/>
          </a:xfrm>
        </p:spPr>
        <p:txBody>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DF137DAF-486E-39B4-6715-A0CE96EC70C1}"/>
              </a:ext>
            </a:extLst>
          </p:cNvPr>
          <p:cNvSpPr>
            <a:spLocks noGrp="1"/>
          </p:cNvSpPr>
          <p:nvPr>
            <p:ph type="body" idx="1"/>
          </p:nvPr>
        </p:nvSpPr>
        <p:spPr>
          <a:xfrm>
            <a:off x="1521971" y="2612395"/>
            <a:ext cx="8630446" cy="1012929"/>
          </a:xfrm>
        </p:spPr>
        <p:txBody>
          <a:bodyPr/>
          <a:lstStyle/>
          <a:p>
            <a:r>
              <a:rPr kumimoji="1" lang="en-US" altLang="ja-JP" dirty="0"/>
              <a:t>VR</a:t>
            </a:r>
            <a:r>
              <a:rPr lang="ja-JP" altLang="en-US" dirty="0"/>
              <a:t>看護</a:t>
            </a:r>
            <a:r>
              <a:rPr kumimoji="1" lang="ja-JP" altLang="en-US" dirty="0"/>
              <a:t>の実習時に操作の不便を解消することでより良い実習を行えるようにアニメーションを使用したチュートリアルを作成する</a:t>
            </a:r>
          </a:p>
        </p:txBody>
      </p:sp>
    </p:spTree>
    <p:extLst>
      <p:ext uri="{BB962C8B-B14F-4D97-AF65-F5344CB8AC3E}">
        <p14:creationId xmlns:p14="http://schemas.microsoft.com/office/powerpoint/2010/main" val="146770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631D5-F30E-7235-6022-B012B687387E}"/>
              </a:ext>
            </a:extLst>
          </p:cNvPr>
          <p:cNvSpPr>
            <a:spLocks noGrp="1"/>
          </p:cNvSpPr>
          <p:nvPr>
            <p:ph type="title"/>
          </p:nvPr>
        </p:nvSpPr>
        <p:spPr/>
        <p:txBody>
          <a:bodyPr/>
          <a:lstStyle/>
          <a:p>
            <a:r>
              <a:rPr kumimoji="1" lang="ja-JP" altLang="en-US" dirty="0"/>
              <a:t>方法</a:t>
            </a:r>
          </a:p>
        </p:txBody>
      </p:sp>
      <p:sp>
        <p:nvSpPr>
          <p:cNvPr id="3" name="テキスト ボックス 2">
            <a:extLst>
              <a:ext uri="{FF2B5EF4-FFF2-40B4-BE49-F238E27FC236}">
                <a16:creationId xmlns:a16="http://schemas.microsoft.com/office/drawing/2014/main" id="{F823F71B-4C8C-444A-25C5-3F02A0FE2DB5}"/>
              </a:ext>
            </a:extLst>
          </p:cNvPr>
          <p:cNvSpPr txBox="1"/>
          <p:nvPr/>
        </p:nvSpPr>
        <p:spPr>
          <a:xfrm>
            <a:off x="1451579" y="2387600"/>
            <a:ext cx="8725354" cy="1200329"/>
          </a:xfrm>
          <a:prstGeom prst="rect">
            <a:avLst/>
          </a:prstGeom>
          <a:noFill/>
        </p:spPr>
        <p:txBody>
          <a:bodyPr wrap="square" rtlCol="0">
            <a:spAutoFit/>
          </a:bodyPr>
          <a:lstStyle/>
          <a:p>
            <a:r>
              <a:rPr kumimoji="1" lang="en-US" altLang="ja-JP" dirty="0"/>
              <a:t>VR</a:t>
            </a:r>
            <a:r>
              <a:rPr kumimoji="1" lang="ja-JP" altLang="en-US" dirty="0"/>
              <a:t>看護を動かしているソフト（アプリケーション）</a:t>
            </a:r>
            <a:r>
              <a:rPr kumimoji="1" lang="en-US" altLang="ja-JP" dirty="0"/>
              <a:t>Unity</a:t>
            </a:r>
            <a:r>
              <a:rPr kumimoji="1" lang="ja-JP" altLang="en-US" dirty="0"/>
              <a:t>にデータを引き継ぐことが可能な３</a:t>
            </a:r>
            <a:r>
              <a:rPr kumimoji="1" lang="en-US" altLang="ja-JP" dirty="0"/>
              <a:t>D</a:t>
            </a:r>
            <a:r>
              <a:rPr kumimoji="1" lang="ja-JP" altLang="en-US" dirty="0"/>
              <a:t>作成ソフトの「</a:t>
            </a:r>
            <a:r>
              <a:rPr kumimoji="1" lang="en-US" altLang="ja-JP" dirty="0"/>
              <a:t>blender</a:t>
            </a:r>
            <a:r>
              <a:rPr kumimoji="1" lang="ja-JP" altLang="en-US" dirty="0"/>
              <a:t>」を使用</a:t>
            </a:r>
            <a:endParaRPr kumimoji="1"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ACFD62D6-C53A-DD47-0C04-634111C1B0D6}"/>
              </a:ext>
            </a:extLst>
          </p:cNvPr>
          <p:cNvSpPr txBox="1"/>
          <p:nvPr/>
        </p:nvSpPr>
        <p:spPr>
          <a:xfrm>
            <a:off x="1913467" y="3276600"/>
            <a:ext cx="8725354" cy="2585323"/>
          </a:xfrm>
          <a:prstGeom prst="rect">
            <a:avLst/>
          </a:prstGeom>
          <a:noFill/>
        </p:spPr>
        <p:txBody>
          <a:bodyPr wrap="square" rtlCol="0">
            <a:spAutoFit/>
          </a:bodyPr>
          <a:lstStyle/>
          <a:p>
            <a:r>
              <a:rPr kumimoji="1" lang="ja-JP" altLang="en-US" dirty="0"/>
              <a:t>作成において重要視した点</a:t>
            </a:r>
            <a:endParaRPr kumimoji="1" lang="en-US" altLang="ja-JP" dirty="0"/>
          </a:p>
          <a:p>
            <a:endParaRPr kumimoji="1" lang="en-US" altLang="ja-JP" dirty="0"/>
          </a:p>
          <a:p>
            <a:r>
              <a:rPr kumimoji="1" lang="ja-JP" altLang="en-US" dirty="0"/>
              <a:t>・動きの単純化　　　　（実際に必要な最小限の動作のみ）</a:t>
            </a:r>
            <a:endParaRPr kumimoji="1" lang="en-US" altLang="ja-JP" dirty="0"/>
          </a:p>
          <a:p>
            <a:endParaRPr kumimoji="1" lang="en-US" altLang="ja-JP" dirty="0"/>
          </a:p>
          <a:p>
            <a:r>
              <a:rPr kumimoji="1" lang="ja-JP" altLang="en-US" dirty="0"/>
              <a:t>・文字を活用した方法　（言葉を使用することで的確に情報を伝えるため）</a:t>
            </a:r>
            <a:endParaRPr kumimoji="1" lang="en-US" altLang="ja-JP" dirty="0"/>
          </a:p>
          <a:p>
            <a:endParaRPr kumimoji="1" lang="en-US" altLang="ja-JP" dirty="0"/>
          </a:p>
          <a:p>
            <a:r>
              <a:rPr kumimoji="1" lang="ja-JP" altLang="en-US" dirty="0"/>
              <a:t>↓</a:t>
            </a:r>
            <a:endParaRPr kumimoji="1" lang="en-US" altLang="ja-JP" dirty="0"/>
          </a:p>
          <a:p>
            <a:endParaRPr kumimoji="1" lang="en-US" altLang="ja-JP" dirty="0"/>
          </a:p>
          <a:p>
            <a:r>
              <a:rPr kumimoji="1" lang="ja-JP" altLang="en-US" dirty="0"/>
              <a:t>より操作を理解できるように</a:t>
            </a:r>
          </a:p>
        </p:txBody>
      </p:sp>
    </p:spTree>
    <p:extLst>
      <p:ext uri="{BB962C8B-B14F-4D97-AF65-F5344CB8AC3E}">
        <p14:creationId xmlns:p14="http://schemas.microsoft.com/office/powerpoint/2010/main" val="18002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689CB-10F1-BDDB-E8E7-C2F45A2F4A3A}"/>
              </a:ext>
            </a:extLst>
          </p:cNvPr>
          <p:cNvSpPr>
            <a:spLocks noGrp="1"/>
          </p:cNvSpPr>
          <p:nvPr>
            <p:ph type="title"/>
          </p:nvPr>
        </p:nvSpPr>
        <p:spPr/>
        <p:txBody>
          <a:bodyPr/>
          <a:lstStyle/>
          <a:p>
            <a:r>
              <a:rPr kumimoji="1" lang="ja-JP" altLang="en-US" dirty="0"/>
              <a:t>成果物</a:t>
            </a:r>
            <a:r>
              <a:rPr lang="ja-JP" altLang="en-US" dirty="0">
                <a:sym typeface="Wingdings" panose="05000000000000000000" pitchFamily="2" charset="2"/>
              </a:rPr>
              <a:t>：（</a:t>
            </a:r>
            <a:r>
              <a:rPr kumimoji="1" lang="ja-JP" altLang="en-US" dirty="0"/>
              <a:t>実物は後で共有します）</a:t>
            </a:r>
          </a:p>
        </p:txBody>
      </p:sp>
      <p:sp>
        <p:nvSpPr>
          <p:cNvPr id="3" name="テキスト ボックス 2">
            <a:extLst>
              <a:ext uri="{FF2B5EF4-FFF2-40B4-BE49-F238E27FC236}">
                <a16:creationId xmlns:a16="http://schemas.microsoft.com/office/drawing/2014/main" id="{A4EA3782-C0CD-7E61-038D-6E8658D2ED83}"/>
              </a:ext>
            </a:extLst>
          </p:cNvPr>
          <p:cNvSpPr txBox="1"/>
          <p:nvPr/>
        </p:nvSpPr>
        <p:spPr>
          <a:xfrm>
            <a:off x="1358446" y="2252133"/>
            <a:ext cx="4847621" cy="1477328"/>
          </a:xfrm>
          <a:prstGeom prst="rect">
            <a:avLst/>
          </a:prstGeom>
          <a:noFill/>
        </p:spPr>
        <p:txBody>
          <a:bodyPr wrap="square" rtlCol="0">
            <a:spAutoFit/>
          </a:bodyPr>
          <a:lstStyle/>
          <a:p>
            <a:r>
              <a:rPr kumimoji="1" lang="ja-JP" altLang="en-US" dirty="0"/>
              <a:t>成果物は二種類</a:t>
            </a:r>
            <a:endParaRPr kumimoji="1" lang="en-US" altLang="ja-JP" dirty="0"/>
          </a:p>
          <a:p>
            <a:endParaRPr kumimoji="1" lang="en-US" altLang="ja-JP" dirty="0"/>
          </a:p>
          <a:p>
            <a:r>
              <a:rPr kumimoji="1" lang="ja-JP" altLang="en-US" dirty="0"/>
              <a:t>・ドアを開くための動作のアニメーション</a:t>
            </a:r>
            <a:endParaRPr kumimoji="1" lang="en-US" altLang="ja-JP" dirty="0"/>
          </a:p>
          <a:p>
            <a:endParaRPr kumimoji="1" lang="en-US" altLang="ja-JP" dirty="0"/>
          </a:p>
          <a:p>
            <a:r>
              <a:rPr kumimoji="1" lang="ja-JP" altLang="en-US" dirty="0"/>
              <a:t>・ものを持つためのアニメーション</a:t>
            </a:r>
          </a:p>
        </p:txBody>
      </p:sp>
      <p:sp>
        <p:nvSpPr>
          <p:cNvPr id="4" name="テキスト ボックス 3">
            <a:extLst>
              <a:ext uri="{FF2B5EF4-FFF2-40B4-BE49-F238E27FC236}">
                <a16:creationId xmlns:a16="http://schemas.microsoft.com/office/drawing/2014/main" id="{93A4FF6F-A4B2-E8D2-9FDF-5AE05E5E6187}"/>
              </a:ext>
            </a:extLst>
          </p:cNvPr>
          <p:cNvSpPr txBox="1"/>
          <p:nvPr/>
        </p:nvSpPr>
        <p:spPr>
          <a:xfrm>
            <a:off x="1735667" y="4157133"/>
            <a:ext cx="6223000" cy="646331"/>
          </a:xfrm>
          <a:prstGeom prst="rect">
            <a:avLst/>
          </a:prstGeom>
          <a:noFill/>
        </p:spPr>
        <p:txBody>
          <a:bodyPr wrap="square" rtlCol="0">
            <a:spAutoFit/>
          </a:bodyPr>
          <a:lstStyle/>
          <a:p>
            <a:r>
              <a:rPr kumimoji="1" lang="ja-JP" altLang="en-US" dirty="0"/>
              <a:t>作成理由：活動班が実際に</a:t>
            </a:r>
            <a:r>
              <a:rPr kumimoji="1" lang="en-US" altLang="ja-JP" dirty="0"/>
              <a:t>VR</a:t>
            </a:r>
            <a:r>
              <a:rPr kumimoji="1" lang="ja-JP" altLang="en-US" dirty="0"/>
              <a:t>を操作するときに操作方法が</a:t>
            </a:r>
            <a:r>
              <a:rPr kumimoji="1" lang="en-US" altLang="ja-JP" dirty="0"/>
              <a:t>		</a:t>
            </a:r>
            <a:r>
              <a:rPr kumimoji="1" lang="ja-JP" altLang="en-US" dirty="0"/>
              <a:t>　不明だったと感じた点であったから</a:t>
            </a:r>
          </a:p>
        </p:txBody>
      </p:sp>
    </p:spTree>
    <p:extLst>
      <p:ext uri="{BB962C8B-B14F-4D97-AF65-F5344CB8AC3E}">
        <p14:creationId xmlns:p14="http://schemas.microsoft.com/office/powerpoint/2010/main" val="146162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24482-1096-3EB0-766C-C2791917A02F}"/>
              </a:ext>
            </a:extLst>
          </p:cNvPr>
          <p:cNvSpPr>
            <a:spLocks noGrp="1"/>
          </p:cNvSpPr>
          <p:nvPr>
            <p:ph type="title"/>
          </p:nvPr>
        </p:nvSpPr>
        <p:spPr/>
        <p:txBody>
          <a:bodyPr/>
          <a:lstStyle/>
          <a:p>
            <a:r>
              <a:rPr kumimoji="1" lang="ja-JP" altLang="en-US" dirty="0"/>
              <a:t>成果物を置く場所</a:t>
            </a:r>
          </a:p>
        </p:txBody>
      </p:sp>
      <p:sp>
        <p:nvSpPr>
          <p:cNvPr id="3" name="テキスト ボックス 2">
            <a:extLst>
              <a:ext uri="{FF2B5EF4-FFF2-40B4-BE49-F238E27FC236}">
                <a16:creationId xmlns:a16="http://schemas.microsoft.com/office/drawing/2014/main" id="{B722DFED-47AF-8B49-878D-A0E85E7C7462}"/>
              </a:ext>
            </a:extLst>
          </p:cNvPr>
          <p:cNvSpPr txBox="1"/>
          <p:nvPr/>
        </p:nvSpPr>
        <p:spPr>
          <a:xfrm>
            <a:off x="618067" y="1966496"/>
            <a:ext cx="5164666" cy="369332"/>
          </a:xfrm>
          <a:prstGeom prst="rect">
            <a:avLst/>
          </a:prstGeom>
          <a:noFill/>
        </p:spPr>
        <p:txBody>
          <a:bodyPr wrap="square" rtlCol="0">
            <a:spAutoFit/>
          </a:bodyPr>
          <a:lstStyle/>
          <a:p>
            <a:r>
              <a:rPr kumimoji="1" lang="ja-JP" altLang="en-US" dirty="0"/>
              <a:t>実際の</a:t>
            </a:r>
            <a:r>
              <a:rPr kumimoji="1" lang="en-US" altLang="ja-JP" dirty="0"/>
              <a:t>VR</a:t>
            </a:r>
            <a:r>
              <a:rPr kumimoji="1" lang="ja-JP" altLang="en-US" dirty="0"/>
              <a:t>の中でアニメーションを置く場所</a:t>
            </a:r>
          </a:p>
        </p:txBody>
      </p:sp>
      <p:sp>
        <p:nvSpPr>
          <p:cNvPr id="4" name="テキスト ボックス 3">
            <a:extLst>
              <a:ext uri="{FF2B5EF4-FFF2-40B4-BE49-F238E27FC236}">
                <a16:creationId xmlns:a16="http://schemas.microsoft.com/office/drawing/2014/main" id="{4C75676E-3C93-D307-85A5-4016CB1E4B5D}"/>
              </a:ext>
            </a:extLst>
          </p:cNvPr>
          <p:cNvSpPr txBox="1"/>
          <p:nvPr/>
        </p:nvSpPr>
        <p:spPr>
          <a:xfrm>
            <a:off x="765779" y="2799932"/>
            <a:ext cx="6320821" cy="3508653"/>
          </a:xfrm>
          <a:prstGeom prst="rect">
            <a:avLst/>
          </a:prstGeom>
          <a:noFill/>
        </p:spPr>
        <p:txBody>
          <a:bodyPr wrap="square" rtlCol="0">
            <a:spAutoFit/>
          </a:bodyPr>
          <a:lstStyle/>
          <a:p>
            <a:r>
              <a:rPr kumimoji="1" lang="ja-JP" altLang="en-US" dirty="0"/>
              <a:t>実際の動き</a:t>
            </a:r>
            <a:endParaRPr kumimoji="1" lang="en-US" altLang="ja-JP" dirty="0"/>
          </a:p>
          <a:p>
            <a:r>
              <a:rPr kumimoji="1" lang="ja-JP" altLang="en-US" dirty="0"/>
              <a:t>①</a:t>
            </a:r>
            <a:r>
              <a:rPr kumimoji="1" lang="en-US" altLang="ja-JP" dirty="0"/>
              <a:t>VR</a:t>
            </a:r>
            <a:r>
              <a:rPr kumimoji="1" lang="ja-JP" altLang="en-US" dirty="0"/>
              <a:t>開始</a:t>
            </a:r>
            <a:endParaRPr kumimoji="1" lang="en-US" altLang="ja-JP" dirty="0"/>
          </a:p>
          <a:p>
            <a:endParaRPr kumimoji="1" lang="en-US" altLang="ja-JP" dirty="0"/>
          </a:p>
          <a:p>
            <a:r>
              <a:rPr kumimoji="1" lang="ja-JP" altLang="en-US" dirty="0"/>
              <a:t>②モードを選択・開始</a:t>
            </a:r>
            <a:endParaRPr kumimoji="1" lang="en-US" altLang="ja-JP" dirty="0"/>
          </a:p>
          <a:p>
            <a:endParaRPr kumimoji="1" lang="en-US" altLang="ja-JP" dirty="0"/>
          </a:p>
          <a:p>
            <a:r>
              <a:rPr kumimoji="1" lang="ja-JP" altLang="en-US" dirty="0"/>
              <a:t>③病室前の廊下に移動←</a:t>
            </a:r>
            <a:r>
              <a:rPr kumimoji="1" lang="ja-JP" altLang="en-US" sz="2400" dirty="0">
                <a:ln w="0"/>
                <a:solidFill>
                  <a:schemeClr val="accent1"/>
                </a:solidFill>
                <a:effectLst>
                  <a:outerShdw blurRad="38100" dist="25400" dir="5400000" algn="ctr" rotWithShape="0">
                    <a:srgbClr val="6E747A">
                      <a:alpha val="43000"/>
                    </a:srgbClr>
                  </a:outerShdw>
                </a:effectLst>
              </a:rPr>
              <a:t>ここに設置</a:t>
            </a:r>
            <a:endParaRPr kumimoji="1" lang="en-US" altLang="ja-JP" sz="2400" dirty="0">
              <a:ln w="0"/>
              <a:solidFill>
                <a:schemeClr val="accent1"/>
              </a:solidFill>
              <a:effectLst>
                <a:outerShdw blurRad="38100" dist="25400" dir="5400000" algn="ctr" rotWithShape="0">
                  <a:srgbClr val="6E747A">
                    <a:alpha val="43000"/>
                  </a:srgbClr>
                </a:outerShdw>
              </a:effectLst>
            </a:endParaRPr>
          </a:p>
          <a:p>
            <a:endParaRPr kumimoji="1" lang="en-US" altLang="ja-JP" dirty="0"/>
          </a:p>
          <a:p>
            <a:r>
              <a:rPr kumimoji="1" lang="ja-JP" altLang="en-US" dirty="0"/>
              <a:t>④ドアを開けて病室内に移動</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07DB006A-0C11-FF22-9FE6-0186515D9700}"/>
              </a:ext>
            </a:extLst>
          </p:cNvPr>
          <p:cNvSpPr txBox="1"/>
          <p:nvPr/>
        </p:nvSpPr>
        <p:spPr>
          <a:xfrm>
            <a:off x="6722533" y="4709193"/>
            <a:ext cx="5105400" cy="923330"/>
          </a:xfrm>
          <a:prstGeom prst="rect">
            <a:avLst/>
          </a:prstGeom>
          <a:noFill/>
        </p:spPr>
        <p:txBody>
          <a:bodyPr wrap="square" rtlCol="0">
            <a:spAutoFit/>
          </a:bodyPr>
          <a:lstStyle/>
          <a:p>
            <a:r>
              <a:rPr kumimoji="1" lang="ja-JP" altLang="en-US" dirty="0"/>
              <a:t>ドアの横の壁にアニメーションを設置し、</a:t>
            </a:r>
            <a:endParaRPr kumimoji="1" lang="en-US" altLang="ja-JP" dirty="0"/>
          </a:p>
          <a:p>
            <a:r>
              <a:rPr kumimoji="1" lang="ja-JP" altLang="en-US" dirty="0"/>
              <a:t>操作方法を知っている人はアニメーションを</a:t>
            </a:r>
            <a:endParaRPr kumimoji="1" lang="en-US" altLang="ja-JP" dirty="0"/>
          </a:p>
          <a:p>
            <a:r>
              <a:rPr kumimoji="1" lang="ja-JP" altLang="en-US" dirty="0"/>
              <a:t>確認しなくても</a:t>
            </a:r>
            <a:r>
              <a:rPr kumimoji="1" lang="en-US" altLang="ja-JP" dirty="0"/>
              <a:t>VR</a:t>
            </a:r>
            <a:r>
              <a:rPr kumimoji="1" lang="ja-JP" altLang="en-US" dirty="0"/>
              <a:t>看護実習ができるようにする</a:t>
            </a:r>
          </a:p>
        </p:txBody>
      </p:sp>
      <p:pic>
        <p:nvPicPr>
          <p:cNvPr id="9" name="図 8">
            <a:extLst>
              <a:ext uri="{FF2B5EF4-FFF2-40B4-BE49-F238E27FC236}">
                <a16:creationId xmlns:a16="http://schemas.microsoft.com/office/drawing/2014/main" id="{869F1E18-FA74-856A-BA48-894A16F9A89E}"/>
              </a:ext>
            </a:extLst>
          </p:cNvPr>
          <p:cNvPicPr>
            <a:picLocks noChangeAspect="1"/>
          </p:cNvPicPr>
          <p:nvPr/>
        </p:nvPicPr>
        <p:blipFill rotWithShape="1">
          <a:blip r:embed="rId2">
            <a:extLst>
              <a:ext uri="{28A0092B-C50C-407E-A947-70E740481C1C}">
                <a14:useLocalDpi xmlns:a14="http://schemas.microsoft.com/office/drawing/2010/main" val="0"/>
              </a:ext>
            </a:extLst>
          </a:blip>
          <a:srcRect l="17847" t="20865" r="12778" b="17869"/>
          <a:stretch/>
        </p:blipFill>
        <p:spPr>
          <a:xfrm>
            <a:off x="5932273" y="1101927"/>
            <a:ext cx="6048059" cy="3004406"/>
          </a:xfrm>
          <a:prstGeom prst="rect">
            <a:avLst/>
          </a:prstGeom>
        </p:spPr>
      </p:pic>
      <p:sp>
        <p:nvSpPr>
          <p:cNvPr id="10" name="円: 塗りつぶしなし 9">
            <a:extLst>
              <a:ext uri="{FF2B5EF4-FFF2-40B4-BE49-F238E27FC236}">
                <a16:creationId xmlns:a16="http://schemas.microsoft.com/office/drawing/2014/main" id="{B9C1D086-C09D-02F7-7DF0-950C70777BF2}"/>
              </a:ext>
            </a:extLst>
          </p:cNvPr>
          <p:cNvSpPr/>
          <p:nvPr/>
        </p:nvSpPr>
        <p:spPr>
          <a:xfrm>
            <a:off x="7306733" y="1634067"/>
            <a:ext cx="1219200" cy="1794933"/>
          </a:xfrm>
          <a:prstGeom prst="donut">
            <a:avLst>
              <a:gd name="adj" fmla="val 55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6F8A289A-04CA-6744-4D5C-FE17591E54BF}"/>
              </a:ext>
            </a:extLst>
          </p:cNvPr>
          <p:cNvSpPr txBox="1"/>
          <p:nvPr/>
        </p:nvSpPr>
        <p:spPr>
          <a:xfrm>
            <a:off x="7535334" y="587402"/>
            <a:ext cx="2565400" cy="369332"/>
          </a:xfrm>
          <a:prstGeom prst="rect">
            <a:avLst/>
          </a:prstGeom>
          <a:noFill/>
        </p:spPr>
        <p:txBody>
          <a:bodyPr wrap="square" rtlCol="0">
            <a:spAutoFit/>
          </a:bodyPr>
          <a:lstStyle/>
          <a:p>
            <a:r>
              <a:rPr kumimoji="1" lang="ja-JP" altLang="en-US" dirty="0"/>
              <a:t>このあたりに設置予定</a:t>
            </a:r>
          </a:p>
        </p:txBody>
      </p:sp>
      <p:sp>
        <p:nvSpPr>
          <p:cNvPr id="12" name="矢印: 下 11">
            <a:extLst>
              <a:ext uri="{FF2B5EF4-FFF2-40B4-BE49-F238E27FC236}">
                <a16:creationId xmlns:a16="http://schemas.microsoft.com/office/drawing/2014/main" id="{392C6D7B-1D44-87E6-A4A2-805D43482D0A}"/>
              </a:ext>
            </a:extLst>
          </p:cNvPr>
          <p:cNvSpPr/>
          <p:nvPr/>
        </p:nvSpPr>
        <p:spPr>
          <a:xfrm rot="1927296">
            <a:off x="8045033" y="978387"/>
            <a:ext cx="330200" cy="503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81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B45382-6584-CD5F-12DD-B7BB1DEFCEA6}"/>
              </a:ext>
            </a:extLst>
          </p:cNvPr>
          <p:cNvSpPr>
            <a:spLocks noGrp="1"/>
          </p:cNvSpPr>
          <p:nvPr>
            <p:ph type="title"/>
          </p:nvPr>
        </p:nvSpPr>
        <p:spPr>
          <a:xfrm>
            <a:off x="1451580" y="804520"/>
            <a:ext cx="1511754" cy="651748"/>
          </a:xfrm>
        </p:spPr>
        <p:txBody>
          <a:bodyPr/>
          <a:lstStyle/>
          <a:p>
            <a:r>
              <a:rPr kumimoji="1" lang="ja-JP" altLang="en-US" dirty="0"/>
              <a:t>お願い</a:t>
            </a:r>
          </a:p>
        </p:txBody>
      </p:sp>
      <p:sp>
        <p:nvSpPr>
          <p:cNvPr id="3" name="テキスト ボックス 2">
            <a:extLst>
              <a:ext uri="{FF2B5EF4-FFF2-40B4-BE49-F238E27FC236}">
                <a16:creationId xmlns:a16="http://schemas.microsoft.com/office/drawing/2014/main" id="{ECCFE2B5-6A7D-81AF-826A-EBB49C14C1CD}"/>
              </a:ext>
            </a:extLst>
          </p:cNvPr>
          <p:cNvSpPr txBox="1"/>
          <p:nvPr/>
        </p:nvSpPr>
        <p:spPr>
          <a:xfrm>
            <a:off x="2006599" y="2607733"/>
            <a:ext cx="9603275" cy="2308324"/>
          </a:xfrm>
          <a:prstGeom prst="rect">
            <a:avLst/>
          </a:prstGeom>
          <a:noFill/>
        </p:spPr>
        <p:txBody>
          <a:bodyPr wrap="square" rtlCol="0">
            <a:spAutoFit/>
          </a:bodyPr>
          <a:lstStyle/>
          <a:p>
            <a:r>
              <a:rPr kumimoji="1" lang="ja-JP" altLang="en-US" dirty="0"/>
              <a:t>作品は班内で改善して作成しましたが、実際に操作が分からない人がこのアニメーションを見ることでその操作ができるかはわからない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このミーティングの中で看護の先生にアニメーションを見てもらい、「実際にそのアニメーションで目的の操作が理解し実行できるか」などのご意見をいただきたい</a:t>
            </a:r>
            <a:endParaRPr kumimoji="1" lang="en-US" altLang="ja-JP" dirty="0"/>
          </a:p>
        </p:txBody>
      </p:sp>
      <p:sp>
        <p:nvSpPr>
          <p:cNvPr id="4" name="矢印: 下 3">
            <a:extLst>
              <a:ext uri="{FF2B5EF4-FFF2-40B4-BE49-F238E27FC236}">
                <a16:creationId xmlns:a16="http://schemas.microsoft.com/office/drawing/2014/main" id="{D5DD40E8-148C-F890-213D-64BCBB574EE8}"/>
              </a:ext>
            </a:extLst>
          </p:cNvPr>
          <p:cNvSpPr/>
          <p:nvPr/>
        </p:nvSpPr>
        <p:spPr>
          <a:xfrm>
            <a:off x="4394200" y="3395132"/>
            <a:ext cx="3750733" cy="7535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762484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TotalTime>
  <Words>355</Words>
  <Application>Microsoft Office PowerPoint</Application>
  <PresentationFormat>ワイド画面</PresentationFormat>
  <Paragraphs>54</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Arial</vt:lpstr>
      <vt:lpstr>Gill Sans MT</vt:lpstr>
      <vt:lpstr>ギャラリー</vt:lpstr>
      <vt:lpstr>VR看護チュートリアル担当 進捗報告</vt:lpstr>
      <vt:lpstr>目次</vt:lpstr>
      <vt:lpstr>目的</vt:lpstr>
      <vt:lpstr>方法</vt:lpstr>
      <vt:lpstr>成果物：（実物は後で共有します）</vt:lpstr>
      <vt:lpstr>成果物を置く場所</vt:lpstr>
      <vt:lpstr>お願い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VR看護チュートリアル担当 進捗報告</dc:title>
  <dc:creator>chikei oki</dc:creator>
  <cp:lastModifiedBy>chikei oki</cp:lastModifiedBy>
  <cp:revision>1</cp:revision>
  <dcterms:created xsi:type="dcterms:W3CDTF">2023-06-23T03:55:17Z</dcterms:created>
  <dcterms:modified xsi:type="dcterms:W3CDTF">2023-06-23T05:05:14Z</dcterms:modified>
</cp:coreProperties>
</file>