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4B5-188D-4D63-9048-45EAEE649CF8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B7DA-EAF2-49BA-A18E-22B4636ACC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85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4B5-188D-4D63-9048-45EAEE649CF8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B7DA-EAF2-49BA-A18E-22B4636ACC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4B5-188D-4D63-9048-45EAEE649CF8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B7DA-EAF2-49BA-A18E-22B4636ACC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91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4B5-188D-4D63-9048-45EAEE649CF8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B7DA-EAF2-49BA-A18E-22B4636ACC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16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4B5-188D-4D63-9048-45EAEE649CF8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B7DA-EAF2-49BA-A18E-22B4636ACC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23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4B5-188D-4D63-9048-45EAEE649CF8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B7DA-EAF2-49BA-A18E-22B4636ACC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4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4B5-188D-4D63-9048-45EAEE649CF8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B7DA-EAF2-49BA-A18E-22B4636ACC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08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4B5-188D-4D63-9048-45EAEE649CF8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B7DA-EAF2-49BA-A18E-22B4636ACC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0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4B5-188D-4D63-9048-45EAEE649CF8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B7DA-EAF2-49BA-A18E-22B4636ACC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35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4B5-188D-4D63-9048-45EAEE649CF8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B7DA-EAF2-49BA-A18E-22B4636ACC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03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54B5-188D-4D63-9048-45EAEE649CF8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B7DA-EAF2-49BA-A18E-22B4636ACC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63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E54B5-188D-4D63-9048-45EAEE649CF8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B7DA-EAF2-49BA-A18E-22B4636ACC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08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802631"/>
          </a:xfrm>
        </p:spPr>
        <p:txBody>
          <a:bodyPr/>
          <a:lstStyle/>
          <a:p>
            <a:r>
              <a:rPr lang="ru-RU" b="1" dirty="0">
                <a:solidFill>
                  <a:srgbClr val="0000FF"/>
                </a:solidFill>
              </a:rPr>
              <a:t>Задачи квадратичного программирования</a:t>
            </a:r>
            <a:endParaRPr lang="ru-RU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02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480623" cy="444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66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37" y="1052736"/>
            <a:ext cx="602400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38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245998" cy="441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20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77" y="836712"/>
            <a:ext cx="6932450" cy="51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22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13948" cy="423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60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rgbClr val="0000FF"/>
                </a:solidFill>
              </a:rPr>
              <a:t>б) настройка задачи</a:t>
            </a:r>
            <a:endParaRPr lang="ru-RU" b="1" dirty="0">
              <a:solidFill>
                <a:srgbClr val="0000FF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5" y="1484784"/>
            <a:ext cx="781879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69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0000FF"/>
                </a:solidFill>
              </a:rPr>
              <a:t>в) настройка параметров поиска </a:t>
            </a:r>
            <a:r>
              <a:rPr lang="ru-RU" b="1" dirty="0" smtClean="0">
                <a:solidFill>
                  <a:srgbClr val="0000FF"/>
                </a:solidFill>
              </a:rPr>
              <a:t>решения</a:t>
            </a:r>
          </a:p>
          <a:p>
            <a:pPr marL="0" indent="0">
              <a:buNone/>
            </a:pPr>
            <a:r>
              <a:rPr lang="ru-RU" dirty="0" smtClean="0"/>
              <a:t>    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Щелкните </a:t>
            </a:r>
            <a:r>
              <a:rPr lang="ru-RU" dirty="0"/>
              <a:t>по кнопке </a:t>
            </a:r>
            <a:r>
              <a:rPr lang="ru-RU" b="1" dirty="0"/>
              <a:t>Параметры </a:t>
            </a:r>
            <a:r>
              <a:rPr lang="ru-RU" dirty="0"/>
              <a:t>и в появившемся окне </a:t>
            </a:r>
            <a:r>
              <a:rPr lang="ru-RU" b="1" dirty="0"/>
              <a:t>Параметры поиска решения  </a:t>
            </a:r>
            <a:r>
              <a:rPr lang="ru-RU" dirty="0"/>
              <a:t>установите  флажок опции </a:t>
            </a:r>
            <a:r>
              <a:rPr lang="ru-RU" b="1" dirty="0">
                <a:solidFill>
                  <a:srgbClr val="FF0000"/>
                </a:solidFill>
              </a:rPr>
              <a:t>Неотрицательные значения </a:t>
            </a:r>
            <a:r>
              <a:rPr lang="ru-RU" dirty="0"/>
              <a:t>- для поиска решений в положительной области значений. </a:t>
            </a:r>
          </a:p>
          <a:p>
            <a:pPr marL="0" indent="0">
              <a:buNone/>
            </a:pPr>
            <a:endParaRPr lang="ru-RU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91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7560840" cy="540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87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0000FF"/>
                </a:solidFill>
              </a:rPr>
              <a:t>г) решение </a:t>
            </a:r>
            <a:r>
              <a:rPr lang="ru-RU" b="1" dirty="0" smtClean="0">
                <a:solidFill>
                  <a:srgbClr val="0000FF"/>
                </a:solidFill>
              </a:rPr>
              <a:t>задачи</a:t>
            </a:r>
          </a:p>
          <a:p>
            <a:pPr marL="0" indent="0">
              <a:buNone/>
            </a:pPr>
            <a:r>
              <a:rPr lang="ru-RU" dirty="0" smtClean="0"/>
              <a:t>    Запуск </a:t>
            </a:r>
            <a:r>
              <a:rPr lang="ru-RU" dirty="0"/>
              <a:t>задачи на решение производится из окна </a:t>
            </a:r>
            <a:r>
              <a:rPr lang="ru-RU" b="1" dirty="0"/>
              <a:t>Поиск решения</a:t>
            </a:r>
            <a:r>
              <a:rPr lang="ru-RU" dirty="0"/>
              <a:t> путем нажатия кнопки </a:t>
            </a:r>
            <a:r>
              <a:rPr lang="ru-RU" b="1" dirty="0"/>
              <a:t>Выполнить</a:t>
            </a:r>
            <a:r>
              <a:rPr lang="ru-RU" dirty="0"/>
              <a:t>. После завершения поиска на экране появится окно </a:t>
            </a:r>
            <a:r>
              <a:rPr lang="ru-RU" b="1" dirty="0"/>
              <a:t>Результаты поиска решения </a:t>
            </a:r>
            <a:r>
              <a:rPr lang="ru-RU" dirty="0"/>
              <a:t>с сообщением найдено решение или нет. </a:t>
            </a:r>
          </a:p>
          <a:p>
            <a:pPr marL="0" indent="0">
              <a:buNone/>
            </a:pPr>
            <a:endParaRPr lang="ru-RU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05064"/>
            <a:ext cx="4896544" cy="2304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52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4664"/>
            <a:ext cx="6696744" cy="501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11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19125"/>
            <a:ext cx="845820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628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387666" cy="515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50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06" y="337407"/>
            <a:ext cx="7115594" cy="604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431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89" y="1124744"/>
            <a:ext cx="6884379" cy="421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1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090613"/>
            <a:ext cx="72961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417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1708"/>
            <a:ext cx="4896544" cy="626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769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124744"/>
            <a:ext cx="79057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611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623888"/>
            <a:ext cx="543877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924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Решим вспомогательную задачу с помощью оптимизатора </a:t>
            </a:r>
            <a:r>
              <a:rPr lang="en-US" i="1" dirty="0"/>
              <a:t>MS Excel</a:t>
            </a:r>
            <a:r>
              <a:rPr lang="ru-RU" dirty="0"/>
              <a:t> «Поиск решения».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62006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798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272807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4139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28" y="772546"/>
            <a:ext cx="6454939" cy="517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55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453774" cy="534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985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484784"/>
            <a:ext cx="80486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9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85" y="1094234"/>
            <a:ext cx="63246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717032"/>
            <a:ext cx="81057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95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504825"/>
            <a:ext cx="561022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33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327082" cy="408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7227"/>
            <a:ext cx="7776864" cy="166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3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719138"/>
            <a:ext cx="860107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82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08720"/>
            <a:ext cx="73152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50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95" y="502805"/>
            <a:ext cx="6342181" cy="587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3712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88</Words>
  <Application>Microsoft Office PowerPoint</Application>
  <PresentationFormat>Экран (4:3)</PresentationFormat>
  <Paragraphs>8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Задачи квадратичного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Каныгин</dc:creator>
  <cp:lastModifiedBy>Каныгин</cp:lastModifiedBy>
  <cp:revision>18</cp:revision>
  <dcterms:created xsi:type="dcterms:W3CDTF">2019-05-18T05:03:02Z</dcterms:created>
  <dcterms:modified xsi:type="dcterms:W3CDTF">2019-05-20T15:55:07Z</dcterms:modified>
</cp:coreProperties>
</file>