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7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16017" y="397120"/>
            <a:ext cx="666469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ЖИЗНЕННЫЙ ЦИКЛ РАЗРАБОТКИ ПО</a:t>
            </a:r>
          </a:p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SDLS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Development Lifecycle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55575" y="869231"/>
            <a:ext cx="81511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Жизненный цикл разработки ПО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development lifecycle, SDLS)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активности, выполняемые на каждом этапе разработки программного обеспечения, и то, как они соотносятся друг с другом в логическом и хронологическом порядке.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E:\ДГТУ\Тестирование_ПО\рис\sdlc1-571x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09" y="2348880"/>
            <a:ext cx="5438775" cy="38100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55575" y="665319"/>
            <a:ext cx="81511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Модель разработки ПО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Development Model, SDM)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структура, систематизирующая различные виды проектной деятельности, их взаимодействие и последовательность в процессе разработки ПО.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aron\Documents\ShareX\Screenshots\2024-03\opera_R9o6hdkf4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52" y="2164361"/>
            <a:ext cx="3995224" cy="465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68236" y="1684959"/>
            <a:ext cx="3125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Водопадная модель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345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56244" y="764704"/>
            <a:ext cx="3390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V-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образная модель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v-model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/>
          </a:p>
        </p:txBody>
      </p:sp>
      <p:pic>
        <p:nvPicPr>
          <p:cNvPr id="4098" name="Picture 2" descr="C:\Users\Daron\Documents\ShareX\Screenshots\2024-03\opera_lHY4vfZ2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0" y="1700808"/>
            <a:ext cx="7237412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4322" y="764704"/>
            <a:ext cx="4554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Итерационная инкрементальная модель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3372" y="1340768"/>
            <a:ext cx="86191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6000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1.	С точки зрения жизненного цикла модель является итерационной, т.к. подразумевает многократное повторение одних и тех же стадий.</a:t>
            </a:r>
          </a:p>
          <a:p>
            <a:pPr algn="just" defTabSz="36000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	С точки зрения развития продукта (приращения его полезных функций) модель является инкрементальной.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aron\Documents\ShareX\Screenshots\2024-03\opera_dfoC5KM3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56" y="2601817"/>
            <a:ext cx="6942137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642259" y="30368"/>
            <a:ext cx="2327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Спиральная модель</a:t>
            </a:r>
            <a:endParaRPr lang="ru-RU" sz="2000" dirty="0"/>
          </a:p>
        </p:txBody>
      </p:sp>
      <p:pic>
        <p:nvPicPr>
          <p:cNvPr id="6147" name="Picture 3" descr="E:\ДГТУ\Тестирование_ПО\рис\image0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10" y="548680"/>
            <a:ext cx="7393792" cy="5926409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642259" y="764704"/>
            <a:ext cx="251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Гибкая модель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(agile)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988840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Agile Manifesto:</a:t>
            </a:r>
          </a:p>
          <a:p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Люди и взаимодействие важнее процессов и инструментов.</a:t>
            </a:r>
          </a:p>
          <a:p>
            <a:pPr marL="457200" indent="-457200">
              <a:buAutoNum type="arabicPeriod"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Работающий продукт важнее исчерпывающей документации.</a:t>
            </a:r>
          </a:p>
          <a:p>
            <a:pPr marL="457200" indent="-457200">
              <a:buAutoNum type="arabicPeriod"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Сотрудничество с заказчиком важнее согласования условий контракта.</a:t>
            </a:r>
          </a:p>
          <a:p>
            <a:pPr marL="457200" indent="-457200">
              <a:buAutoNum type="arabicPeriod"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Готовность к изменениям важнее следования первоначальному плану.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757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89355" y="764704"/>
            <a:ext cx="251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Гибкая модель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(agile)</a:t>
            </a:r>
            <a:endParaRPr lang="ru-RU" sz="2000" dirty="0"/>
          </a:p>
        </p:txBody>
      </p:sp>
      <p:pic>
        <p:nvPicPr>
          <p:cNvPr id="8194" name="Picture 2" descr="C:\Users\Daron\Documents\ShareX\Screenshots\2024-03\opera_atllWDbu5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3117"/>
            <a:ext cx="8067625" cy="4477902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09404"/>
            <a:ext cx="58326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Примером итерационно-инкрементальной модели могут быть…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Waterfall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модель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Каскадная модель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Гибкие модели разработки</a:t>
            </a:r>
          </a:p>
          <a:p>
            <a:pPr marL="285750" indent="-285750">
              <a:buFont typeface="Wingdings" pitchFamily="2" charset="2"/>
              <a:buChar char="ü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Каскадная модель 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Waterfall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предполагает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Изменение требований на этапе тестирования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Переходи из любой стадии разработки на предыдущие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Тестирование на каждой фазе разработки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Следование одной фазы разработки за другой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716" y="2903000"/>
            <a:ext cx="897343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Какая модель разработки сейчас получила наибольшее распространение?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Пальцем в небо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модель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Итерационная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Водопадная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Итерация это</a:t>
            </a:r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готовая для релиза функциональность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временной интервал, который необходим для тестирования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одно из названий фазы разработки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временной интервал, в течении которого команда реализует часть функциональности (инкремент продукта)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37" y="1107492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ДГТУ\Тестирование_ПО\рис\59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-227401"/>
            <a:ext cx="2286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57235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48" y="3679528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35001"/>
            <a:ext cx="345765" cy="34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230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34</cp:revision>
  <dcterms:created xsi:type="dcterms:W3CDTF">2024-03-21T20:31:03Z</dcterms:created>
  <dcterms:modified xsi:type="dcterms:W3CDTF">2024-03-23T18:40:41Z</dcterms:modified>
</cp:coreProperties>
</file>