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85" r:id="rId3"/>
    <p:sldId id="286" r:id="rId4"/>
    <p:sldId id="27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39752" y="397120"/>
            <a:ext cx="4984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УРОВНИ ТЕСТИРОВАНИЯ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aron\Documents\ShareX\Screenshots\2024-03\baaNXZdaY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2" y="692696"/>
            <a:ext cx="7941683" cy="5203427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ДГТУ\Тестирование_ПО\рис\populyarnye-voprosy-razrabotchika-o-testirovani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32" y="1268760"/>
            <a:ext cx="4903490" cy="45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5832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каждой атомарной функциональности приложения отдельно, в искусственно созданной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среде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Интеграционное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Модульное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Системное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Приемочное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Какой вид тестирования проверяет требования, продиктованные международными стандартами?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на соответствие контракту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Пользовательское приемное тестирование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Нормативное тестирование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Альфа-тестирование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602" y="3517848"/>
            <a:ext cx="89734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Каких тестов должно быть больше всего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Модульных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Системных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Приемочных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Интеграционных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Каких тестов должно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быть больше всего?</a:t>
            </a: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Приемочные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34609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ДГТУ\Тестирование_ПО\рис\1772858_900_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00" y="27385"/>
            <a:ext cx="3166393" cy="21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924944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89" y="3789040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5239" y="1124744"/>
            <a:ext cx="81511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Уровни тестирования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группы активностей тестирования, которые организованы и управляются как единое целое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Daron\Documents\ShareX\Screenshots\2024-03\opera_31YH0dfn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4683696" cy="40168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11560" y="824006"/>
            <a:ext cx="81511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Компонентное тестирование / модульное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Unit testing)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фокусируется на тестировании компонентов по отдельности. Компонентное тестирование обычно выполняется разработчиками в их собственных окружениях.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Daron\Documents\ShareX\Screenshots\2024-03\opera_31YH0dfn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8841"/>
            <a:ext cx="3190574" cy="2736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27584" y="2627321"/>
            <a:ext cx="2736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Объект тестирования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Компоненты и модули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Код и структуры данных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Модули БД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59323" y="2657321"/>
            <a:ext cx="43924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Типичные дефекты и отказы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Неправильная работа функциональности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Проблемы с потоками данных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Неправильные код и логика</a:t>
            </a:r>
          </a:p>
        </p:txBody>
      </p:sp>
    </p:spTree>
    <p:extLst>
      <p:ext uri="{BB962C8B-B14F-4D97-AF65-F5344CB8AC3E}">
        <p14:creationId xmlns:p14="http://schemas.microsoft.com/office/powerpoint/2010/main" val="40332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11560" y="824006"/>
            <a:ext cx="81511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 интеграции компонентов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Integration testing)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фокусируется на тестировании интерфейсов и взаимодействий между компонентами. Тестирование интеграции компонентов сильно зависит от выбора подхода к стратегии интеграции – снизу вверх, с верху в низ или методом большого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вызрыва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Daron\Documents\ShareX\Screenshots\2024-03\opera_31YH0dfn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8841"/>
            <a:ext cx="3190574" cy="2736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27584" y="2627321"/>
            <a:ext cx="30963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Объект тестирования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Подсистемы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Базы данных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Интерфейсы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Программные интерфейсы приложения (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Микросервисы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32039" y="2657321"/>
            <a:ext cx="42197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Типичные дефекты и отказы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Некорректные данные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Отсутствующие данные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Неверная последовательность или временные характеристики обращения к интерфейсам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Несовместимость интерфейсов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Сбои связи</a:t>
            </a:r>
          </a:p>
        </p:txBody>
      </p:sp>
    </p:spTree>
    <p:extLst>
      <p:ext uri="{BB962C8B-B14F-4D97-AF65-F5344CB8AC3E}">
        <p14:creationId xmlns:p14="http://schemas.microsoft.com/office/powerpoint/2010/main" val="41068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827584" y="1844824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Регистрация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6"/>
          </p:cNvCxnSpPr>
          <p:nvPr/>
        </p:nvCxnSpPr>
        <p:spPr>
          <a:xfrm>
            <a:off x="2699792" y="2636912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63888" y="1864572"/>
            <a:ext cx="1872208" cy="1584176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профиля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436096" y="2656660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300192" y="1837150"/>
            <a:ext cx="1872208" cy="15841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Доступ к сервису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47814" y="641782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Снизу вверх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9601" y="3486927"/>
            <a:ext cx="2233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этого модуля нет, то используем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заглушку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827584" y="1844824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Регистрация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6"/>
          </p:cNvCxnSpPr>
          <p:nvPr/>
        </p:nvCxnSpPr>
        <p:spPr>
          <a:xfrm>
            <a:off x="2699792" y="2636912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63888" y="1864572"/>
            <a:ext cx="1872208" cy="1584176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профиля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436096" y="2656660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300192" y="1837150"/>
            <a:ext cx="1872208" cy="15841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Доступ к сервису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47814" y="641782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Сверху вниз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6993" y="3573016"/>
            <a:ext cx="2233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этого модуля нет, то используем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драйвер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827584" y="4149080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Регистрация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27584" y="1412776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Логин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516216" y="1412776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Профиль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331790" y="635864"/>
            <a:ext cx="268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Большой взрыв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516216" y="4149080"/>
            <a:ext cx="1872208" cy="158417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Корзина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3275856" y="2204616"/>
            <a:ext cx="2736304" cy="2736304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Вся система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>
            <a:stCxn id="2" idx="7"/>
            <a:endCxn id="11" idx="2"/>
          </p:cNvCxnSpPr>
          <p:nvPr/>
        </p:nvCxnSpPr>
        <p:spPr>
          <a:xfrm flipV="1">
            <a:off x="2425613" y="3572768"/>
            <a:ext cx="850243" cy="8083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5" idx="5"/>
            <a:endCxn id="11" idx="2"/>
          </p:cNvCxnSpPr>
          <p:nvPr/>
        </p:nvCxnSpPr>
        <p:spPr>
          <a:xfrm>
            <a:off x="2425613" y="2764955"/>
            <a:ext cx="850243" cy="8078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3" idx="3"/>
            <a:endCxn id="11" idx="6"/>
          </p:cNvCxnSpPr>
          <p:nvPr/>
        </p:nvCxnSpPr>
        <p:spPr>
          <a:xfrm flipH="1">
            <a:off x="6012160" y="2764955"/>
            <a:ext cx="778235" cy="8078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1"/>
            <a:endCxn id="11" idx="6"/>
          </p:cNvCxnSpPr>
          <p:nvPr/>
        </p:nvCxnSpPr>
        <p:spPr>
          <a:xfrm flipH="1" flipV="1">
            <a:off x="6012160" y="3572768"/>
            <a:ext cx="778235" cy="8083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11560" y="824006"/>
            <a:ext cx="81511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testing)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фокусируется на поведении и возможностях системы или продукта целиком, часто включая функциональное тестирование сквозных задач и нефункциональное тестирование характеристик качества программного обеспечения (например, удобства использования)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Daron\Documents\ShareX\Screenshots\2024-03\opera_31YH0dfn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8841"/>
            <a:ext cx="3190574" cy="2736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27584" y="2627321"/>
            <a:ext cx="30963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Объект тестирования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Аппаратные / программные системы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Тестируемая система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Операционные системы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Конфигурация системы и конфигурация данных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2039" y="2657321"/>
            <a:ext cx="42197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Типичные дефекты и отказы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Некорректные вычисления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Некорректное или неожиданное функциональное или нефункциональное поведение системы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Некорректное управление и/или передача данных внутри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30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11560" y="824006"/>
            <a:ext cx="8151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Приемочное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Acceptance testing)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фокусируется на проверке и демонстрации готовности системы к развертыванию, что означает удовлетворение системой пользовательских бизнес-потребностей.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Daron\Documents\ShareX\Screenshots\2024-03\opera_31YH0dfn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8841"/>
            <a:ext cx="3190574" cy="2736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27584" y="2627321"/>
            <a:ext cx="30963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Объект тестирования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Тестируется система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Конфигурация системы и конфигурационные данные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Бизнес-процессы для полностью интегрированной системы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Восстановление системы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Операционные и эксплуатационные процессы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2657321"/>
            <a:ext cx="400374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Типичные дефекты и отказы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Системные рабочие процессы не отвечают бизнес-требованиям или требованиям пользователей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Бизнес-требования некорректно реализованы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Система не соответствует контрактным или нормативным требованиям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Уязвимости в системе безопасности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Недостаточная 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6420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388</Words>
  <Application>Microsoft Office PowerPoint</Application>
  <PresentationFormat>Экран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49</cp:revision>
  <dcterms:created xsi:type="dcterms:W3CDTF">2024-03-21T20:31:03Z</dcterms:created>
  <dcterms:modified xsi:type="dcterms:W3CDTF">2024-03-24T17:45:15Z</dcterms:modified>
</cp:coreProperties>
</file>