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319" r:id="rId2"/>
    <p:sldId id="308" r:id="rId3"/>
    <p:sldId id="340" r:id="rId4"/>
    <p:sldId id="352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23" r:id="rId16"/>
    <p:sldId id="351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4E81B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9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12454" y="356090"/>
            <a:ext cx="567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ТЕСТ – ДИЗАЙНА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15505" y="1556792"/>
            <a:ext cx="567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ПОПАРНОЕ ТЕСТИРОВАНИЕ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граничных значений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практике одного эквивалентного разбиения недостаточно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 анализа граничных значений является продолжением метода эквивалентного разбиения, но может быть применим, только если классы состоят из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упорядоченных числовых значений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Максимальное и минимальное значение класса являются его границами. Некорректное поведение более вероятно на границах класса, чем внутри класса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67544" y="4296343"/>
            <a:ext cx="8136907" cy="1158950"/>
            <a:chOff x="467544" y="4296343"/>
            <a:chExt cx="8136907" cy="115895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есяц 11"/>
            <p:cNvSpPr/>
            <p:nvPr/>
          </p:nvSpPr>
          <p:spPr>
            <a:xfrm rot="16200000">
              <a:off x="5396113" y="4366219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6354716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754739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Месяц 16"/>
            <p:cNvSpPr/>
            <p:nvPr/>
          </p:nvSpPr>
          <p:spPr>
            <a:xfrm rot="16200000">
              <a:off x="7524330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Месяц 17"/>
            <p:cNvSpPr/>
            <p:nvPr/>
          </p:nvSpPr>
          <p:spPr>
            <a:xfrm rot="16200000">
              <a:off x="1115617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0683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54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6254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55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граничных значений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Определяем остальные граничные значения. Существует два метода.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Первый метод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нижней границы и значение до нее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верхней границы и значения после нее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67544" y="4300462"/>
            <a:ext cx="8136907" cy="1144761"/>
            <a:chOff x="467544" y="4300462"/>
            <a:chExt cx="8136907" cy="114476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63233"/>
              </p:ext>
            </p:extLst>
          </p:nvPr>
        </p:nvGraphicFramePr>
        <p:xfrm>
          <a:off x="899592" y="1700808"/>
          <a:ext cx="7344816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/>
                <a:gridCol w="230425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Представители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-1,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 и 17, 18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50 %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18 - 54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17, 18 и 54, 55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25 %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55 - +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54, 55, для +бес 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75 %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Негативные классы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-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для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-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нет и -2,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Буквы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Спецсимволы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граничных значений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Второй метод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нижней границы и значение как до нее, так и после нее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Тестирование нижней границы и значение как до нее, так и после нее</a:t>
            </a:r>
          </a:p>
        </p:txBody>
      </p:sp>
      <p:pic>
        <p:nvPicPr>
          <p:cNvPr id="2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467544" y="4300462"/>
            <a:ext cx="8136907" cy="1144761"/>
            <a:chOff x="467544" y="4300462"/>
            <a:chExt cx="8136907" cy="1144761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2806948" y="4689140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9750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3790028" y="4708486"/>
              <a:ext cx="243036" cy="21602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70291" y="431980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16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5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52030"/>
              </p:ext>
            </p:extLst>
          </p:nvPr>
        </p:nvGraphicFramePr>
        <p:xfrm>
          <a:off x="899592" y="1700808"/>
          <a:ext cx="7344816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/>
                <a:gridCol w="2520280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Представители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-1,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0, 1 и 16, 17, 18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50 %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18 - 54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17, 18, 19 и 53, 54, 55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25 %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55 - +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54, 55, 56 для +бес 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75 %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Негативные классы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-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для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-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нет и -2, -1, 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Буквы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Спецсимволы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нельзя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определить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Дополнительная информация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случае тестирования десятичных дробей, граничные значения будут зависеть не только от целой, но и от дробной части.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Например, допустимые значения от 0.01 до  10.00</a:t>
            </a:r>
          </a:p>
          <a:p>
            <a:pPr algn="just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	Граничные значения для этого класса 0.00, 0.01, 0.02 и 9.99, 10.00, 10.01</a:t>
            </a:r>
          </a:p>
          <a:p>
            <a:pPr marL="342900" indent="-342900" algn="just"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Значение, которые повторяются, второй раз тестировать не нужно. Рекомендовано оставлять комментарии о том, что значения повторялись и были удалены.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Лучше указывать на конкретные данные примеры представителей, а их привязку к количеству символов и типу данных. Например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абвг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заменить на 4 буквы.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Дополнительная информация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Классы эквивалентности можно использовать и для других аспектов, например, для формирования выборки устройств для тестирования (разрешения экрана)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Тестирование классов эквивалентности в равной степени применимо на модульном, интеграционном, системном и приемочном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уровянх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485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7504" y="109404"/>
            <a:ext cx="67687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Какое минимальное количество экземпляров необходимо взять для тестирования из класса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эквивалетности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согласно одноименной методике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Какие классы эквивалентности можно выделить для системы, которая принимает значения от 2.00 до 88.00 ?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1), (2 до 88), (89, +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1.99),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2.00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88.00),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88.01,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(2 до 88), 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беск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(0, 1.99),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2.00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88.00),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88.01, 1000)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3808098"/>
            <a:ext cx="89720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значений необходимо протестировать при анализе граничных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значний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каждой границе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8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39" y="1700808"/>
            <a:ext cx="255255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469" y="5370190"/>
            <a:ext cx="908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поле можно вводить только числа.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Тестировщик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решил проверить так же ввод букв. К какому классу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эквивалентности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будет относиться такой ввод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2085" y="59241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Негативный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Позитивный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Нейтральный</a:t>
            </a:r>
          </a:p>
        </p:txBody>
      </p:sp>
      <p:pic>
        <p:nvPicPr>
          <p:cNvPr id="13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04" y="2996952"/>
            <a:ext cx="255255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862266" y="4630199"/>
            <a:ext cx="255255" cy="523808"/>
            <a:chOff x="862266" y="4630199"/>
            <a:chExt cx="255255" cy="523808"/>
          </a:xfrm>
        </p:grpSpPr>
        <p:pic>
          <p:nvPicPr>
            <p:cNvPr id="14" name="Picture 5" descr="C:\Users\Daron\Downloads\icons8-no-bug-6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266" y="4630199"/>
              <a:ext cx="255255" cy="25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Daron\Downloads\icons8-no-bug-6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266" y="4898752"/>
              <a:ext cx="255255" cy="25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16521"/>
            <a:ext cx="255255" cy="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ДГТУ\Тестирование_ПО\рис\msedge_GK1M9q9dW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942"/>
            <a:ext cx="2411861" cy="23725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3373" y="1700808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Попарное тестирование (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pairwise testing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техника тестирования методом черного ящика, при котором тестовые сценарии разрабатываются таким образом, чтобы выполнить тестирование для всех комбинаций параметр-значение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Попарное тестирование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Сайт должен работать в 8 браузерах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Chrome,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Mozilla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Firefox, Opera,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Safari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Используются различные плагины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RealPlayer,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MediaPlayer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 плагинов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Запускаться на различных операционных системах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Android, Windows,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Linux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Получать страницы от разных веб серверов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IIS, Apache,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WebLogic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Серверные операционные системы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Windows Server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браузеров, 3 плагина, 5 операционных систем, 3 сервера, 2 серверных операционные системы.</a:t>
            </a:r>
          </a:p>
          <a:p>
            <a:pPr marL="285750" indent="-285750" algn="just">
              <a:buFont typeface="Courier New" pitchFamily="49" charset="0"/>
              <a:buChar char="o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450 комбинаций</a:t>
            </a:r>
          </a:p>
        </p:txBody>
      </p:sp>
    </p:spTree>
    <p:extLst>
      <p:ext uri="{BB962C8B-B14F-4D97-AF65-F5344CB8AC3E}">
        <p14:creationId xmlns:p14="http://schemas.microsoft.com/office/powerpoint/2010/main" val="29574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Попарное тестирование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техника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определения кейсов для попарного тестирования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алгоритмы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 Pairs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Pairs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позволяет генерировать пары автоматически. Самый популярный инструмент для этого является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но существует множество других решений.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Негативный класс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Возраст покупателя до 0 лет – сообщение о ошибке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Позитивные классы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Возраст покупателя от 0 до 17 лет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скидка 50%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Возраст покупателя от 18 до 54 лет – скидка 25%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Возраст покупателя от 55 и выше – скидка 75%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467544" y="4296343"/>
            <a:ext cx="8136907" cy="1158950"/>
            <a:chOff x="467544" y="4296343"/>
            <a:chExt cx="8136907" cy="1158950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467544" y="4797152"/>
              <a:ext cx="813690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Месяц 4"/>
            <p:cNvSpPr/>
            <p:nvPr/>
          </p:nvSpPr>
          <p:spPr>
            <a:xfrm rot="16200000">
              <a:off x="3208067" y="436510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074219" y="4689140"/>
              <a:ext cx="243036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3425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166670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594499" y="4689140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есяц 11"/>
            <p:cNvSpPr/>
            <p:nvPr/>
          </p:nvSpPr>
          <p:spPr>
            <a:xfrm rot="16200000">
              <a:off x="5396113" y="4366219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6354716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754739" y="4676167"/>
              <a:ext cx="243036" cy="21602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Месяц 16"/>
            <p:cNvSpPr/>
            <p:nvPr/>
          </p:nvSpPr>
          <p:spPr>
            <a:xfrm rot="16200000">
              <a:off x="7524330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Месяц 17"/>
            <p:cNvSpPr/>
            <p:nvPr/>
          </p:nvSpPr>
          <p:spPr>
            <a:xfrm rot="16200000">
              <a:off x="1115617" y="4375172"/>
              <a:ext cx="432048" cy="1728193"/>
            </a:xfrm>
            <a:prstGeom prst="mo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4482" y="4300462"/>
              <a:ext cx="414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-1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7007" y="4300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0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85020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17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75659" y="43004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18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0683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54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6254" y="4296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55</a:t>
              </a:r>
              <a:endPara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Негативный класс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Ввод букв, спецсимволы, код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Дополнительно проверяют пустое значение или 0, даже если оно  входим в существующий класс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Стратегия тестирования зависит от природы самих данных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например, для имени нужно проверять короткие, мужские, женские, распространенные, редкие имена и так далее. Но это уже дополнительные классы и не всегда на это есть время.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 избежание маскирования дефектов, негативные классы эквивалентности в текстовых сценариях следует использовать по отдельности, то есть избегать комбинаций одних негативных классов с другими. Дефекты могут быть маскированы, если при нескольких дефектов обнаруживается только один их них.</a:t>
            </a:r>
          </a:p>
        </p:txBody>
      </p:sp>
      <p:pic>
        <p:nvPicPr>
          <p:cNvPr id="5" name="Picture 3" descr="E:\ДГТУ\Тестирование_ПО\рис\65017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6211"/>
            <a:ext cx="755576" cy="62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73" y="1700808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Тестируем хотя бы одно значение из каждого класса. Так как код пишется таким образом, что все правила к одному из представителей класса применяются ка всем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други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&gt;= 0 &amp;&amp;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&lt;= 16)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“NO”;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“PART”;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55)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“FULL”;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55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applicantAge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hireStatus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“NO”;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aron\Downloads\icons8-no-bug-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" y="6343710"/>
            <a:ext cx="503808" cy="5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65206" y="746217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Эквивалентное разбиение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03438"/>
              </p:ext>
            </p:extLst>
          </p:nvPr>
        </p:nvGraphicFramePr>
        <p:xfrm>
          <a:off x="899592" y="1700808"/>
          <a:ext cx="7344816" cy="3235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76264"/>
                <a:gridCol w="2304256"/>
                <a:gridCol w="266429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Позитивные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Представители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класса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4E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- 17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50 %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18 - 54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25 %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55 - +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Скидка 75 %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Негативные классы</a:t>
                      </a:r>
                      <a:endParaRPr lang="ru-RU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66CC">
                        <a:alpha val="4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От –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беск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-1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Буквы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dmf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Спецсимволы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$&amp;!@%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Сообщение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о ошибке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883</Words>
  <Application>Microsoft Office PowerPoint</Application>
  <PresentationFormat>Экран (4:3)</PresentationFormat>
  <Paragraphs>184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Denis Fatkhi</dc:creator>
  <cp:lastModifiedBy>Denis Fatkhi</cp:lastModifiedBy>
  <cp:revision>121</cp:revision>
  <dcterms:created xsi:type="dcterms:W3CDTF">2024-03-21T20:31:03Z</dcterms:created>
  <dcterms:modified xsi:type="dcterms:W3CDTF">2024-04-02T17:58:30Z</dcterms:modified>
</cp:coreProperties>
</file>