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421" r:id="rId3"/>
    <p:sldId id="422" r:id="rId4"/>
    <p:sldId id="40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4" r:id="rId25"/>
    <p:sldId id="447" r:id="rId26"/>
    <p:sldId id="446" r:id="rId27"/>
    <p:sldId id="448" r:id="rId28"/>
    <p:sldId id="459" r:id="rId29"/>
    <p:sldId id="449" r:id="rId30"/>
    <p:sldId id="451" r:id="rId31"/>
    <p:sldId id="462" r:id="rId32"/>
    <p:sldId id="455" r:id="rId33"/>
    <p:sldId id="463" r:id="rId34"/>
    <p:sldId id="456" r:id="rId35"/>
    <p:sldId id="464" r:id="rId36"/>
    <p:sldId id="465" r:id="rId37"/>
    <p:sldId id="466" r:id="rId38"/>
    <p:sldId id="467" r:id="rId39"/>
    <p:sldId id="468" r:id="rId40"/>
    <p:sldId id="470" r:id="rId41"/>
    <p:sldId id="478" r:id="rId42"/>
    <p:sldId id="477" r:id="rId43"/>
    <p:sldId id="461" r:id="rId44"/>
    <p:sldId id="469" r:id="rId45"/>
    <p:sldId id="471" r:id="rId46"/>
    <p:sldId id="472" r:id="rId47"/>
    <p:sldId id="473" r:id="rId48"/>
    <p:sldId id="474" r:id="rId49"/>
    <p:sldId id="475" r:id="rId50"/>
    <p:sldId id="476" r:id="rId51"/>
    <p:sldId id="453" r:id="rId52"/>
    <p:sldId id="452" r:id="rId53"/>
    <p:sldId id="479" r:id="rId54"/>
    <p:sldId id="480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0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E168-18D3-4686-82C7-29E9F74DED3E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893EF6DE-90EA-48D5-B931-F8398701E98F}">
      <dgm:prSet/>
      <dgm:spPr/>
      <dgm:t>
        <a:bodyPr/>
        <a:lstStyle/>
        <a:p>
          <a:r>
            <a:rPr lang="ru-RU"/>
            <a:t>Базовая аутентификация</a:t>
          </a:r>
        </a:p>
      </dgm:t>
    </dgm:pt>
    <dgm:pt modelId="{5D2498C4-E1F8-44E6-86FB-F9B8F5E055EA}" type="parTrans" cxnId="{E3EDE9C1-1158-458D-BB49-183F48FE3A49}">
      <dgm:prSet/>
      <dgm:spPr/>
      <dgm:t>
        <a:bodyPr/>
        <a:lstStyle/>
        <a:p>
          <a:endParaRPr lang="ru-RU"/>
        </a:p>
      </dgm:t>
    </dgm:pt>
    <dgm:pt modelId="{0BD60068-9CFD-40A2-B543-34299CDE454E}" type="sibTrans" cxnId="{E3EDE9C1-1158-458D-BB49-183F48FE3A49}">
      <dgm:prSet/>
      <dgm:spPr/>
      <dgm:t>
        <a:bodyPr/>
        <a:lstStyle/>
        <a:p>
          <a:endParaRPr lang="ru-RU"/>
        </a:p>
      </dgm:t>
    </dgm:pt>
    <dgm:pt modelId="{936779B9-3F5B-4DA1-B565-AF899DCF4507}">
      <dgm:prSet/>
      <dgm:spPr/>
      <dgm:t>
        <a:bodyPr/>
        <a:lstStyle/>
        <a:p>
          <a:r>
            <a:rPr lang="ru-RU"/>
            <a:t>Дайджест-аутентификация</a:t>
          </a:r>
        </a:p>
      </dgm:t>
    </dgm:pt>
    <dgm:pt modelId="{2A8C0390-4DB6-4D42-93F8-86F986B18296}" type="parTrans" cxnId="{80CF9A46-0CEC-41F3-A072-6745678D04E3}">
      <dgm:prSet/>
      <dgm:spPr/>
      <dgm:t>
        <a:bodyPr/>
        <a:lstStyle/>
        <a:p>
          <a:endParaRPr lang="ru-RU"/>
        </a:p>
      </dgm:t>
    </dgm:pt>
    <dgm:pt modelId="{6A1817C5-52CC-458D-A74A-9EA8DE933649}" type="sibTrans" cxnId="{80CF9A46-0CEC-41F3-A072-6745678D04E3}">
      <dgm:prSet/>
      <dgm:spPr/>
      <dgm:t>
        <a:bodyPr/>
        <a:lstStyle/>
        <a:p>
          <a:endParaRPr lang="ru-RU"/>
        </a:p>
      </dgm:t>
    </dgm:pt>
    <dgm:pt modelId="{6E0C8318-2EA5-4BA4-8778-12B7D819787C}">
      <dgm:prSet/>
      <dgm:spPr/>
      <dgm:t>
        <a:bodyPr/>
        <a:lstStyle/>
        <a:p>
          <a:r>
            <a:rPr lang="ru-RU"/>
            <a:t>HTTPS</a:t>
          </a:r>
        </a:p>
      </dgm:t>
    </dgm:pt>
    <dgm:pt modelId="{41614D57-9D94-4688-98C1-D333A395D596}" type="parTrans" cxnId="{22E14406-3EC3-4EED-AD77-D74CCAD07B99}">
      <dgm:prSet/>
      <dgm:spPr/>
      <dgm:t>
        <a:bodyPr/>
        <a:lstStyle/>
        <a:p>
          <a:endParaRPr lang="ru-RU"/>
        </a:p>
      </dgm:t>
    </dgm:pt>
    <dgm:pt modelId="{BE2CF9E7-726C-4990-82F5-2CA27B8457EE}" type="sibTrans" cxnId="{22E14406-3EC3-4EED-AD77-D74CCAD07B99}">
      <dgm:prSet/>
      <dgm:spPr/>
      <dgm:t>
        <a:bodyPr/>
        <a:lstStyle/>
        <a:p>
          <a:endParaRPr lang="ru-RU"/>
        </a:p>
      </dgm:t>
    </dgm:pt>
    <dgm:pt modelId="{2999C053-D258-463F-A825-76D6CD9113E2}">
      <dgm:prSet/>
      <dgm:spPr/>
      <dgm:t>
        <a:bodyPr/>
        <a:lstStyle/>
        <a:p>
          <a:r>
            <a:rPr lang="ru-RU"/>
            <a:t>Аутентификация по предъявлению цифрового сертификата</a:t>
          </a:r>
        </a:p>
      </dgm:t>
    </dgm:pt>
    <dgm:pt modelId="{49FD1B58-9EEC-491F-8604-42F84D812F9D}" type="parTrans" cxnId="{D0808D1A-F752-46E9-B4C4-0378E6531822}">
      <dgm:prSet/>
      <dgm:spPr/>
      <dgm:t>
        <a:bodyPr/>
        <a:lstStyle/>
        <a:p>
          <a:endParaRPr lang="ru-RU"/>
        </a:p>
      </dgm:t>
    </dgm:pt>
    <dgm:pt modelId="{1FCD7E0B-A6A1-4E62-9347-200E05576548}" type="sibTrans" cxnId="{D0808D1A-F752-46E9-B4C4-0378E6531822}">
      <dgm:prSet/>
      <dgm:spPr/>
      <dgm:t>
        <a:bodyPr/>
        <a:lstStyle/>
        <a:p>
          <a:endParaRPr lang="ru-RU"/>
        </a:p>
      </dgm:t>
    </dgm:pt>
    <dgm:pt modelId="{933EA009-B097-4595-BF44-B57B8212AE5E}">
      <dgm:prSet/>
      <dgm:spPr/>
      <dgm:t>
        <a:bodyPr/>
        <a:lstStyle/>
        <a:p>
          <a:r>
            <a:rPr lang="ru-RU"/>
            <a:t>Аутентификация по Cookies</a:t>
          </a:r>
        </a:p>
      </dgm:t>
    </dgm:pt>
    <dgm:pt modelId="{9AF0EC06-0BCF-4AAA-A1C4-EB1F8F8C9E7B}" type="parTrans" cxnId="{776375A8-7BF6-4F0D-B37A-93FDD9ECD344}">
      <dgm:prSet/>
      <dgm:spPr/>
      <dgm:t>
        <a:bodyPr/>
        <a:lstStyle/>
        <a:p>
          <a:endParaRPr lang="ru-RU"/>
        </a:p>
      </dgm:t>
    </dgm:pt>
    <dgm:pt modelId="{63C9BB0C-317B-405F-BAB9-75D344CE2FD2}" type="sibTrans" cxnId="{776375A8-7BF6-4F0D-B37A-93FDD9ECD344}">
      <dgm:prSet/>
      <dgm:spPr/>
      <dgm:t>
        <a:bodyPr/>
        <a:lstStyle/>
        <a:p>
          <a:endParaRPr lang="ru-RU"/>
        </a:p>
      </dgm:t>
    </dgm:pt>
    <dgm:pt modelId="{F8DE24AC-72D9-45E5-AF13-367742D83F56}">
      <dgm:prSet/>
      <dgm:spPr/>
      <dgm:t>
        <a:bodyPr/>
        <a:lstStyle/>
        <a:p>
          <a:r>
            <a:rPr lang="ru-RU"/>
            <a:t>Децентрализованная аутентификация</a:t>
          </a:r>
        </a:p>
      </dgm:t>
    </dgm:pt>
    <dgm:pt modelId="{8500E19A-EA2B-4D3E-A86B-753ECCCB18B5}" type="parTrans" cxnId="{230AB68A-8C24-4D2D-9DF2-44CEF41FA941}">
      <dgm:prSet/>
      <dgm:spPr/>
      <dgm:t>
        <a:bodyPr/>
        <a:lstStyle/>
        <a:p>
          <a:endParaRPr lang="ru-RU"/>
        </a:p>
      </dgm:t>
    </dgm:pt>
    <dgm:pt modelId="{9117E81B-1DCD-46C4-ADC6-2582D33BB775}" type="sibTrans" cxnId="{230AB68A-8C24-4D2D-9DF2-44CEF41FA941}">
      <dgm:prSet/>
      <dgm:spPr/>
      <dgm:t>
        <a:bodyPr/>
        <a:lstStyle/>
        <a:p>
          <a:endParaRPr lang="ru-RU"/>
        </a:p>
      </dgm:t>
    </dgm:pt>
    <dgm:pt modelId="{FBF278FD-5D0C-472D-B5DE-5D83B2C19A7D}">
      <dgm:prSet/>
      <dgm:spPr/>
      <dgm:t>
        <a:bodyPr/>
        <a:lstStyle/>
        <a:p>
          <a:r>
            <a:rPr lang="ru-RU"/>
            <a:t>Отслеживание аутентификации самим пользователем</a:t>
          </a:r>
        </a:p>
      </dgm:t>
    </dgm:pt>
    <dgm:pt modelId="{A0B06FD4-5F9B-4D03-8E22-95BCC962CAEB}" type="parTrans" cxnId="{C7315019-1DBF-43F7-AE77-D85231204203}">
      <dgm:prSet/>
      <dgm:spPr/>
      <dgm:t>
        <a:bodyPr/>
        <a:lstStyle/>
        <a:p>
          <a:endParaRPr lang="ru-RU"/>
        </a:p>
      </dgm:t>
    </dgm:pt>
    <dgm:pt modelId="{421628C1-21CC-4E55-BD72-02B70AD94AA8}" type="sibTrans" cxnId="{C7315019-1DBF-43F7-AE77-D85231204203}">
      <dgm:prSet/>
      <dgm:spPr/>
      <dgm:t>
        <a:bodyPr/>
        <a:lstStyle/>
        <a:p>
          <a:endParaRPr lang="ru-RU"/>
        </a:p>
      </dgm:t>
    </dgm:pt>
    <dgm:pt modelId="{B0692F5F-7C14-4133-9717-9CCFB4179FAA}">
      <dgm:prSet/>
      <dgm:spPr/>
      <dgm:t>
        <a:bodyPr/>
        <a:lstStyle/>
        <a:p>
          <a:r>
            <a:rPr lang="ru-RU"/>
            <a:t>Многофакторная аутентификация</a:t>
          </a:r>
        </a:p>
      </dgm:t>
    </dgm:pt>
    <dgm:pt modelId="{E441C896-29E1-402F-92BF-3EDE3197F568}" type="parTrans" cxnId="{7E52962B-6A06-458C-8F84-FBC093682350}">
      <dgm:prSet/>
      <dgm:spPr/>
      <dgm:t>
        <a:bodyPr/>
        <a:lstStyle/>
        <a:p>
          <a:endParaRPr lang="ru-RU"/>
        </a:p>
      </dgm:t>
    </dgm:pt>
    <dgm:pt modelId="{09818E82-B109-4191-9F98-065F3703569E}" type="sibTrans" cxnId="{7E52962B-6A06-458C-8F84-FBC093682350}">
      <dgm:prSet/>
      <dgm:spPr/>
      <dgm:t>
        <a:bodyPr/>
        <a:lstStyle/>
        <a:p>
          <a:endParaRPr lang="ru-RU"/>
        </a:p>
      </dgm:t>
    </dgm:pt>
    <dgm:pt modelId="{9BE0B66B-4969-4077-B742-1748B95621DF}" type="pres">
      <dgm:prSet presAssocID="{9343E168-18D3-4686-82C7-29E9F74DED3E}" presName="diagram" presStyleCnt="0">
        <dgm:presLayoutVars>
          <dgm:dir/>
          <dgm:resizeHandles val="exact"/>
        </dgm:presLayoutVars>
      </dgm:prSet>
      <dgm:spPr/>
    </dgm:pt>
    <dgm:pt modelId="{2EDF375B-E322-4356-A836-B08357453069}" type="pres">
      <dgm:prSet presAssocID="{893EF6DE-90EA-48D5-B931-F8398701E98F}" presName="node" presStyleLbl="node1" presStyleIdx="0" presStyleCnt="8">
        <dgm:presLayoutVars>
          <dgm:bulletEnabled val="1"/>
        </dgm:presLayoutVars>
      </dgm:prSet>
      <dgm:spPr/>
    </dgm:pt>
    <dgm:pt modelId="{DB33828B-C869-4298-9EAD-E0D43F045D28}" type="pres">
      <dgm:prSet presAssocID="{0BD60068-9CFD-40A2-B543-34299CDE454E}" presName="sibTrans" presStyleCnt="0"/>
      <dgm:spPr/>
    </dgm:pt>
    <dgm:pt modelId="{91CA6B45-F4E4-48B5-A380-AA303EC0A8DC}" type="pres">
      <dgm:prSet presAssocID="{936779B9-3F5B-4DA1-B565-AF899DCF4507}" presName="node" presStyleLbl="node1" presStyleIdx="1" presStyleCnt="8">
        <dgm:presLayoutVars>
          <dgm:bulletEnabled val="1"/>
        </dgm:presLayoutVars>
      </dgm:prSet>
      <dgm:spPr/>
    </dgm:pt>
    <dgm:pt modelId="{4630176C-C696-4527-BED5-10596B77C206}" type="pres">
      <dgm:prSet presAssocID="{6A1817C5-52CC-458D-A74A-9EA8DE933649}" presName="sibTrans" presStyleCnt="0"/>
      <dgm:spPr/>
    </dgm:pt>
    <dgm:pt modelId="{FE653C38-4B00-429B-A471-7E95AC512070}" type="pres">
      <dgm:prSet presAssocID="{6E0C8318-2EA5-4BA4-8778-12B7D819787C}" presName="node" presStyleLbl="node1" presStyleIdx="2" presStyleCnt="8">
        <dgm:presLayoutVars>
          <dgm:bulletEnabled val="1"/>
        </dgm:presLayoutVars>
      </dgm:prSet>
      <dgm:spPr/>
    </dgm:pt>
    <dgm:pt modelId="{B6CECFCC-BF68-4F7E-AAEA-D2AD39B7D4E3}" type="pres">
      <dgm:prSet presAssocID="{BE2CF9E7-726C-4990-82F5-2CA27B8457EE}" presName="sibTrans" presStyleCnt="0"/>
      <dgm:spPr/>
    </dgm:pt>
    <dgm:pt modelId="{2FC793E4-C761-4CA9-B8A7-BAF993BC11FC}" type="pres">
      <dgm:prSet presAssocID="{2999C053-D258-463F-A825-76D6CD9113E2}" presName="node" presStyleLbl="node1" presStyleIdx="3" presStyleCnt="8">
        <dgm:presLayoutVars>
          <dgm:bulletEnabled val="1"/>
        </dgm:presLayoutVars>
      </dgm:prSet>
      <dgm:spPr/>
    </dgm:pt>
    <dgm:pt modelId="{0FEE6702-3F4C-477E-9379-2A5D7721106D}" type="pres">
      <dgm:prSet presAssocID="{1FCD7E0B-A6A1-4E62-9347-200E05576548}" presName="sibTrans" presStyleCnt="0"/>
      <dgm:spPr/>
    </dgm:pt>
    <dgm:pt modelId="{42572F66-A1CF-476D-855F-331D6A0F4496}" type="pres">
      <dgm:prSet presAssocID="{933EA009-B097-4595-BF44-B57B8212AE5E}" presName="node" presStyleLbl="node1" presStyleIdx="4" presStyleCnt="8">
        <dgm:presLayoutVars>
          <dgm:bulletEnabled val="1"/>
        </dgm:presLayoutVars>
      </dgm:prSet>
      <dgm:spPr/>
    </dgm:pt>
    <dgm:pt modelId="{D05AE3BD-24B9-44E8-8FA2-D97AEBB17FF9}" type="pres">
      <dgm:prSet presAssocID="{63C9BB0C-317B-405F-BAB9-75D344CE2FD2}" presName="sibTrans" presStyleCnt="0"/>
      <dgm:spPr/>
    </dgm:pt>
    <dgm:pt modelId="{984D0B3F-42B5-495A-B8E9-D26585C61558}" type="pres">
      <dgm:prSet presAssocID="{F8DE24AC-72D9-45E5-AF13-367742D83F56}" presName="node" presStyleLbl="node1" presStyleIdx="5" presStyleCnt="8">
        <dgm:presLayoutVars>
          <dgm:bulletEnabled val="1"/>
        </dgm:presLayoutVars>
      </dgm:prSet>
      <dgm:spPr/>
    </dgm:pt>
    <dgm:pt modelId="{44509AAD-13E9-42F2-9F4A-62F2F9386128}" type="pres">
      <dgm:prSet presAssocID="{9117E81B-1DCD-46C4-ADC6-2582D33BB775}" presName="sibTrans" presStyleCnt="0"/>
      <dgm:spPr/>
    </dgm:pt>
    <dgm:pt modelId="{DB5685D3-CCA5-4841-B738-C9B6F1311EDC}" type="pres">
      <dgm:prSet presAssocID="{FBF278FD-5D0C-472D-B5DE-5D83B2C19A7D}" presName="node" presStyleLbl="node1" presStyleIdx="6" presStyleCnt="8">
        <dgm:presLayoutVars>
          <dgm:bulletEnabled val="1"/>
        </dgm:presLayoutVars>
      </dgm:prSet>
      <dgm:spPr/>
    </dgm:pt>
    <dgm:pt modelId="{9D2BCFC6-AE63-4EE3-9319-0F9DC5EF7186}" type="pres">
      <dgm:prSet presAssocID="{421628C1-21CC-4E55-BD72-02B70AD94AA8}" presName="sibTrans" presStyleCnt="0"/>
      <dgm:spPr/>
    </dgm:pt>
    <dgm:pt modelId="{C1C96F0B-E3DE-4F1F-A83B-8ED54A9BD391}" type="pres">
      <dgm:prSet presAssocID="{B0692F5F-7C14-4133-9717-9CCFB4179FAA}" presName="node" presStyleLbl="node1" presStyleIdx="7" presStyleCnt="8">
        <dgm:presLayoutVars>
          <dgm:bulletEnabled val="1"/>
        </dgm:presLayoutVars>
      </dgm:prSet>
      <dgm:spPr/>
    </dgm:pt>
  </dgm:ptLst>
  <dgm:cxnLst>
    <dgm:cxn modelId="{22E14406-3EC3-4EED-AD77-D74CCAD07B99}" srcId="{9343E168-18D3-4686-82C7-29E9F74DED3E}" destId="{6E0C8318-2EA5-4BA4-8778-12B7D819787C}" srcOrd="2" destOrd="0" parTransId="{41614D57-9D94-4688-98C1-D333A395D596}" sibTransId="{BE2CF9E7-726C-4990-82F5-2CA27B8457EE}"/>
    <dgm:cxn modelId="{47534917-D38E-47C7-BA39-6B7A0DC55FF2}" type="presOf" srcId="{936779B9-3F5B-4DA1-B565-AF899DCF4507}" destId="{91CA6B45-F4E4-48B5-A380-AA303EC0A8DC}" srcOrd="0" destOrd="0" presId="urn:microsoft.com/office/officeart/2005/8/layout/default"/>
    <dgm:cxn modelId="{C7315019-1DBF-43F7-AE77-D85231204203}" srcId="{9343E168-18D3-4686-82C7-29E9F74DED3E}" destId="{FBF278FD-5D0C-472D-B5DE-5D83B2C19A7D}" srcOrd="6" destOrd="0" parTransId="{A0B06FD4-5F9B-4D03-8E22-95BCC962CAEB}" sibTransId="{421628C1-21CC-4E55-BD72-02B70AD94AA8}"/>
    <dgm:cxn modelId="{D0808D1A-F752-46E9-B4C4-0378E6531822}" srcId="{9343E168-18D3-4686-82C7-29E9F74DED3E}" destId="{2999C053-D258-463F-A825-76D6CD9113E2}" srcOrd="3" destOrd="0" parTransId="{49FD1B58-9EEC-491F-8604-42F84D812F9D}" sibTransId="{1FCD7E0B-A6A1-4E62-9347-200E05576548}"/>
    <dgm:cxn modelId="{B00AE427-044E-4C22-B8BF-3B72BEF069D9}" type="presOf" srcId="{F8DE24AC-72D9-45E5-AF13-367742D83F56}" destId="{984D0B3F-42B5-495A-B8E9-D26585C61558}" srcOrd="0" destOrd="0" presId="urn:microsoft.com/office/officeart/2005/8/layout/default"/>
    <dgm:cxn modelId="{7E52962B-6A06-458C-8F84-FBC093682350}" srcId="{9343E168-18D3-4686-82C7-29E9F74DED3E}" destId="{B0692F5F-7C14-4133-9717-9CCFB4179FAA}" srcOrd="7" destOrd="0" parTransId="{E441C896-29E1-402F-92BF-3EDE3197F568}" sibTransId="{09818E82-B109-4191-9F98-065F3703569E}"/>
    <dgm:cxn modelId="{F8781B3E-4860-4FF4-B575-60BB930386ED}" type="presOf" srcId="{2999C053-D258-463F-A825-76D6CD9113E2}" destId="{2FC793E4-C761-4CA9-B8A7-BAF993BC11FC}" srcOrd="0" destOrd="0" presId="urn:microsoft.com/office/officeart/2005/8/layout/default"/>
    <dgm:cxn modelId="{2AEBC661-9141-41B2-A778-82FA9668F0BF}" type="presOf" srcId="{9343E168-18D3-4686-82C7-29E9F74DED3E}" destId="{9BE0B66B-4969-4077-B742-1748B95621DF}" srcOrd="0" destOrd="0" presId="urn:microsoft.com/office/officeart/2005/8/layout/default"/>
    <dgm:cxn modelId="{80CF9A46-0CEC-41F3-A072-6745678D04E3}" srcId="{9343E168-18D3-4686-82C7-29E9F74DED3E}" destId="{936779B9-3F5B-4DA1-B565-AF899DCF4507}" srcOrd="1" destOrd="0" parTransId="{2A8C0390-4DB6-4D42-93F8-86F986B18296}" sibTransId="{6A1817C5-52CC-458D-A74A-9EA8DE933649}"/>
    <dgm:cxn modelId="{9B9F4256-B6A0-4CE1-8D2B-3DE8B9000515}" type="presOf" srcId="{933EA009-B097-4595-BF44-B57B8212AE5E}" destId="{42572F66-A1CF-476D-855F-331D6A0F4496}" srcOrd="0" destOrd="0" presId="urn:microsoft.com/office/officeart/2005/8/layout/default"/>
    <dgm:cxn modelId="{230AB68A-8C24-4D2D-9DF2-44CEF41FA941}" srcId="{9343E168-18D3-4686-82C7-29E9F74DED3E}" destId="{F8DE24AC-72D9-45E5-AF13-367742D83F56}" srcOrd="5" destOrd="0" parTransId="{8500E19A-EA2B-4D3E-A86B-753ECCCB18B5}" sibTransId="{9117E81B-1DCD-46C4-ADC6-2582D33BB775}"/>
    <dgm:cxn modelId="{0BDFCB92-BC01-4D1D-A6E0-058C0BF6F130}" type="presOf" srcId="{6E0C8318-2EA5-4BA4-8778-12B7D819787C}" destId="{FE653C38-4B00-429B-A471-7E95AC512070}" srcOrd="0" destOrd="0" presId="urn:microsoft.com/office/officeart/2005/8/layout/default"/>
    <dgm:cxn modelId="{776375A8-7BF6-4F0D-B37A-93FDD9ECD344}" srcId="{9343E168-18D3-4686-82C7-29E9F74DED3E}" destId="{933EA009-B097-4595-BF44-B57B8212AE5E}" srcOrd="4" destOrd="0" parTransId="{9AF0EC06-0BCF-4AAA-A1C4-EB1F8F8C9E7B}" sibTransId="{63C9BB0C-317B-405F-BAB9-75D344CE2FD2}"/>
    <dgm:cxn modelId="{76CE6FB0-D040-470B-806A-0620A1A6945E}" type="presOf" srcId="{FBF278FD-5D0C-472D-B5DE-5D83B2C19A7D}" destId="{DB5685D3-CCA5-4841-B738-C9B6F1311EDC}" srcOrd="0" destOrd="0" presId="urn:microsoft.com/office/officeart/2005/8/layout/default"/>
    <dgm:cxn modelId="{E3EDE9C1-1158-458D-BB49-183F48FE3A49}" srcId="{9343E168-18D3-4686-82C7-29E9F74DED3E}" destId="{893EF6DE-90EA-48D5-B931-F8398701E98F}" srcOrd="0" destOrd="0" parTransId="{5D2498C4-E1F8-44E6-86FB-F9B8F5E055EA}" sibTransId="{0BD60068-9CFD-40A2-B543-34299CDE454E}"/>
    <dgm:cxn modelId="{219CF9D4-D71E-4911-A52A-587B27981CBF}" type="presOf" srcId="{B0692F5F-7C14-4133-9717-9CCFB4179FAA}" destId="{C1C96F0B-E3DE-4F1F-A83B-8ED54A9BD391}" srcOrd="0" destOrd="0" presId="urn:microsoft.com/office/officeart/2005/8/layout/default"/>
    <dgm:cxn modelId="{800818EF-D976-470D-85CD-0E09A1F68B3E}" type="presOf" srcId="{893EF6DE-90EA-48D5-B931-F8398701E98F}" destId="{2EDF375B-E322-4356-A836-B08357453069}" srcOrd="0" destOrd="0" presId="urn:microsoft.com/office/officeart/2005/8/layout/default"/>
    <dgm:cxn modelId="{5C1CCEE2-4DF2-43F8-ABA7-4ECBBFAF5FCC}" type="presParOf" srcId="{9BE0B66B-4969-4077-B742-1748B95621DF}" destId="{2EDF375B-E322-4356-A836-B08357453069}" srcOrd="0" destOrd="0" presId="urn:microsoft.com/office/officeart/2005/8/layout/default"/>
    <dgm:cxn modelId="{3D703576-F17E-441B-BC54-3101FD7D4CC4}" type="presParOf" srcId="{9BE0B66B-4969-4077-B742-1748B95621DF}" destId="{DB33828B-C869-4298-9EAD-E0D43F045D28}" srcOrd="1" destOrd="0" presId="urn:microsoft.com/office/officeart/2005/8/layout/default"/>
    <dgm:cxn modelId="{395F4F58-9C61-4B1B-957F-E1F1A4454376}" type="presParOf" srcId="{9BE0B66B-4969-4077-B742-1748B95621DF}" destId="{91CA6B45-F4E4-48B5-A380-AA303EC0A8DC}" srcOrd="2" destOrd="0" presId="urn:microsoft.com/office/officeart/2005/8/layout/default"/>
    <dgm:cxn modelId="{7F9566F1-AE14-42F5-8391-DCB876D3461C}" type="presParOf" srcId="{9BE0B66B-4969-4077-B742-1748B95621DF}" destId="{4630176C-C696-4527-BED5-10596B77C206}" srcOrd="3" destOrd="0" presId="urn:microsoft.com/office/officeart/2005/8/layout/default"/>
    <dgm:cxn modelId="{F1B91A6C-0B82-4F80-A890-BDF56A1AEB51}" type="presParOf" srcId="{9BE0B66B-4969-4077-B742-1748B95621DF}" destId="{FE653C38-4B00-429B-A471-7E95AC512070}" srcOrd="4" destOrd="0" presId="urn:microsoft.com/office/officeart/2005/8/layout/default"/>
    <dgm:cxn modelId="{938C1347-E244-4C08-A3A9-39BE8AC047B9}" type="presParOf" srcId="{9BE0B66B-4969-4077-B742-1748B95621DF}" destId="{B6CECFCC-BF68-4F7E-AAEA-D2AD39B7D4E3}" srcOrd="5" destOrd="0" presId="urn:microsoft.com/office/officeart/2005/8/layout/default"/>
    <dgm:cxn modelId="{D367C4AE-AAB2-4A33-B383-9EE3B63832BE}" type="presParOf" srcId="{9BE0B66B-4969-4077-B742-1748B95621DF}" destId="{2FC793E4-C761-4CA9-B8A7-BAF993BC11FC}" srcOrd="6" destOrd="0" presId="urn:microsoft.com/office/officeart/2005/8/layout/default"/>
    <dgm:cxn modelId="{3C006AED-8750-4B53-A9FA-A6950EEE08DB}" type="presParOf" srcId="{9BE0B66B-4969-4077-B742-1748B95621DF}" destId="{0FEE6702-3F4C-477E-9379-2A5D7721106D}" srcOrd="7" destOrd="0" presId="urn:microsoft.com/office/officeart/2005/8/layout/default"/>
    <dgm:cxn modelId="{60A92841-F2AE-4C7B-9457-001E53DE57FA}" type="presParOf" srcId="{9BE0B66B-4969-4077-B742-1748B95621DF}" destId="{42572F66-A1CF-476D-855F-331D6A0F4496}" srcOrd="8" destOrd="0" presId="urn:microsoft.com/office/officeart/2005/8/layout/default"/>
    <dgm:cxn modelId="{A470C9C1-D484-4E13-B951-A1D4CE9920FF}" type="presParOf" srcId="{9BE0B66B-4969-4077-B742-1748B95621DF}" destId="{D05AE3BD-24B9-44E8-8FA2-D97AEBB17FF9}" srcOrd="9" destOrd="0" presId="urn:microsoft.com/office/officeart/2005/8/layout/default"/>
    <dgm:cxn modelId="{01855484-5AA7-4EC7-A8F6-B7C2A48AABD4}" type="presParOf" srcId="{9BE0B66B-4969-4077-B742-1748B95621DF}" destId="{984D0B3F-42B5-495A-B8E9-D26585C61558}" srcOrd="10" destOrd="0" presId="urn:microsoft.com/office/officeart/2005/8/layout/default"/>
    <dgm:cxn modelId="{9B8F47FC-E69E-49D6-99DD-EE1F7CD2FB46}" type="presParOf" srcId="{9BE0B66B-4969-4077-B742-1748B95621DF}" destId="{44509AAD-13E9-42F2-9F4A-62F2F9386128}" srcOrd="11" destOrd="0" presId="urn:microsoft.com/office/officeart/2005/8/layout/default"/>
    <dgm:cxn modelId="{C2184329-8E66-4424-B96C-AA2459D00F88}" type="presParOf" srcId="{9BE0B66B-4969-4077-B742-1748B95621DF}" destId="{DB5685D3-CCA5-4841-B738-C9B6F1311EDC}" srcOrd="12" destOrd="0" presId="urn:microsoft.com/office/officeart/2005/8/layout/default"/>
    <dgm:cxn modelId="{C6532A99-0CB1-4980-9343-BE90E5D5C218}" type="presParOf" srcId="{9BE0B66B-4969-4077-B742-1748B95621DF}" destId="{9D2BCFC6-AE63-4EE3-9319-0F9DC5EF7186}" srcOrd="13" destOrd="0" presId="urn:microsoft.com/office/officeart/2005/8/layout/default"/>
    <dgm:cxn modelId="{18FD4002-E73A-49B0-A8E9-238393783EB6}" type="presParOf" srcId="{9BE0B66B-4969-4077-B742-1748B95621DF}" destId="{C1C96F0B-E3DE-4F1F-A83B-8ED54A9BD39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FA4C1-77A0-4733-A1BB-A14216D86AD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ru-RU"/>
        </a:p>
      </dgm:t>
    </dgm:pt>
    <dgm:pt modelId="{65CA008F-ACD5-41FC-BE36-F16D4AA24040}">
      <dgm:prSet phldrT="[Текст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sz="2800" b="0" i="0" dirty="0">
              <a:solidFill>
                <a:schemeClr val="tx1"/>
              </a:solidFill>
            </a:rPr>
            <a:t>Настройка компонента приложения </a:t>
          </a:r>
          <a:r>
            <a:rPr lang="en-US" sz="2800" b="0" i="0" dirty="0">
              <a:solidFill>
                <a:schemeClr val="tx1"/>
              </a:solidFill>
            </a:rPr>
            <a:t>user;</a:t>
          </a:r>
          <a:endParaRPr lang="ru-RU" sz="2800" dirty="0">
            <a:solidFill>
              <a:schemeClr val="tx1"/>
            </a:solidFill>
          </a:endParaRPr>
        </a:p>
      </dgm:t>
    </dgm:pt>
    <dgm:pt modelId="{8643574C-71B6-4B84-A567-A2865CD4F72F}" type="parTrans" cxnId="{11AB7751-0BE6-4E86-854C-98A717570615}">
      <dgm:prSet/>
      <dgm:spPr/>
      <dgm:t>
        <a:bodyPr/>
        <a:lstStyle/>
        <a:p>
          <a:endParaRPr lang="ru-RU"/>
        </a:p>
      </dgm:t>
    </dgm:pt>
    <dgm:pt modelId="{A981EFF6-4348-4014-A895-4F264B741A70}" type="sibTrans" cxnId="{11AB7751-0BE6-4E86-854C-98A717570615}">
      <dgm:prSet/>
      <dgm:spPr/>
      <dgm:t>
        <a:bodyPr/>
        <a:lstStyle/>
        <a:p>
          <a:endParaRPr lang="ru-RU"/>
        </a:p>
      </dgm:t>
    </dgm:pt>
    <dgm:pt modelId="{0C5C0418-EAEC-47F2-A8BB-1022D91ECD80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sz="2800" b="0" i="0" dirty="0">
              <a:solidFill>
                <a:schemeClr val="tx1"/>
              </a:solidFill>
            </a:rPr>
            <a:t>Создание класса, реализующего интерфейс </a:t>
          </a:r>
        </a:p>
        <a:p>
          <a:r>
            <a:rPr lang="ru-RU" sz="2800" b="0" i="0" dirty="0" err="1">
              <a:solidFill>
                <a:schemeClr val="tx1"/>
              </a:solidFill>
            </a:rPr>
            <a:t>yii</a:t>
          </a:r>
          <a:r>
            <a:rPr lang="ru-RU" sz="2800" b="0" i="0" dirty="0">
              <a:solidFill>
                <a:schemeClr val="tx1"/>
              </a:solidFill>
            </a:rPr>
            <a:t>\</a:t>
          </a:r>
          <a:r>
            <a:rPr lang="ru-RU" sz="2800" b="0" i="0" dirty="0" err="1">
              <a:solidFill>
                <a:schemeClr val="tx1"/>
              </a:solidFill>
            </a:rPr>
            <a:t>web</a:t>
          </a:r>
          <a:r>
            <a:rPr lang="ru-RU" sz="2800" b="0" i="0" dirty="0">
              <a:solidFill>
                <a:schemeClr val="tx1"/>
              </a:solidFill>
            </a:rPr>
            <a:t>\</a:t>
          </a:r>
          <a:r>
            <a:rPr lang="ru-RU" sz="2800" b="0" i="0" dirty="0" err="1">
              <a:solidFill>
                <a:schemeClr val="tx1"/>
              </a:solidFill>
            </a:rPr>
            <a:t>IdentityInterface</a:t>
          </a:r>
          <a:endParaRPr lang="ru-RU" sz="2800" b="0" i="0" dirty="0">
            <a:solidFill>
              <a:schemeClr val="tx1"/>
            </a:solidFill>
          </a:endParaRPr>
        </a:p>
      </dgm:t>
    </dgm:pt>
    <dgm:pt modelId="{949F3BF7-DA32-4AB1-8D65-D30F08E710F9}" type="parTrans" cxnId="{DAD62EEA-EDF4-4257-BA21-0E998BAE7A6C}">
      <dgm:prSet/>
      <dgm:spPr/>
      <dgm:t>
        <a:bodyPr/>
        <a:lstStyle/>
        <a:p>
          <a:endParaRPr lang="ru-RU"/>
        </a:p>
      </dgm:t>
    </dgm:pt>
    <dgm:pt modelId="{784EF492-B1AA-4802-A0CA-01D930AE8B0A}" type="sibTrans" cxnId="{DAD62EEA-EDF4-4257-BA21-0E998BAE7A6C}">
      <dgm:prSet/>
      <dgm:spPr/>
      <dgm:t>
        <a:bodyPr/>
        <a:lstStyle/>
        <a:p>
          <a:endParaRPr lang="ru-RU"/>
        </a:p>
      </dgm:t>
    </dgm:pt>
    <dgm:pt modelId="{F2632FAF-7EEF-4903-8EEB-89C04073630B}" type="pres">
      <dgm:prSet presAssocID="{4FAFA4C1-77A0-4733-A1BB-A14216D86AD3}" presName="diagram" presStyleCnt="0">
        <dgm:presLayoutVars>
          <dgm:dir/>
          <dgm:resizeHandles val="exact"/>
        </dgm:presLayoutVars>
      </dgm:prSet>
      <dgm:spPr/>
    </dgm:pt>
    <dgm:pt modelId="{5297FAE0-4E2E-4709-B8F2-98A6461C2545}" type="pres">
      <dgm:prSet presAssocID="{65CA008F-ACD5-41FC-BE36-F16D4AA24040}" presName="node" presStyleLbl="node1" presStyleIdx="0" presStyleCnt="2">
        <dgm:presLayoutVars>
          <dgm:bulletEnabled val="1"/>
        </dgm:presLayoutVars>
      </dgm:prSet>
      <dgm:spPr/>
    </dgm:pt>
    <dgm:pt modelId="{93CF5D0E-9DB5-4312-9A9D-5410CBC6B1AA}" type="pres">
      <dgm:prSet presAssocID="{A981EFF6-4348-4014-A895-4F264B741A70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E1C5EFA-A4C3-4F31-9211-5B844A88DA78}" type="pres">
      <dgm:prSet presAssocID="{0C5C0418-EAEC-47F2-A8BB-1022D91ECD80}" presName="node" presStyleLbl="node1" presStyleIdx="1" presStyleCnt="2">
        <dgm:presLayoutVars>
          <dgm:bulletEnabled val="1"/>
        </dgm:presLayoutVars>
      </dgm:prSet>
      <dgm:spPr/>
    </dgm:pt>
  </dgm:ptLst>
  <dgm:cxnLst>
    <dgm:cxn modelId="{2857E527-B3F4-42CE-BAA0-8D89E78A95DD}" type="presOf" srcId="{0C5C0418-EAEC-47F2-A8BB-1022D91ECD80}" destId="{0E1C5EFA-A4C3-4F31-9211-5B844A88DA78}" srcOrd="0" destOrd="0" presId="urn:microsoft.com/office/officeart/2005/8/layout/default"/>
    <dgm:cxn modelId="{C9AF1A41-4294-43C9-85E0-61A583771B4A}" type="presOf" srcId="{65CA008F-ACD5-41FC-BE36-F16D4AA24040}" destId="{5297FAE0-4E2E-4709-B8F2-98A6461C2545}" srcOrd="0" destOrd="0" presId="urn:microsoft.com/office/officeart/2005/8/layout/default"/>
    <dgm:cxn modelId="{11AB7751-0BE6-4E86-854C-98A717570615}" srcId="{4FAFA4C1-77A0-4733-A1BB-A14216D86AD3}" destId="{65CA008F-ACD5-41FC-BE36-F16D4AA24040}" srcOrd="0" destOrd="0" parTransId="{8643574C-71B6-4B84-A567-A2865CD4F72F}" sibTransId="{A981EFF6-4348-4014-A895-4F264B741A70}"/>
    <dgm:cxn modelId="{67A75EC4-7A56-4812-A2F3-F6AD3A23B730}" type="presOf" srcId="{4FAFA4C1-77A0-4733-A1BB-A14216D86AD3}" destId="{F2632FAF-7EEF-4903-8EEB-89C04073630B}" srcOrd="0" destOrd="0" presId="urn:microsoft.com/office/officeart/2005/8/layout/default"/>
    <dgm:cxn modelId="{DAD62EEA-EDF4-4257-BA21-0E998BAE7A6C}" srcId="{4FAFA4C1-77A0-4733-A1BB-A14216D86AD3}" destId="{0C5C0418-EAEC-47F2-A8BB-1022D91ECD80}" srcOrd="1" destOrd="0" parTransId="{949F3BF7-DA32-4AB1-8D65-D30F08E710F9}" sibTransId="{784EF492-B1AA-4802-A0CA-01D930AE8B0A}"/>
    <dgm:cxn modelId="{CFCC7677-7709-4918-ABF0-5AF52DA4AC4F}" type="presParOf" srcId="{F2632FAF-7EEF-4903-8EEB-89C04073630B}" destId="{5297FAE0-4E2E-4709-B8F2-98A6461C2545}" srcOrd="0" destOrd="0" presId="urn:microsoft.com/office/officeart/2005/8/layout/default"/>
    <dgm:cxn modelId="{6695F17A-F812-4702-B196-A18EDA0D315B}" type="presParOf" srcId="{F2632FAF-7EEF-4903-8EEB-89C04073630B}" destId="{93CF5D0E-9DB5-4312-9A9D-5410CBC6B1AA}" srcOrd="1" destOrd="0" presId="urn:microsoft.com/office/officeart/2005/8/layout/default"/>
    <dgm:cxn modelId="{19A657D1-58CC-4EEB-8568-1E129ACB30BC}" type="presParOf" srcId="{F2632FAF-7EEF-4903-8EEB-89C04073630B}" destId="{0E1C5EFA-A4C3-4F31-9211-5B844A88DA7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FA4C1-77A0-4733-A1BB-A14216D86AD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ru-RU"/>
        </a:p>
      </dgm:t>
    </dgm:pt>
    <dgm:pt modelId="{65CA008F-ACD5-41FC-BE36-F16D4AA24040}">
      <dgm:prSet phldrT="[Текст]"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sz="2800" b="0" i="0" dirty="0">
              <a:solidFill>
                <a:schemeClr val="tx1"/>
              </a:solidFill>
            </a:rPr>
            <a:t>Фильтры контроля доступа (</a:t>
          </a:r>
          <a:r>
            <a:rPr lang="en-US" sz="2800" b="0" i="0" dirty="0">
              <a:solidFill>
                <a:schemeClr val="tx1"/>
              </a:solidFill>
            </a:rPr>
            <a:t>ACF</a:t>
          </a:r>
          <a:r>
            <a:rPr lang="ru-RU" sz="2800" b="0" i="0" dirty="0">
              <a:solidFill>
                <a:schemeClr val="tx1"/>
              </a:solidFill>
            </a:rPr>
            <a:t>)</a:t>
          </a:r>
          <a:endParaRPr lang="ru-RU" sz="2800" dirty="0">
            <a:solidFill>
              <a:schemeClr val="tx1"/>
            </a:solidFill>
          </a:endParaRPr>
        </a:p>
      </dgm:t>
    </dgm:pt>
    <dgm:pt modelId="{8643574C-71B6-4B84-A567-A2865CD4F72F}" type="parTrans" cxnId="{11AB7751-0BE6-4E86-854C-98A717570615}">
      <dgm:prSet/>
      <dgm:spPr/>
      <dgm:t>
        <a:bodyPr/>
        <a:lstStyle/>
        <a:p>
          <a:endParaRPr lang="ru-RU"/>
        </a:p>
      </dgm:t>
    </dgm:pt>
    <dgm:pt modelId="{A981EFF6-4348-4014-A895-4F264B741A70}" type="sibTrans" cxnId="{11AB7751-0BE6-4E86-854C-98A717570615}">
      <dgm:prSet/>
      <dgm:spPr/>
      <dgm:t>
        <a:bodyPr/>
        <a:lstStyle/>
        <a:p>
          <a:endParaRPr lang="ru-RU"/>
        </a:p>
      </dgm:t>
    </dgm:pt>
    <dgm:pt modelId="{0C5C0418-EAEC-47F2-A8BB-1022D91ECD80}">
      <dgm:prSet custT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sz="2800" b="0" i="0" dirty="0">
              <a:solidFill>
                <a:schemeClr val="tx1"/>
              </a:solidFill>
            </a:rPr>
            <a:t>Контроль доступа на основе ролей (RBAC)</a:t>
          </a:r>
        </a:p>
      </dgm:t>
    </dgm:pt>
    <dgm:pt modelId="{949F3BF7-DA32-4AB1-8D65-D30F08E710F9}" type="parTrans" cxnId="{DAD62EEA-EDF4-4257-BA21-0E998BAE7A6C}">
      <dgm:prSet/>
      <dgm:spPr/>
      <dgm:t>
        <a:bodyPr/>
        <a:lstStyle/>
        <a:p>
          <a:endParaRPr lang="ru-RU"/>
        </a:p>
      </dgm:t>
    </dgm:pt>
    <dgm:pt modelId="{784EF492-B1AA-4802-A0CA-01D930AE8B0A}" type="sibTrans" cxnId="{DAD62EEA-EDF4-4257-BA21-0E998BAE7A6C}">
      <dgm:prSet/>
      <dgm:spPr/>
      <dgm:t>
        <a:bodyPr/>
        <a:lstStyle/>
        <a:p>
          <a:endParaRPr lang="ru-RU"/>
        </a:p>
      </dgm:t>
    </dgm:pt>
    <dgm:pt modelId="{F2632FAF-7EEF-4903-8EEB-89C04073630B}" type="pres">
      <dgm:prSet presAssocID="{4FAFA4C1-77A0-4733-A1BB-A14216D86AD3}" presName="diagram" presStyleCnt="0">
        <dgm:presLayoutVars>
          <dgm:dir/>
          <dgm:resizeHandles val="exact"/>
        </dgm:presLayoutVars>
      </dgm:prSet>
      <dgm:spPr/>
    </dgm:pt>
    <dgm:pt modelId="{5297FAE0-4E2E-4709-B8F2-98A6461C2545}" type="pres">
      <dgm:prSet presAssocID="{65CA008F-ACD5-41FC-BE36-F16D4AA24040}" presName="node" presStyleLbl="node1" presStyleIdx="0" presStyleCnt="2">
        <dgm:presLayoutVars>
          <dgm:bulletEnabled val="1"/>
        </dgm:presLayoutVars>
      </dgm:prSet>
      <dgm:spPr/>
    </dgm:pt>
    <dgm:pt modelId="{93CF5D0E-9DB5-4312-9A9D-5410CBC6B1AA}" type="pres">
      <dgm:prSet presAssocID="{A981EFF6-4348-4014-A895-4F264B741A70}" presName="sibTrans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E1C5EFA-A4C3-4F31-9211-5B844A88DA78}" type="pres">
      <dgm:prSet presAssocID="{0C5C0418-EAEC-47F2-A8BB-1022D91ECD80}" presName="node" presStyleLbl="node1" presStyleIdx="1" presStyleCnt="2">
        <dgm:presLayoutVars>
          <dgm:bulletEnabled val="1"/>
        </dgm:presLayoutVars>
      </dgm:prSet>
      <dgm:spPr/>
    </dgm:pt>
  </dgm:ptLst>
  <dgm:cxnLst>
    <dgm:cxn modelId="{C17F2513-67FB-4BD7-935B-DBDF5459DA2C}" type="presOf" srcId="{0C5C0418-EAEC-47F2-A8BB-1022D91ECD80}" destId="{0E1C5EFA-A4C3-4F31-9211-5B844A88DA78}" srcOrd="0" destOrd="0" presId="urn:microsoft.com/office/officeart/2005/8/layout/default"/>
    <dgm:cxn modelId="{06602065-F3DC-44E7-9728-AFB9FEF15F66}" type="presOf" srcId="{65CA008F-ACD5-41FC-BE36-F16D4AA24040}" destId="{5297FAE0-4E2E-4709-B8F2-98A6461C2545}" srcOrd="0" destOrd="0" presId="urn:microsoft.com/office/officeart/2005/8/layout/default"/>
    <dgm:cxn modelId="{11AB7751-0BE6-4E86-854C-98A717570615}" srcId="{4FAFA4C1-77A0-4733-A1BB-A14216D86AD3}" destId="{65CA008F-ACD5-41FC-BE36-F16D4AA24040}" srcOrd="0" destOrd="0" parTransId="{8643574C-71B6-4B84-A567-A2865CD4F72F}" sibTransId="{A981EFF6-4348-4014-A895-4F264B741A70}"/>
    <dgm:cxn modelId="{34908E73-3AAC-409C-9225-5DA577A768E0}" type="presOf" srcId="{4FAFA4C1-77A0-4733-A1BB-A14216D86AD3}" destId="{F2632FAF-7EEF-4903-8EEB-89C04073630B}" srcOrd="0" destOrd="0" presId="urn:microsoft.com/office/officeart/2005/8/layout/default"/>
    <dgm:cxn modelId="{DAD62EEA-EDF4-4257-BA21-0E998BAE7A6C}" srcId="{4FAFA4C1-77A0-4733-A1BB-A14216D86AD3}" destId="{0C5C0418-EAEC-47F2-A8BB-1022D91ECD80}" srcOrd="1" destOrd="0" parTransId="{949F3BF7-DA32-4AB1-8D65-D30F08E710F9}" sibTransId="{784EF492-B1AA-4802-A0CA-01D930AE8B0A}"/>
    <dgm:cxn modelId="{CB489E06-433A-4024-96EE-D8FA60C9D9B9}" type="presParOf" srcId="{F2632FAF-7EEF-4903-8EEB-89C04073630B}" destId="{5297FAE0-4E2E-4709-B8F2-98A6461C2545}" srcOrd="0" destOrd="0" presId="urn:microsoft.com/office/officeart/2005/8/layout/default"/>
    <dgm:cxn modelId="{4F2CAD38-9647-4D55-BDFB-7E005B1D6A52}" type="presParOf" srcId="{F2632FAF-7EEF-4903-8EEB-89C04073630B}" destId="{93CF5D0E-9DB5-4312-9A9D-5410CBC6B1AA}" srcOrd="1" destOrd="0" presId="urn:microsoft.com/office/officeart/2005/8/layout/default"/>
    <dgm:cxn modelId="{03B5548D-58F4-4180-8CD0-47DAEC0C2BD7}" type="presParOf" srcId="{F2632FAF-7EEF-4903-8EEB-89C04073630B}" destId="{0E1C5EFA-A4C3-4F31-9211-5B844A88DA7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F9A7FF-B742-4D62-A3B5-93569EFFF663}" type="doc">
      <dgm:prSet loTypeId="urn:microsoft.com/office/officeart/2005/8/layout/process5" loCatId="process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5396E52E-AEAC-4911-9934-57B3E76841AF}">
      <dgm:prSet phldrT="[Текст]"/>
      <dgm:spPr/>
      <dgm:t>
        <a:bodyPr/>
        <a:lstStyle/>
        <a:p>
          <a:r>
            <a:rPr lang="ru-RU" dirty="0"/>
            <a:t>Создать форму для регистрации</a:t>
          </a:r>
        </a:p>
      </dgm:t>
    </dgm:pt>
    <dgm:pt modelId="{2CFB5EB5-0F6F-4553-A9F4-FB528101932E}" type="parTrans" cxnId="{14B79066-F0ED-4268-8CA5-67DEAA422D0D}">
      <dgm:prSet/>
      <dgm:spPr/>
      <dgm:t>
        <a:bodyPr/>
        <a:lstStyle/>
        <a:p>
          <a:endParaRPr lang="ru-RU"/>
        </a:p>
      </dgm:t>
    </dgm:pt>
    <dgm:pt modelId="{FE6EABEB-8883-4702-8262-48EB44E84732}" type="sibTrans" cxnId="{14B79066-F0ED-4268-8CA5-67DEAA422D0D}">
      <dgm:prSet/>
      <dgm:spPr/>
      <dgm:t>
        <a:bodyPr/>
        <a:lstStyle/>
        <a:p>
          <a:endParaRPr lang="ru-RU"/>
        </a:p>
      </dgm:t>
    </dgm:pt>
    <dgm:pt modelId="{FE80DFB6-1507-43BA-A8E9-F9B4F25949D8}">
      <dgm:prSet phldrT="[Текст]"/>
      <dgm:spPr/>
      <dgm:t>
        <a:bodyPr/>
        <a:lstStyle/>
        <a:p>
          <a:r>
            <a:rPr lang="ru-RU" dirty="0"/>
            <a:t>Сохранить сущность пользователя</a:t>
          </a:r>
        </a:p>
      </dgm:t>
    </dgm:pt>
    <dgm:pt modelId="{6A7B6778-B34C-4D3E-9389-2F4DE0E49EAE}" type="parTrans" cxnId="{EBBA6E68-1BC5-4E8E-A4DE-726A78D23510}">
      <dgm:prSet/>
      <dgm:spPr/>
      <dgm:t>
        <a:bodyPr/>
        <a:lstStyle/>
        <a:p>
          <a:endParaRPr lang="ru-RU"/>
        </a:p>
      </dgm:t>
    </dgm:pt>
    <dgm:pt modelId="{04450A75-1E3C-4ACC-B282-9274F85E212C}" type="sibTrans" cxnId="{EBBA6E68-1BC5-4E8E-A4DE-726A78D23510}">
      <dgm:prSet/>
      <dgm:spPr/>
      <dgm:t>
        <a:bodyPr/>
        <a:lstStyle/>
        <a:p>
          <a:endParaRPr lang="ru-RU"/>
        </a:p>
      </dgm:t>
    </dgm:pt>
    <dgm:pt modelId="{8392CC0B-E8E4-4586-8D0B-13C929D03A5B}">
      <dgm:prSet phldrT="[Текст]"/>
      <dgm:spPr/>
      <dgm:t>
        <a:bodyPr/>
        <a:lstStyle/>
        <a:p>
          <a:r>
            <a:rPr lang="ru-RU" dirty="0"/>
            <a:t>Настроить правила </a:t>
          </a:r>
          <a:r>
            <a:rPr lang="ru-RU" dirty="0" err="1"/>
            <a:t>валидации</a:t>
          </a:r>
          <a:endParaRPr lang="ru-RU" dirty="0"/>
        </a:p>
      </dgm:t>
    </dgm:pt>
    <dgm:pt modelId="{6C68CA27-2015-434A-A32A-05D09951E429}" type="parTrans" cxnId="{ECD890AE-0573-49FD-B079-C6B29C08AFA3}">
      <dgm:prSet/>
      <dgm:spPr/>
    </dgm:pt>
    <dgm:pt modelId="{0C72C48D-4FD8-4A38-BB88-C09E8DC38A8A}" type="sibTrans" cxnId="{ECD890AE-0573-49FD-B079-C6B29C08AFA3}">
      <dgm:prSet/>
      <dgm:spPr/>
    </dgm:pt>
    <dgm:pt modelId="{C5473B72-29C1-498F-BAFD-10952A2F27EB}" type="pres">
      <dgm:prSet presAssocID="{5BF9A7FF-B742-4D62-A3B5-93569EFFF663}" presName="diagram" presStyleCnt="0">
        <dgm:presLayoutVars>
          <dgm:dir/>
          <dgm:resizeHandles val="exact"/>
        </dgm:presLayoutVars>
      </dgm:prSet>
      <dgm:spPr/>
    </dgm:pt>
    <dgm:pt modelId="{82611167-DFC0-4BB9-B6BC-B3AD38FD09EC}" type="pres">
      <dgm:prSet presAssocID="{5396E52E-AEAC-4911-9934-57B3E76841AF}" presName="node" presStyleLbl="node1" presStyleIdx="0" presStyleCnt="3">
        <dgm:presLayoutVars>
          <dgm:bulletEnabled val="1"/>
        </dgm:presLayoutVars>
      </dgm:prSet>
      <dgm:spPr/>
    </dgm:pt>
    <dgm:pt modelId="{A09D3047-F2C9-41DB-BC79-156BA1381591}" type="pres">
      <dgm:prSet presAssocID="{FE6EABEB-8883-4702-8262-48EB44E84732}" presName="sibTrans" presStyleLbl="sibTrans2D1" presStyleIdx="0" presStyleCnt="2"/>
      <dgm:spPr/>
    </dgm:pt>
    <dgm:pt modelId="{6FAC63F7-AD7A-4746-A471-04808C7F0BDD}" type="pres">
      <dgm:prSet presAssocID="{FE6EABEB-8883-4702-8262-48EB44E84732}" presName="connectorText" presStyleLbl="sibTrans2D1" presStyleIdx="0" presStyleCnt="2"/>
      <dgm:spPr/>
    </dgm:pt>
    <dgm:pt modelId="{5A0EFFD0-CC1E-4A1D-884F-A71EA4EF9E05}" type="pres">
      <dgm:prSet presAssocID="{FE80DFB6-1507-43BA-A8E9-F9B4F25949D8}" presName="node" presStyleLbl="node1" presStyleIdx="1" presStyleCnt="3">
        <dgm:presLayoutVars>
          <dgm:bulletEnabled val="1"/>
        </dgm:presLayoutVars>
      </dgm:prSet>
      <dgm:spPr/>
    </dgm:pt>
    <dgm:pt modelId="{5132069B-6EFF-4FC9-8605-3B469B0972BC}" type="pres">
      <dgm:prSet presAssocID="{04450A75-1E3C-4ACC-B282-9274F85E212C}" presName="sibTrans" presStyleLbl="sibTrans2D1" presStyleIdx="1" presStyleCnt="2"/>
      <dgm:spPr/>
    </dgm:pt>
    <dgm:pt modelId="{D7ABF4B2-BE75-4D95-984C-2690BF253754}" type="pres">
      <dgm:prSet presAssocID="{04450A75-1E3C-4ACC-B282-9274F85E212C}" presName="connectorText" presStyleLbl="sibTrans2D1" presStyleIdx="1" presStyleCnt="2"/>
      <dgm:spPr/>
    </dgm:pt>
    <dgm:pt modelId="{278807DB-428F-40A7-AFA9-2A864FEC8ADE}" type="pres">
      <dgm:prSet presAssocID="{8392CC0B-E8E4-4586-8D0B-13C929D03A5B}" presName="node" presStyleLbl="node1" presStyleIdx="2" presStyleCnt="3">
        <dgm:presLayoutVars>
          <dgm:bulletEnabled val="1"/>
        </dgm:presLayoutVars>
      </dgm:prSet>
      <dgm:spPr/>
    </dgm:pt>
  </dgm:ptLst>
  <dgm:cxnLst>
    <dgm:cxn modelId="{5E85BB2B-46A8-4813-9F19-2855FAB514E5}" type="presOf" srcId="{5BF9A7FF-B742-4D62-A3B5-93569EFFF663}" destId="{C5473B72-29C1-498F-BAFD-10952A2F27EB}" srcOrd="0" destOrd="0" presId="urn:microsoft.com/office/officeart/2005/8/layout/process5"/>
    <dgm:cxn modelId="{14B79066-F0ED-4268-8CA5-67DEAA422D0D}" srcId="{5BF9A7FF-B742-4D62-A3B5-93569EFFF663}" destId="{5396E52E-AEAC-4911-9934-57B3E76841AF}" srcOrd="0" destOrd="0" parTransId="{2CFB5EB5-0F6F-4553-A9F4-FB528101932E}" sibTransId="{FE6EABEB-8883-4702-8262-48EB44E84732}"/>
    <dgm:cxn modelId="{EBBA6E68-1BC5-4E8E-A4DE-726A78D23510}" srcId="{5BF9A7FF-B742-4D62-A3B5-93569EFFF663}" destId="{FE80DFB6-1507-43BA-A8E9-F9B4F25949D8}" srcOrd="1" destOrd="0" parTransId="{6A7B6778-B34C-4D3E-9389-2F4DE0E49EAE}" sibTransId="{04450A75-1E3C-4ACC-B282-9274F85E212C}"/>
    <dgm:cxn modelId="{9449A64D-E5FD-45DE-B6D4-0F5E08DDE854}" type="presOf" srcId="{FE6EABEB-8883-4702-8262-48EB44E84732}" destId="{6FAC63F7-AD7A-4746-A471-04808C7F0BDD}" srcOrd="1" destOrd="0" presId="urn:microsoft.com/office/officeart/2005/8/layout/process5"/>
    <dgm:cxn modelId="{1EE9F857-FA45-467A-821C-58BB65BFB70E}" type="presOf" srcId="{FE6EABEB-8883-4702-8262-48EB44E84732}" destId="{A09D3047-F2C9-41DB-BC79-156BA1381591}" srcOrd="0" destOrd="0" presId="urn:microsoft.com/office/officeart/2005/8/layout/process5"/>
    <dgm:cxn modelId="{530E5583-DAFC-4DD0-94B5-4421441E7EDC}" type="presOf" srcId="{5396E52E-AEAC-4911-9934-57B3E76841AF}" destId="{82611167-DFC0-4BB9-B6BC-B3AD38FD09EC}" srcOrd="0" destOrd="0" presId="urn:microsoft.com/office/officeart/2005/8/layout/process5"/>
    <dgm:cxn modelId="{7A596E96-7DA7-41D8-98D8-4FA10DB0BA66}" type="presOf" srcId="{8392CC0B-E8E4-4586-8D0B-13C929D03A5B}" destId="{278807DB-428F-40A7-AFA9-2A864FEC8ADE}" srcOrd="0" destOrd="0" presId="urn:microsoft.com/office/officeart/2005/8/layout/process5"/>
    <dgm:cxn modelId="{ECD890AE-0573-49FD-B079-C6B29C08AFA3}" srcId="{5BF9A7FF-B742-4D62-A3B5-93569EFFF663}" destId="{8392CC0B-E8E4-4586-8D0B-13C929D03A5B}" srcOrd="2" destOrd="0" parTransId="{6C68CA27-2015-434A-A32A-05D09951E429}" sibTransId="{0C72C48D-4FD8-4A38-BB88-C09E8DC38A8A}"/>
    <dgm:cxn modelId="{8C36EFAE-8866-4B8D-8BE5-F14E467F5EF7}" type="presOf" srcId="{04450A75-1E3C-4ACC-B282-9274F85E212C}" destId="{5132069B-6EFF-4FC9-8605-3B469B0972BC}" srcOrd="0" destOrd="0" presId="urn:microsoft.com/office/officeart/2005/8/layout/process5"/>
    <dgm:cxn modelId="{C6D58BB6-7FA6-49E0-AE56-7F367F2F73A6}" type="presOf" srcId="{04450A75-1E3C-4ACC-B282-9274F85E212C}" destId="{D7ABF4B2-BE75-4D95-984C-2690BF253754}" srcOrd="1" destOrd="0" presId="urn:microsoft.com/office/officeart/2005/8/layout/process5"/>
    <dgm:cxn modelId="{FA9703FB-845A-4167-BE52-355CBC2ECFFC}" type="presOf" srcId="{FE80DFB6-1507-43BA-A8E9-F9B4F25949D8}" destId="{5A0EFFD0-CC1E-4A1D-884F-A71EA4EF9E05}" srcOrd="0" destOrd="0" presId="urn:microsoft.com/office/officeart/2005/8/layout/process5"/>
    <dgm:cxn modelId="{D4356600-C87F-4AC2-9244-15F52422E857}" type="presParOf" srcId="{C5473B72-29C1-498F-BAFD-10952A2F27EB}" destId="{82611167-DFC0-4BB9-B6BC-B3AD38FD09EC}" srcOrd="0" destOrd="0" presId="urn:microsoft.com/office/officeart/2005/8/layout/process5"/>
    <dgm:cxn modelId="{518286D4-26EB-4ABC-A9B7-80DE88082796}" type="presParOf" srcId="{C5473B72-29C1-498F-BAFD-10952A2F27EB}" destId="{A09D3047-F2C9-41DB-BC79-156BA1381591}" srcOrd="1" destOrd="0" presId="urn:microsoft.com/office/officeart/2005/8/layout/process5"/>
    <dgm:cxn modelId="{797F7374-9A25-4EAF-A3C4-6992711F3D2A}" type="presParOf" srcId="{A09D3047-F2C9-41DB-BC79-156BA1381591}" destId="{6FAC63F7-AD7A-4746-A471-04808C7F0BDD}" srcOrd="0" destOrd="0" presId="urn:microsoft.com/office/officeart/2005/8/layout/process5"/>
    <dgm:cxn modelId="{1357D181-3A98-44E4-86DD-41823E5108A2}" type="presParOf" srcId="{C5473B72-29C1-498F-BAFD-10952A2F27EB}" destId="{5A0EFFD0-CC1E-4A1D-884F-A71EA4EF9E05}" srcOrd="2" destOrd="0" presId="urn:microsoft.com/office/officeart/2005/8/layout/process5"/>
    <dgm:cxn modelId="{2539D176-C50C-4123-A115-C85A0856F84F}" type="presParOf" srcId="{C5473B72-29C1-498F-BAFD-10952A2F27EB}" destId="{5132069B-6EFF-4FC9-8605-3B469B0972BC}" srcOrd="3" destOrd="0" presId="urn:microsoft.com/office/officeart/2005/8/layout/process5"/>
    <dgm:cxn modelId="{B8A69DAD-0E97-46CD-9DEC-AD31BA659380}" type="presParOf" srcId="{5132069B-6EFF-4FC9-8605-3B469B0972BC}" destId="{D7ABF4B2-BE75-4D95-984C-2690BF253754}" srcOrd="0" destOrd="0" presId="urn:microsoft.com/office/officeart/2005/8/layout/process5"/>
    <dgm:cxn modelId="{2030BC15-677D-41BF-A342-19E21C526E25}" type="presParOf" srcId="{C5473B72-29C1-498F-BAFD-10952A2F27EB}" destId="{278807DB-428F-40A7-AFA9-2A864FEC8AD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F9A7FF-B742-4D62-A3B5-93569EFFF663}" type="doc">
      <dgm:prSet loTypeId="urn:microsoft.com/office/officeart/2005/8/layout/process5" loCatId="process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5FAF8BE7-3723-4199-8330-2828ABA8EF10}">
      <dgm:prSet phldrT="[Текст]" custT="1"/>
      <dgm:spPr/>
      <dgm:t>
        <a:bodyPr/>
        <a:lstStyle/>
        <a:p>
          <a:r>
            <a:rPr lang="ru-RU" sz="2400" dirty="0"/>
            <a:t>Отправка данных</a:t>
          </a:r>
        </a:p>
      </dgm:t>
    </dgm:pt>
    <dgm:pt modelId="{ED7BC78D-D6AA-4FF5-8F26-5F51C8957625}" type="parTrans" cxnId="{782E444F-0FBD-4C88-8DDA-0E0CB3AC7BBF}">
      <dgm:prSet/>
      <dgm:spPr/>
      <dgm:t>
        <a:bodyPr/>
        <a:lstStyle/>
        <a:p>
          <a:endParaRPr lang="ru-RU"/>
        </a:p>
      </dgm:t>
    </dgm:pt>
    <dgm:pt modelId="{41852788-83E3-43A9-A8E4-D67554C9099A}" type="sibTrans" cxnId="{782E444F-0FBD-4C88-8DDA-0E0CB3AC7BBF}">
      <dgm:prSet custT="1"/>
      <dgm:spPr/>
      <dgm:t>
        <a:bodyPr/>
        <a:lstStyle/>
        <a:p>
          <a:endParaRPr lang="ru-RU" sz="1800"/>
        </a:p>
      </dgm:t>
    </dgm:pt>
    <dgm:pt modelId="{04296C64-9CE1-41D8-9B45-C9457CE79898}">
      <dgm:prSet custT="1"/>
      <dgm:spPr/>
      <dgm:t>
        <a:bodyPr/>
        <a:lstStyle/>
        <a:p>
          <a:r>
            <a:rPr lang="ru-RU" sz="2400" dirty="0"/>
            <a:t>Загрузка данных в модель</a:t>
          </a:r>
        </a:p>
      </dgm:t>
    </dgm:pt>
    <dgm:pt modelId="{2DD4BF68-6450-43EF-A072-31AF8B102C24}" type="parTrans" cxnId="{7842E080-F53F-4D9B-97BF-231F6466892D}">
      <dgm:prSet/>
      <dgm:spPr/>
      <dgm:t>
        <a:bodyPr/>
        <a:lstStyle/>
        <a:p>
          <a:endParaRPr lang="ru-RU"/>
        </a:p>
      </dgm:t>
    </dgm:pt>
    <dgm:pt modelId="{25FC1217-D226-4BE3-8E7C-91A13A601CE5}" type="sibTrans" cxnId="{7842E080-F53F-4D9B-97BF-231F6466892D}">
      <dgm:prSet custT="1"/>
      <dgm:spPr/>
      <dgm:t>
        <a:bodyPr/>
        <a:lstStyle/>
        <a:p>
          <a:endParaRPr lang="ru-RU" sz="1800"/>
        </a:p>
      </dgm:t>
    </dgm:pt>
    <dgm:pt modelId="{222AE449-F662-411A-9938-534C852D4090}">
      <dgm:prSet custT="1"/>
      <dgm:spPr/>
      <dgm:t>
        <a:bodyPr/>
        <a:lstStyle/>
        <a:p>
          <a:r>
            <a:rPr lang="ru-RU" sz="2400" dirty="0" err="1"/>
            <a:t>Валидация</a:t>
          </a:r>
          <a:r>
            <a:rPr lang="ru-RU" sz="2400" dirty="0"/>
            <a:t> данных</a:t>
          </a:r>
        </a:p>
      </dgm:t>
    </dgm:pt>
    <dgm:pt modelId="{A94729E6-6DF3-4BCE-A83F-F8B078410457}" type="parTrans" cxnId="{83A081FE-C74F-46FF-8FF5-7B00AC4A0E17}">
      <dgm:prSet/>
      <dgm:spPr/>
      <dgm:t>
        <a:bodyPr/>
        <a:lstStyle/>
        <a:p>
          <a:endParaRPr lang="ru-RU"/>
        </a:p>
      </dgm:t>
    </dgm:pt>
    <dgm:pt modelId="{967C4346-A13E-41C3-8BEF-8FC46C220415}" type="sibTrans" cxnId="{83A081FE-C74F-46FF-8FF5-7B00AC4A0E17}">
      <dgm:prSet custT="1"/>
      <dgm:spPr/>
      <dgm:t>
        <a:bodyPr/>
        <a:lstStyle/>
        <a:p>
          <a:endParaRPr lang="ru-RU" sz="1800"/>
        </a:p>
      </dgm:t>
    </dgm:pt>
    <dgm:pt modelId="{4189C138-3E97-4F5A-A71D-EE20F53DA8F6}">
      <dgm:prSet custT="1"/>
      <dgm:spPr/>
      <dgm:t>
        <a:bodyPr/>
        <a:lstStyle/>
        <a:p>
          <a:r>
            <a:rPr lang="ru-RU" sz="2400" dirty="0"/>
            <a:t>Запомнить пользователя в сессию</a:t>
          </a:r>
        </a:p>
      </dgm:t>
    </dgm:pt>
    <dgm:pt modelId="{968CE4F5-6366-4BB2-8EDF-A7C000DD8E28}" type="parTrans" cxnId="{070F1653-63D8-4799-9EDD-E291D893A324}">
      <dgm:prSet/>
      <dgm:spPr/>
      <dgm:t>
        <a:bodyPr/>
        <a:lstStyle/>
        <a:p>
          <a:endParaRPr lang="ru-RU"/>
        </a:p>
      </dgm:t>
    </dgm:pt>
    <dgm:pt modelId="{AA7EA35D-8329-459A-A1DA-A2AA989F44BB}" type="sibTrans" cxnId="{070F1653-63D8-4799-9EDD-E291D893A324}">
      <dgm:prSet/>
      <dgm:spPr/>
      <dgm:t>
        <a:bodyPr/>
        <a:lstStyle/>
        <a:p>
          <a:endParaRPr lang="ru-RU"/>
        </a:p>
      </dgm:t>
    </dgm:pt>
    <dgm:pt modelId="{5396E52E-AEAC-4911-9934-57B3E76841AF}">
      <dgm:prSet phldrT="[Текст]" custT="1"/>
      <dgm:spPr/>
      <dgm:t>
        <a:bodyPr/>
        <a:lstStyle/>
        <a:p>
          <a:r>
            <a:rPr lang="ru-RU" sz="2400" dirty="0"/>
            <a:t>Ввод данных пользователем</a:t>
          </a:r>
        </a:p>
      </dgm:t>
    </dgm:pt>
    <dgm:pt modelId="{2CFB5EB5-0F6F-4553-A9F4-FB528101932E}" type="parTrans" cxnId="{14B79066-F0ED-4268-8CA5-67DEAA422D0D}">
      <dgm:prSet/>
      <dgm:spPr/>
      <dgm:t>
        <a:bodyPr/>
        <a:lstStyle/>
        <a:p>
          <a:endParaRPr lang="ru-RU"/>
        </a:p>
      </dgm:t>
    </dgm:pt>
    <dgm:pt modelId="{FE6EABEB-8883-4702-8262-48EB44E84732}" type="sibTrans" cxnId="{14B79066-F0ED-4268-8CA5-67DEAA422D0D}">
      <dgm:prSet custT="1"/>
      <dgm:spPr/>
      <dgm:t>
        <a:bodyPr/>
        <a:lstStyle/>
        <a:p>
          <a:endParaRPr lang="ru-RU" sz="1800"/>
        </a:p>
      </dgm:t>
    </dgm:pt>
    <dgm:pt modelId="{C5473B72-29C1-498F-BAFD-10952A2F27EB}" type="pres">
      <dgm:prSet presAssocID="{5BF9A7FF-B742-4D62-A3B5-93569EFFF663}" presName="diagram" presStyleCnt="0">
        <dgm:presLayoutVars>
          <dgm:dir/>
          <dgm:resizeHandles val="exact"/>
        </dgm:presLayoutVars>
      </dgm:prSet>
      <dgm:spPr/>
    </dgm:pt>
    <dgm:pt modelId="{82611167-DFC0-4BB9-B6BC-B3AD38FD09EC}" type="pres">
      <dgm:prSet presAssocID="{5396E52E-AEAC-4911-9934-57B3E76841AF}" presName="node" presStyleLbl="node1" presStyleIdx="0" presStyleCnt="5">
        <dgm:presLayoutVars>
          <dgm:bulletEnabled val="1"/>
        </dgm:presLayoutVars>
      </dgm:prSet>
      <dgm:spPr/>
    </dgm:pt>
    <dgm:pt modelId="{A09D3047-F2C9-41DB-BC79-156BA1381591}" type="pres">
      <dgm:prSet presAssocID="{FE6EABEB-8883-4702-8262-48EB44E84732}" presName="sibTrans" presStyleLbl="sibTrans2D1" presStyleIdx="0" presStyleCnt="4"/>
      <dgm:spPr/>
    </dgm:pt>
    <dgm:pt modelId="{6FAC63F7-AD7A-4746-A471-04808C7F0BDD}" type="pres">
      <dgm:prSet presAssocID="{FE6EABEB-8883-4702-8262-48EB44E84732}" presName="connectorText" presStyleLbl="sibTrans2D1" presStyleIdx="0" presStyleCnt="4"/>
      <dgm:spPr/>
    </dgm:pt>
    <dgm:pt modelId="{C0D1C0F6-9276-48C8-B2AC-9DA28B329B0A}" type="pres">
      <dgm:prSet presAssocID="{5FAF8BE7-3723-4199-8330-2828ABA8EF10}" presName="node" presStyleLbl="node1" presStyleIdx="1" presStyleCnt="5">
        <dgm:presLayoutVars>
          <dgm:bulletEnabled val="1"/>
        </dgm:presLayoutVars>
      </dgm:prSet>
      <dgm:spPr/>
    </dgm:pt>
    <dgm:pt modelId="{38C78DBE-0AE6-486C-84ED-42B359BBEAF3}" type="pres">
      <dgm:prSet presAssocID="{41852788-83E3-43A9-A8E4-D67554C9099A}" presName="sibTrans" presStyleLbl="sibTrans2D1" presStyleIdx="1" presStyleCnt="4"/>
      <dgm:spPr/>
    </dgm:pt>
    <dgm:pt modelId="{82D47A03-2122-448B-9DEC-C053261D7C95}" type="pres">
      <dgm:prSet presAssocID="{41852788-83E3-43A9-A8E4-D67554C9099A}" presName="connectorText" presStyleLbl="sibTrans2D1" presStyleIdx="1" presStyleCnt="4"/>
      <dgm:spPr/>
    </dgm:pt>
    <dgm:pt modelId="{BDE09A91-F3D5-4144-B9F8-5A6D22A1494F}" type="pres">
      <dgm:prSet presAssocID="{04296C64-9CE1-41D8-9B45-C9457CE79898}" presName="node" presStyleLbl="node1" presStyleIdx="2" presStyleCnt="5">
        <dgm:presLayoutVars>
          <dgm:bulletEnabled val="1"/>
        </dgm:presLayoutVars>
      </dgm:prSet>
      <dgm:spPr/>
    </dgm:pt>
    <dgm:pt modelId="{145C9261-6FBC-4477-A5FB-5E5A68C70B6E}" type="pres">
      <dgm:prSet presAssocID="{25FC1217-D226-4BE3-8E7C-91A13A601CE5}" presName="sibTrans" presStyleLbl="sibTrans2D1" presStyleIdx="2" presStyleCnt="4"/>
      <dgm:spPr/>
    </dgm:pt>
    <dgm:pt modelId="{2D7FFD48-0B94-41C3-A36E-25A45F688BB0}" type="pres">
      <dgm:prSet presAssocID="{25FC1217-D226-4BE3-8E7C-91A13A601CE5}" presName="connectorText" presStyleLbl="sibTrans2D1" presStyleIdx="2" presStyleCnt="4"/>
      <dgm:spPr/>
    </dgm:pt>
    <dgm:pt modelId="{D1A4B672-8F88-4EB7-8937-552C3F0B76EE}" type="pres">
      <dgm:prSet presAssocID="{222AE449-F662-411A-9938-534C852D4090}" presName="node" presStyleLbl="node1" presStyleIdx="3" presStyleCnt="5" custScaleX="178984">
        <dgm:presLayoutVars>
          <dgm:bulletEnabled val="1"/>
        </dgm:presLayoutVars>
      </dgm:prSet>
      <dgm:spPr>
        <a:prstGeom prst="flowChartDecision">
          <a:avLst/>
        </a:prstGeom>
      </dgm:spPr>
    </dgm:pt>
    <dgm:pt modelId="{B53241F9-7C33-4926-931C-E28160A34A91}" type="pres">
      <dgm:prSet presAssocID="{967C4346-A13E-41C3-8BEF-8FC46C220415}" presName="sibTrans" presStyleLbl="sibTrans2D1" presStyleIdx="3" presStyleCnt="4"/>
      <dgm:spPr/>
    </dgm:pt>
    <dgm:pt modelId="{8FA10693-39B9-41A6-B6A8-F9C9F74237B4}" type="pres">
      <dgm:prSet presAssocID="{967C4346-A13E-41C3-8BEF-8FC46C220415}" presName="connectorText" presStyleLbl="sibTrans2D1" presStyleIdx="3" presStyleCnt="4"/>
      <dgm:spPr/>
    </dgm:pt>
    <dgm:pt modelId="{01AA9B05-53FC-4C75-B924-935144A8D128}" type="pres">
      <dgm:prSet presAssocID="{4189C138-3E97-4F5A-A71D-EE20F53DA8F6}" presName="node" presStyleLbl="node1" presStyleIdx="4" presStyleCnt="5">
        <dgm:presLayoutVars>
          <dgm:bulletEnabled val="1"/>
        </dgm:presLayoutVars>
      </dgm:prSet>
      <dgm:spPr/>
    </dgm:pt>
  </dgm:ptLst>
  <dgm:cxnLst>
    <dgm:cxn modelId="{EAA0D203-03AB-44C7-A4F3-B4CEDA4BD0A6}" type="presOf" srcId="{41852788-83E3-43A9-A8E4-D67554C9099A}" destId="{38C78DBE-0AE6-486C-84ED-42B359BBEAF3}" srcOrd="0" destOrd="0" presId="urn:microsoft.com/office/officeart/2005/8/layout/process5"/>
    <dgm:cxn modelId="{9A77C315-FCE1-4D2F-8D0C-C79212936213}" type="presOf" srcId="{FE6EABEB-8883-4702-8262-48EB44E84732}" destId="{6FAC63F7-AD7A-4746-A471-04808C7F0BDD}" srcOrd="1" destOrd="0" presId="urn:microsoft.com/office/officeart/2005/8/layout/process5"/>
    <dgm:cxn modelId="{7C02C62C-D9CD-489F-A84A-A0B3368B8F67}" type="presOf" srcId="{25FC1217-D226-4BE3-8E7C-91A13A601CE5}" destId="{145C9261-6FBC-4477-A5FB-5E5A68C70B6E}" srcOrd="0" destOrd="0" presId="urn:microsoft.com/office/officeart/2005/8/layout/process5"/>
    <dgm:cxn modelId="{14B79066-F0ED-4268-8CA5-67DEAA422D0D}" srcId="{5BF9A7FF-B742-4D62-A3B5-93569EFFF663}" destId="{5396E52E-AEAC-4911-9934-57B3E76841AF}" srcOrd="0" destOrd="0" parTransId="{2CFB5EB5-0F6F-4553-A9F4-FB528101932E}" sibTransId="{FE6EABEB-8883-4702-8262-48EB44E84732}"/>
    <dgm:cxn modelId="{5AD1E566-6419-4832-8B14-6020AA472611}" type="presOf" srcId="{5BF9A7FF-B742-4D62-A3B5-93569EFFF663}" destId="{C5473B72-29C1-498F-BAFD-10952A2F27EB}" srcOrd="0" destOrd="0" presId="urn:microsoft.com/office/officeart/2005/8/layout/process5"/>
    <dgm:cxn modelId="{782E444F-0FBD-4C88-8DDA-0E0CB3AC7BBF}" srcId="{5BF9A7FF-B742-4D62-A3B5-93569EFFF663}" destId="{5FAF8BE7-3723-4199-8330-2828ABA8EF10}" srcOrd="1" destOrd="0" parTransId="{ED7BC78D-D6AA-4FF5-8F26-5F51C8957625}" sibTransId="{41852788-83E3-43A9-A8E4-D67554C9099A}"/>
    <dgm:cxn modelId="{070F1653-63D8-4799-9EDD-E291D893A324}" srcId="{5BF9A7FF-B742-4D62-A3B5-93569EFFF663}" destId="{4189C138-3E97-4F5A-A71D-EE20F53DA8F6}" srcOrd="4" destOrd="0" parTransId="{968CE4F5-6366-4BB2-8EDF-A7C000DD8E28}" sibTransId="{AA7EA35D-8329-459A-A1DA-A2AA989F44BB}"/>
    <dgm:cxn modelId="{43EDB354-E4E7-4EF9-B973-0603398F8609}" type="presOf" srcId="{4189C138-3E97-4F5A-A71D-EE20F53DA8F6}" destId="{01AA9B05-53FC-4C75-B924-935144A8D128}" srcOrd="0" destOrd="0" presId="urn:microsoft.com/office/officeart/2005/8/layout/process5"/>
    <dgm:cxn modelId="{D829D957-B171-4C95-9C16-E0C107637803}" type="presOf" srcId="{222AE449-F662-411A-9938-534C852D4090}" destId="{D1A4B672-8F88-4EB7-8937-552C3F0B76EE}" srcOrd="0" destOrd="0" presId="urn:microsoft.com/office/officeart/2005/8/layout/process5"/>
    <dgm:cxn modelId="{7842E080-F53F-4D9B-97BF-231F6466892D}" srcId="{5BF9A7FF-B742-4D62-A3B5-93569EFFF663}" destId="{04296C64-9CE1-41D8-9B45-C9457CE79898}" srcOrd="2" destOrd="0" parTransId="{2DD4BF68-6450-43EF-A072-31AF8B102C24}" sibTransId="{25FC1217-D226-4BE3-8E7C-91A13A601CE5}"/>
    <dgm:cxn modelId="{C3034484-4AAB-486F-A8F8-5CA4999E43BA}" type="presOf" srcId="{5FAF8BE7-3723-4199-8330-2828ABA8EF10}" destId="{C0D1C0F6-9276-48C8-B2AC-9DA28B329B0A}" srcOrd="0" destOrd="0" presId="urn:microsoft.com/office/officeart/2005/8/layout/process5"/>
    <dgm:cxn modelId="{DBB8DE8D-AAA7-4DFC-8F54-E0B3D4E12042}" type="presOf" srcId="{25FC1217-D226-4BE3-8E7C-91A13A601CE5}" destId="{2D7FFD48-0B94-41C3-A36E-25A45F688BB0}" srcOrd="1" destOrd="0" presId="urn:microsoft.com/office/officeart/2005/8/layout/process5"/>
    <dgm:cxn modelId="{C2B4F094-46D1-4DF8-9220-9BCAF3A44500}" type="presOf" srcId="{967C4346-A13E-41C3-8BEF-8FC46C220415}" destId="{B53241F9-7C33-4926-931C-E28160A34A91}" srcOrd="0" destOrd="0" presId="urn:microsoft.com/office/officeart/2005/8/layout/process5"/>
    <dgm:cxn modelId="{F7495FA0-41EE-4772-9B89-2D5A6970684B}" type="presOf" srcId="{04296C64-9CE1-41D8-9B45-C9457CE79898}" destId="{BDE09A91-F3D5-4144-B9F8-5A6D22A1494F}" srcOrd="0" destOrd="0" presId="urn:microsoft.com/office/officeart/2005/8/layout/process5"/>
    <dgm:cxn modelId="{0FDA8FA8-595A-4265-ADBB-2BF53496DA2E}" type="presOf" srcId="{5396E52E-AEAC-4911-9934-57B3E76841AF}" destId="{82611167-DFC0-4BB9-B6BC-B3AD38FD09EC}" srcOrd="0" destOrd="0" presId="urn:microsoft.com/office/officeart/2005/8/layout/process5"/>
    <dgm:cxn modelId="{72BC1FD6-67CD-4C0C-812A-2DE02C3E54A0}" type="presOf" srcId="{967C4346-A13E-41C3-8BEF-8FC46C220415}" destId="{8FA10693-39B9-41A6-B6A8-F9C9F74237B4}" srcOrd="1" destOrd="0" presId="urn:microsoft.com/office/officeart/2005/8/layout/process5"/>
    <dgm:cxn modelId="{9EF74FDF-6476-42C3-A658-FE28263D3833}" type="presOf" srcId="{FE6EABEB-8883-4702-8262-48EB44E84732}" destId="{A09D3047-F2C9-41DB-BC79-156BA1381591}" srcOrd="0" destOrd="0" presId="urn:microsoft.com/office/officeart/2005/8/layout/process5"/>
    <dgm:cxn modelId="{B9CFB9F8-FE1F-42A9-B203-C470DD2ACC00}" type="presOf" srcId="{41852788-83E3-43A9-A8E4-D67554C9099A}" destId="{82D47A03-2122-448B-9DEC-C053261D7C95}" srcOrd="1" destOrd="0" presId="urn:microsoft.com/office/officeart/2005/8/layout/process5"/>
    <dgm:cxn modelId="{83A081FE-C74F-46FF-8FF5-7B00AC4A0E17}" srcId="{5BF9A7FF-B742-4D62-A3B5-93569EFFF663}" destId="{222AE449-F662-411A-9938-534C852D4090}" srcOrd="3" destOrd="0" parTransId="{A94729E6-6DF3-4BCE-A83F-F8B078410457}" sibTransId="{967C4346-A13E-41C3-8BEF-8FC46C220415}"/>
    <dgm:cxn modelId="{E2582D1E-E882-4123-986A-709B840CDEF4}" type="presParOf" srcId="{C5473B72-29C1-498F-BAFD-10952A2F27EB}" destId="{82611167-DFC0-4BB9-B6BC-B3AD38FD09EC}" srcOrd="0" destOrd="0" presId="urn:microsoft.com/office/officeart/2005/8/layout/process5"/>
    <dgm:cxn modelId="{871C14E7-64C0-4A16-803D-A24AA2CEC8F1}" type="presParOf" srcId="{C5473B72-29C1-498F-BAFD-10952A2F27EB}" destId="{A09D3047-F2C9-41DB-BC79-156BA1381591}" srcOrd="1" destOrd="0" presId="urn:microsoft.com/office/officeart/2005/8/layout/process5"/>
    <dgm:cxn modelId="{87E7172E-327F-4896-B8BC-68ABA70AA5CB}" type="presParOf" srcId="{A09D3047-F2C9-41DB-BC79-156BA1381591}" destId="{6FAC63F7-AD7A-4746-A471-04808C7F0BDD}" srcOrd="0" destOrd="0" presId="urn:microsoft.com/office/officeart/2005/8/layout/process5"/>
    <dgm:cxn modelId="{785108A6-6E75-41A9-9426-249056EC8278}" type="presParOf" srcId="{C5473B72-29C1-498F-BAFD-10952A2F27EB}" destId="{C0D1C0F6-9276-48C8-B2AC-9DA28B329B0A}" srcOrd="2" destOrd="0" presId="urn:microsoft.com/office/officeart/2005/8/layout/process5"/>
    <dgm:cxn modelId="{4BC32EE6-53A1-4CAD-B08F-6AE2493405D8}" type="presParOf" srcId="{C5473B72-29C1-498F-BAFD-10952A2F27EB}" destId="{38C78DBE-0AE6-486C-84ED-42B359BBEAF3}" srcOrd="3" destOrd="0" presId="urn:microsoft.com/office/officeart/2005/8/layout/process5"/>
    <dgm:cxn modelId="{E8EC313A-CECD-408D-97D9-95A8D855B0FF}" type="presParOf" srcId="{38C78DBE-0AE6-486C-84ED-42B359BBEAF3}" destId="{82D47A03-2122-448B-9DEC-C053261D7C95}" srcOrd="0" destOrd="0" presId="urn:microsoft.com/office/officeart/2005/8/layout/process5"/>
    <dgm:cxn modelId="{A2362CAC-42DF-4679-9FAC-ED3FA1453966}" type="presParOf" srcId="{C5473B72-29C1-498F-BAFD-10952A2F27EB}" destId="{BDE09A91-F3D5-4144-B9F8-5A6D22A1494F}" srcOrd="4" destOrd="0" presId="urn:microsoft.com/office/officeart/2005/8/layout/process5"/>
    <dgm:cxn modelId="{D5195314-6966-44FB-8805-5B26A30E4CD6}" type="presParOf" srcId="{C5473B72-29C1-498F-BAFD-10952A2F27EB}" destId="{145C9261-6FBC-4477-A5FB-5E5A68C70B6E}" srcOrd="5" destOrd="0" presId="urn:microsoft.com/office/officeart/2005/8/layout/process5"/>
    <dgm:cxn modelId="{AE0BDEC3-1995-4C35-8CCF-6E18120AEE47}" type="presParOf" srcId="{145C9261-6FBC-4477-A5FB-5E5A68C70B6E}" destId="{2D7FFD48-0B94-41C3-A36E-25A45F688BB0}" srcOrd="0" destOrd="0" presId="urn:microsoft.com/office/officeart/2005/8/layout/process5"/>
    <dgm:cxn modelId="{751DC37B-2E2B-4BC9-A2D1-25CADF2B8934}" type="presParOf" srcId="{C5473B72-29C1-498F-BAFD-10952A2F27EB}" destId="{D1A4B672-8F88-4EB7-8937-552C3F0B76EE}" srcOrd="6" destOrd="0" presId="urn:microsoft.com/office/officeart/2005/8/layout/process5"/>
    <dgm:cxn modelId="{1F943619-AD37-4C09-993F-2A47E23F3049}" type="presParOf" srcId="{C5473B72-29C1-498F-BAFD-10952A2F27EB}" destId="{B53241F9-7C33-4926-931C-E28160A34A91}" srcOrd="7" destOrd="0" presId="urn:microsoft.com/office/officeart/2005/8/layout/process5"/>
    <dgm:cxn modelId="{C4768B2B-1839-420F-9A76-866A5BECEBF5}" type="presParOf" srcId="{B53241F9-7C33-4926-931C-E28160A34A91}" destId="{8FA10693-39B9-41A6-B6A8-F9C9F74237B4}" srcOrd="0" destOrd="0" presId="urn:microsoft.com/office/officeart/2005/8/layout/process5"/>
    <dgm:cxn modelId="{B7918719-0ACA-48D5-A005-A9D95F7A26DE}" type="presParOf" srcId="{C5473B72-29C1-498F-BAFD-10952A2F27EB}" destId="{01AA9B05-53FC-4C75-B924-935144A8D12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F375B-E322-4356-A836-B08357453069}">
      <dsp:nvSpPr>
        <dsp:cNvPr id="0" name=""/>
        <dsp:cNvSpPr/>
      </dsp:nvSpPr>
      <dsp:spPr>
        <a:xfrm>
          <a:off x="0" y="11326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Базовая аутентификация</a:t>
          </a:r>
        </a:p>
      </dsp:txBody>
      <dsp:txXfrm>
        <a:off x="0" y="11326"/>
        <a:ext cx="2649692" cy="1589815"/>
      </dsp:txXfrm>
    </dsp:sp>
    <dsp:sp modelId="{91CA6B45-F4E4-48B5-A380-AA303EC0A8DC}">
      <dsp:nvSpPr>
        <dsp:cNvPr id="0" name=""/>
        <dsp:cNvSpPr/>
      </dsp:nvSpPr>
      <dsp:spPr>
        <a:xfrm>
          <a:off x="2914661" y="11326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112493"/>
                <a:satOff val="6041"/>
                <a:lumOff val="-2185"/>
                <a:alphaOff val="0"/>
                <a:tint val="65000"/>
                <a:lumMod val="110000"/>
              </a:schemeClr>
            </a:gs>
            <a:gs pos="88000">
              <a:schemeClr val="accent5">
                <a:hueOff val="112493"/>
                <a:satOff val="6041"/>
                <a:lumOff val="-218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Дайджест-аутентификация</a:t>
          </a:r>
        </a:p>
      </dsp:txBody>
      <dsp:txXfrm>
        <a:off x="2914661" y="11326"/>
        <a:ext cx="2649692" cy="1589815"/>
      </dsp:txXfrm>
    </dsp:sp>
    <dsp:sp modelId="{FE653C38-4B00-429B-A471-7E95AC512070}">
      <dsp:nvSpPr>
        <dsp:cNvPr id="0" name=""/>
        <dsp:cNvSpPr/>
      </dsp:nvSpPr>
      <dsp:spPr>
        <a:xfrm>
          <a:off x="5829322" y="11326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224986"/>
                <a:satOff val="12082"/>
                <a:lumOff val="-4370"/>
                <a:alphaOff val="0"/>
                <a:tint val="65000"/>
                <a:lumMod val="110000"/>
              </a:schemeClr>
            </a:gs>
            <a:gs pos="88000">
              <a:schemeClr val="accent5">
                <a:hueOff val="224986"/>
                <a:satOff val="12082"/>
                <a:lumOff val="-437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HTTPS</a:t>
          </a:r>
        </a:p>
      </dsp:txBody>
      <dsp:txXfrm>
        <a:off x="5829322" y="11326"/>
        <a:ext cx="2649692" cy="1589815"/>
      </dsp:txXfrm>
    </dsp:sp>
    <dsp:sp modelId="{2FC793E4-C761-4CA9-B8A7-BAF993BC11FC}">
      <dsp:nvSpPr>
        <dsp:cNvPr id="0" name=""/>
        <dsp:cNvSpPr/>
      </dsp:nvSpPr>
      <dsp:spPr>
        <a:xfrm>
          <a:off x="0" y="1866111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337478"/>
                <a:satOff val="18123"/>
                <a:lumOff val="-6555"/>
                <a:alphaOff val="0"/>
                <a:tint val="65000"/>
                <a:lumMod val="110000"/>
              </a:schemeClr>
            </a:gs>
            <a:gs pos="88000">
              <a:schemeClr val="accent5">
                <a:hueOff val="337478"/>
                <a:satOff val="18123"/>
                <a:lumOff val="-655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Аутентификация по предъявлению цифрового сертификата</a:t>
          </a:r>
        </a:p>
      </dsp:txBody>
      <dsp:txXfrm>
        <a:off x="0" y="1866111"/>
        <a:ext cx="2649692" cy="1589815"/>
      </dsp:txXfrm>
    </dsp:sp>
    <dsp:sp modelId="{42572F66-A1CF-476D-855F-331D6A0F4496}">
      <dsp:nvSpPr>
        <dsp:cNvPr id="0" name=""/>
        <dsp:cNvSpPr/>
      </dsp:nvSpPr>
      <dsp:spPr>
        <a:xfrm>
          <a:off x="2914661" y="1866111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449971"/>
                <a:satOff val="24165"/>
                <a:lumOff val="-8739"/>
                <a:alphaOff val="0"/>
                <a:tint val="65000"/>
                <a:lumMod val="110000"/>
              </a:schemeClr>
            </a:gs>
            <a:gs pos="88000">
              <a:schemeClr val="accent5">
                <a:hueOff val="449971"/>
                <a:satOff val="24165"/>
                <a:lumOff val="-873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Аутентификация по Cookies</a:t>
          </a:r>
        </a:p>
      </dsp:txBody>
      <dsp:txXfrm>
        <a:off x="2914661" y="1866111"/>
        <a:ext cx="2649692" cy="1589815"/>
      </dsp:txXfrm>
    </dsp:sp>
    <dsp:sp modelId="{984D0B3F-42B5-495A-B8E9-D26585C61558}">
      <dsp:nvSpPr>
        <dsp:cNvPr id="0" name=""/>
        <dsp:cNvSpPr/>
      </dsp:nvSpPr>
      <dsp:spPr>
        <a:xfrm>
          <a:off x="5829322" y="1866111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562464"/>
                <a:satOff val="30206"/>
                <a:lumOff val="-10924"/>
                <a:alphaOff val="0"/>
                <a:tint val="65000"/>
                <a:lumMod val="110000"/>
              </a:schemeClr>
            </a:gs>
            <a:gs pos="88000">
              <a:schemeClr val="accent5">
                <a:hueOff val="562464"/>
                <a:satOff val="30206"/>
                <a:lumOff val="-1092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Децентрализованная аутентификация</a:t>
          </a:r>
        </a:p>
      </dsp:txBody>
      <dsp:txXfrm>
        <a:off x="5829322" y="1866111"/>
        <a:ext cx="2649692" cy="1589815"/>
      </dsp:txXfrm>
    </dsp:sp>
    <dsp:sp modelId="{DB5685D3-CCA5-4841-B738-C9B6F1311EDC}">
      <dsp:nvSpPr>
        <dsp:cNvPr id="0" name=""/>
        <dsp:cNvSpPr/>
      </dsp:nvSpPr>
      <dsp:spPr>
        <a:xfrm>
          <a:off x="1457330" y="3720895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674957"/>
                <a:satOff val="36247"/>
                <a:lumOff val="-13109"/>
                <a:alphaOff val="0"/>
                <a:tint val="65000"/>
                <a:lumMod val="110000"/>
              </a:schemeClr>
            </a:gs>
            <a:gs pos="88000">
              <a:schemeClr val="accent5">
                <a:hueOff val="674957"/>
                <a:satOff val="36247"/>
                <a:lumOff val="-1310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Отслеживание аутентификации самим пользователем</a:t>
          </a:r>
        </a:p>
      </dsp:txBody>
      <dsp:txXfrm>
        <a:off x="1457330" y="3720895"/>
        <a:ext cx="2649692" cy="1589815"/>
      </dsp:txXfrm>
    </dsp:sp>
    <dsp:sp modelId="{C1C96F0B-E3DE-4F1F-A83B-8ED54A9BD391}">
      <dsp:nvSpPr>
        <dsp:cNvPr id="0" name=""/>
        <dsp:cNvSpPr/>
      </dsp:nvSpPr>
      <dsp:spPr>
        <a:xfrm>
          <a:off x="4371992" y="3720895"/>
          <a:ext cx="2649692" cy="1589815"/>
        </a:xfrm>
        <a:prstGeom prst="rect">
          <a:avLst/>
        </a:prstGeom>
        <a:gradFill rotWithShape="0">
          <a:gsLst>
            <a:gs pos="0">
              <a:schemeClr val="accent5">
                <a:hueOff val="787450"/>
                <a:satOff val="42288"/>
                <a:lumOff val="-15294"/>
                <a:alphaOff val="0"/>
                <a:tint val="65000"/>
                <a:lumMod val="110000"/>
              </a:schemeClr>
            </a:gs>
            <a:gs pos="88000">
              <a:schemeClr val="accent5">
                <a:hueOff val="787450"/>
                <a:satOff val="42288"/>
                <a:lumOff val="-1529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Многофакторная аутентификация</a:t>
          </a:r>
        </a:p>
      </dsp:txBody>
      <dsp:txXfrm>
        <a:off x="4371992" y="3720895"/>
        <a:ext cx="2649692" cy="1589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7FAE0-4E2E-4709-B8F2-98A6461C2545}">
      <dsp:nvSpPr>
        <dsp:cNvPr id="0" name=""/>
        <dsp:cNvSpPr/>
      </dsp:nvSpPr>
      <dsp:spPr>
        <a:xfrm>
          <a:off x="1170" y="1340418"/>
          <a:ext cx="4563049" cy="2737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solidFill>
                <a:schemeClr val="tx1"/>
              </a:solidFill>
            </a:rPr>
            <a:t>Настройка компонента приложения </a:t>
          </a:r>
          <a:r>
            <a:rPr lang="en-US" sz="2800" b="0" i="0" kern="1200" dirty="0">
              <a:solidFill>
                <a:schemeClr val="tx1"/>
              </a:solidFill>
            </a:rPr>
            <a:t>user;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1170" y="1340418"/>
        <a:ext cx="4563049" cy="2737829"/>
      </dsp:txXfrm>
    </dsp:sp>
    <dsp:sp modelId="{0E1C5EFA-A4C3-4F31-9211-5B844A88DA78}">
      <dsp:nvSpPr>
        <dsp:cNvPr id="0" name=""/>
        <dsp:cNvSpPr/>
      </dsp:nvSpPr>
      <dsp:spPr>
        <a:xfrm>
          <a:off x="5020524" y="1340418"/>
          <a:ext cx="4563049" cy="2737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solidFill>
                <a:schemeClr val="tx1"/>
              </a:solidFill>
            </a:rPr>
            <a:t>Создание класса, реализующего интерфейс 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solidFill>
                <a:schemeClr val="tx1"/>
              </a:solidFill>
            </a:rPr>
            <a:t>yii</a:t>
          </a:r>
          <a:r>
            <a:rPr lang="ru-RU" sz="2800" b="0" i="0" kern="1200" dirty="0">
              <a:solidFill>
                <a:schemeClr val="tx1"/>
              </a:solidFill>
            </a:rPr>
            <a:t>\</a:t>
          </a:r>
          <a:r>
            <a:rPr lang="ru-RU" sz="2800" b="0" i="0" kern="1200" dirty="0" err="1">
              <a:solidFill>
                <a:schemeClr val="tx1"/>
              </a:solidFill>
            </a:rPr>
            <a:t>web</a:t>
          </a:r>
          <a:r>
            <a:rPr lang="ru-RU" sz="2800" b="0" i="0" kern="1200" dirty="0">
              <a:solidFill>
                <a:schemeClr val="tx1"/>
              </a:solidFill>
            </a:rPr>
            <a:t>\</a:t>
          </a:r>
          <a:r>
            <a:rPr lang="ru-RU" sz="2800" b="0" i="0" kern="1200" dirty="0" err="1">
              <a:solidFill>
                <a:schemeClr val="tx1"/>
              </a:solidFill>
            </a:rPr>
            <a:t>IdentityInterface</a:t>
          </a:r>
          <a:endParaRPr lang="ru-RU" sz="2800" b="0" i="0" kern="1200" dirty="0">
            <a:solidFill>
              <a:schemeClr val="tx1"/>
            </a:solidFill>
          </a:endParaRPr>
        </a:p>
      </dsp:txBody>
      <dsp:txXfrm>
        <a:off x="5020524" y="1340418"/>
        <a:ext cx="4563049" cy="2737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7FAE0-4E2E-4709-B8F2-98A6461C2545}">
      <dsp:nvSpPr>
        <dsp:cNvPr id="0" name=""/>
        <dsp:cNvSpPr/>
      </dsp:nvSpPr>
      <dsp:spPr>
        <a:xfrm>
          <a:off x="1170" y="1340418"/>
          <a:ext cx="4563049" cy="2737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solidFill>
                <a:schemeClr val="tx1"/>
              </a:solidFill>
            </a:rPr>
            <a:t>Фильтры контроля доступа (</a:t>
          </a:r>
          <a:r>
            <a:rPr lang="en-US" sz="2800" b="0" i="0" kern="1200" dirty="0">
              <a:solidFill>
                <a:schemeClr val="tx1"/>
              </a:solidFill>
            </a:rPr>
            <a:t>ACF</a:t>
          </a:r>
          <a:r>
            <a:rPr lang="ru-RU" sz="2800" b="0" i="0" kern="1200" dirty="0">
              <a:solidFill>
                <a:schemeClr val="tx1"/>
              </a:solidFill>
            </a:rPr>
            <a:t>)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1170" y="1340418"/>
        <a:ext cx="4563049" cy="2737829"/>
      </dsp:txXfrm>
    </dsp:sp>
    <dsp:sp modelId="{0E1C5EFA-A4C3-4F31-9211-5B844A88DA78}">
      <dsp:nvSpPr>
        <dsp:cNvPr id="0" name=""/>
        <dsp:cNvSpPr/>
      </dsp:nvSpPr>
      <dsp:spPr>
        <a:xfrm>
          <a:off x="5020524" y="1340418"/>
          <a:ext cx="4563049" cy="2737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solidFill>
                <a:schemeClr val="tx1"/>
              </a:solidFill>
            </a:rPr>
            <a:t>Контроль доступа на основе ролей (RBAC)</a:t>
          </a:r>
        </a:p>
      </dsp:txBody>
      <dsp:txXfrm>
        <a:off x="5020524" y="1340418"/>
        <a:ext cx="4563049" cy="2737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11167-DFC0-4BB9-B6BC-B3AD38FD09EC}">
      <dsp:nvSpPr>
        <dsp:cNvPr id="0" name=""/>
        <dsp:cNvSpPr/>
      </dsp:nvSpPr>
      <dsp:spPr>
        <a:xfrm>
          <a:off x="1587" y="1058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Создать форму для регистрации</a:t>
          </a:r>
        </a:p>
      </dsp:txBody>
      <dsp:txXfrm>
        <a:off x="61079" y="60550"/>
        <a:ext cx="3266359" cy="1912222"/>
      </dsp:txXfrm>
    </dsp:sp>
    <dsp:sp modelId="{A09D3047-F2C9-41DB-BC79-156BA1381591}">
      <dsp:nvSpPr>
        <dsp:cNvPr id="0" name=""/>
        <dsp:cNvSpPr/>
      </dsp:nvSpPr>
      <dsp:spPr>
        <a:xfrm>
          <a:off x="3684841" y="596879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3684841" y="764792"/>
        <a:ext cx="502384" cy="503739"/>
      </dsp:txXfrm>
    </dsp:sp>
    <dsp:sp modelId="{5A0EFFD0-CC1E-4A1D-884F-A71EA4EF9E05}">
      <dsp:nvSpPr>
        <dsp:cNvPr id="0" name=""/>
        <dsp:cNvSpPr/>
      </dsp:nvSpPr>
      <dsp:spPr>
        <a:xfrm>
          <a:off x="4741068" y="1058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Сохранить сущность пользователя</a:t>
          </a:r>
        </a:p>
      </dsp:txBody>
      <dsp:txXfrm>
        <a:off x="4800560" y="60550"/>
        <a:ext cx="3266359" cy="1912222"/>
      </dsp:txXfrm>
    </dsp:sp>
    <dsp:sp modelId="{5132069B-6EFF-4FC9-8605-3B469B0972BC}">
      <dsp:nvSpPr>
        <dsp:cNvPr id="0" name=""/>
        <dsp:cNvSpPr/>
      </dsp:nvSpPr>
      <dsp:spPr>
        <a:xfrm rot="5400000">
          <a:off x="6074894" y="226923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 rot="-5400000">
        <a:off x="6181871" y="2330174"/>
        <a:ext cx="503739" cy="502384"/>
      </dsp:txXfrm>
    </dsp:sp>
    <dsp:sp modelId="{278807DB-428F-40A7-AFA9-2A864FEC8ADE}">
      <dsp:nvSpPr>
        <dsp:cNvPr id="0" name=""/>
        <dsp:cNvSpPr/>
      </dsp:nvSpPr>
      <dsp:spPr>
        <a:xfrm>
          <a:off x="4741068" y="3386402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Настроить правила </a:t>
          </a:r>
          <a:r>
            <a:rPr lang="ru-RU" sz="3700" kern="1200" dirty="0" err="1"/>
            <a:t>валидации</a:t>
          </a:r>
          <a:endParaRPr lang="ru-RU" sz="3700" kern="1200" dirty="0"/>
        </a:p>
      </dsp:txBody>
      <dsp:txXfrm>
        <a:off x="4800560" y="3445894"/>
        <a:ext cx="3266359" cy="1912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11167-DFC0-4BB9-B6BC-B3AD38FD09EC}">
      <dsp:nvSpPr>
        <dsp:cNvPr id="0" name=""/>
        <dsp:cNvSpPr/>
      </dsp:nvSpPr>
      <dsp:spPr>
        <a:xfrm>
          <a:off x="8118" y="1156152"/>
          <a:ext cx="2426520" cy="145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Ввод данных пользователем</a:t>
          </a:r>
        </a:p>
      </dsp:txBody>
      <dsp:txXfrm>
        <a:off x="50760" y="1198794"/>
        <a:ext cx="2341236" cy="1370628"/>
      </dsp:txXfrm>
    </dsp:sp>
    <dsp:sp modelId="{A09D3047-F2C9-41DB-BC79-156BA1381591}">
      <dsp:nvSpPr>
        <dsp:cNvPr id="0" name=""/>
        <dsp:cNvSpPr/>
      </dsp:nvSpPr>
      <dsp:spPr>
        <a:xfrm>
          <a:off x="2648172" y="1583220"/>
          <a:ext cx="514422" cy="601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2648172" y="1703575"/>
        <a:ext cx="360095" cy="361067"/>
      </dsp:txXfrm>
    </dsp:sp>
    <dsp:sp modelId="{C0D1C0F6-9276-48C8-B2AC-9DA28B329B0A}">
      <dsp:nvSpPr>
        <dsp:cNvPr id="0" name=""/>
        <dsp:cNvSpPr/>
      </dsp:nvSpPr>
      <dsp:spPr>
        <a:xfrm>
          <a:off x="3405247" y="1156152"/>
          <a:ext cx="2426520" cy="145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Отправка данных</a:t>
          </a:r>
        </a:p>
      </dsp:txBody>
      <dsp:txXfrm>
        <a:off x="3447889" y="1198794"/>
        <a:ext cx="2341236" cy="1370628"/>
      </dsp:txXfrm>
    </dsp:sp>
    <dsp:sp modelId="{38C78DBE-0AE6-486C-84ED-42B359BBEAF3}">
      <dsp:nvSpPr>
        <dsp:cNvPr id="0" name=""/>
        <dsp:cNvSpPr/>
      </dsp:nvSpPr>
      <dsp:spPr>
        <a:xfrm>
          <a:off x="6045301" y="1583220"/>
          <a:ext cx="514422" cy="601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6045301" y="1703575"/>
        <a:ext cx="360095" cy="361067"/>
      </dsp:txXfrm>
    </dsp:sp>
    <dsp:sp modelId="{BDE09A91-F3D5-4144-B9F8-5A6D22A1494F}">
      <dsp:nvSpPr>
        <dsp:cNvPr id="0" name=""/>
        <dsp:cNvSpPr/>
      </dsp:nvSpPr>
      <dsp:spPr>
        <a:xfrm>
          <a:off x="6802375" y="1156152"/>
          <a:ext cx="2426520" cy="145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Загрузка данных в модель</a:t>
          </a:r>
        </a:p>
      </dsp:txBody>
      <dsp:txXfrm>
        <a:off x="6845017" y="1198794"/>
        <a:ext cx="2341236" cy="1370628"/>
      </dsp:txXfrm>
    </dsp:sp>
    <dsp:sp modelId="{145C9261-6FBC-4477-A5FB-5E5A68C70B6E}">
      <dsp:nvSpPr>
        <dsp:cNvPr id="0" name=""/>
        <dsp:cNvSpPr/>
      </dsp:nvSpPr>
      <dsp:spPr>
        <a:xfrm rot="6693003">
          <a:off x="7265702" y="2781921"/>
          <a:ext cx="553084" cy="601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 rot="-5400000">
        <a:off x="7392184" y="2812067"/>
        <a:ext cx="361067" cy="387159"/>
      </dsp:txXfrm>
    </dsp:sp>
    <dsp:sp modelId="{D1A4B672-8F88-4EB7-8937-552C3F0B76EE}">
      <dsp:nvSpPr>
        <dsp:cNvPr id="0" name=""/>
        <dsp:cNvSpPr/>
      </dsp:nvSpPr>
      <dsp:spPr>
        <a:xfrm>
          <a:off x="4885813" y="3582673"/>
          <a:ext cx="4343083" cy="1455912"/>
        </a:xfrm>
        <a:prstGeom prst="flowChartDecis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 err="1"/>
            <a:t>Валидация</a:t>
          </a:r>
          <a:r>
            <a:rPr lang="ru-RU" sz="2400" kern="1200" dirty="0"/>
            <a:t> данных</a:t>
          </a:r>
        </a:p>
      </dsp:txBody>
      <dsp:txXfrm>
        <a:off x="5971584" y="3946651"/>
        <a:ext cx="2171541" cy="727956"/>
      </dsp:txXfrm>
    </dsp:sp>
    <dsp:sp modelId="{B53241F9-7C33-4926-931C-E28160A34A91}">
      <dsp:nvSpPr>
        <dsp:cNvPr id="0" name=""/>
        <dsp:cNvSpPr/>
      </dsp:nvSpPr>
      <dsp:spPr>
        <a:xfrm rot="10800000">
          <a:off x="4157856" y="4009740"/>
          <a:ext cx="514422" cy="601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 rot="10800000">
        <a:off x="4312183" y="4130095"/>
        <a:ext cx="360095" cy="361067"/>
      </dsp:txXfrm>
    </dsp:sp>
    <dsp:sp modelId="{01AA9B05-53FC-4C75-B924-935144A8D128}">
      <dsp:nvSpPr>
        <dsp:cNvPr id="0" name=""/>
        <dsp:cNvSpPr/>
      </dsp:nvSpPr>
      <dsp:spPr>
        <a:xfrm>
          <a:off x="1488684" y="3582673"/>
          <a:ext cx="2426520" cy="1455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Запомнить пользователя в сессию</a:t>
          </a:r>
        </a:p>
      </dsp:txBody>
      <dsp:txXfrm>
        <a:off x="1531326" y="3625315"/>
        <a:ext cx="2341236" cy="137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92F20-6B4A-460B-982F-685E6D66CE19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9C2-AA35-42EE-BC50-201CD18A7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505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2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2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0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5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4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2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8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72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30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87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40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63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65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88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41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454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7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12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560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9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77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97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40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00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58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531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36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78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655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96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12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51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6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434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54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762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57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0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995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82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6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1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6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5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A9C2-AA35-42EE-BC50-201CD18A70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7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D4-D37E-4B2A-A496-91FEC632D7C9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1CA7-C0EE-4E32-9DEA-FF67CE2B2A4E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D1F9-6425-4536-9EC1-2FD378347EB7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D45-91CF-472D-8C18-2D00563DACB1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5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2990-959F-47DF-851C-A146F28F2CDE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BBE5-8C26-4551-8A36-9B010892FE87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3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587D-3901-47FB-BB32-4CB934685B1B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3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70F9-2C7D-4C60-A48D-20C9B7CD7DB1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90F-EABD-4EA8-B2EB-846BA7055890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ECBB-3B95-45C3-B6A6-242A05CDBE42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B32A-0538-4B55-928A-6240EF272FB8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DEE1-DEDF-44D8-9876-5EED79B5B1A5}" type="datetime1">
              <a:rPr lang="ru-RU" smtClean="0"/>
              <a:t>15.10.2024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FA1E-ACAF-43CF-885F-CEABA3EADC36}" type="datetime1">
              <a:rPr lang="ru-RU" smtClean="0"/>
              <a:t>15.10.2024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8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3B06-4E43-4229-B810-4166598A2A0A}" type="datetime1">
              <a:rPr lang="ru-RU" smtClean="0"/>
              <a:t>15.10.2024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F364-07AF-4B5B-86F4-F003FDDB5F86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4613-BCCB-48F9-8F3F-61CEC30CA2F5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DDD1-6204-474F-80FD-4B1A5DA03291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9D993-9871-46DD-B666-C0C01B170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web-us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yiiframework.com/doc/api/2.0/yii-web-user#$identityClass-detai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framework.com/doc-2.0/yii-base-behavio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api/2.0/yii-rbac-phpmanag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iiframework.com/doc/api/2.0/yii-rbac-dbmanag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dirty="0"/>
              <a:t>Инструментальные средства ИС (2)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98753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Множество различных сайтов используют в качестве средства аутентификации </a:t>
            </a:r>
            <a:r>
              <a:rPr lang="ru-RU" sz="2400" b="1" dirty="0" err="1"/>
              <a:t>cookies</a:t>
            </a:r>
            <a:r>
              <a:rPr lang="ru-RU" sz="2400" b="1" dirty="0"/>
              <a:t>.</a:t>
            </a:r>
          </a:p>
          <a:p>
            <a:pPr algn="just"/>
            <a:r>
              <a:rPr lang="ru-RU" sz="2400" dirty="0"/>
              <a:t>В случае похищения </a:t>
            </a:r>
            <a:r>
              <a:rPr lang="ru-RU" sz="2400" dirty="0" err="1"/>
              <a:t>cookies</a:t>
            </a:r>
            <a:r>
              <a:rPr lang="ru-RU" sz="2400" dirty="0"/>
              <a:t>, они могут быть подделаны.</a:t>
            </a:r>
          </a:p>
          <a:p>
            <a:pPr algn="just"/>
            <a:r>
              <a:rPr lang="ru-RU" sz="2400" dirty="0"/>
              <a:t>На данный момент большинство браузеров используют </a:t>
            </a:r>
            <a:r>
              <a:rPr lang="ru-RU" sz="2400" dirty="0" err="1"/>
              <a:t>cookies</a:t>
            </a:r>
            <a:r>
              <a:rPr lang="ru-RU" sz="2400" dirty="0"/>
              <a:t> с флагом </a:t>
            </a:r>
            <a:r>
              <a:rPr lang="ru-RU" sz="2400" dirty="0" err="1"/>
              <a:t>HTTPonly</a:t>
            </a:r>
            <a:r>
              <a:rPr lang="ru-RU" sz="2400" dirty="0"/>
              <a:t>, который запрещает доступ к </a:t>
            </a:r>
            <a:r>
              <a:rPr lang="ru-RU" sz="2400" dirty="0" err="1"/>
              <a:t>cookies</a:t>
            </a:r>
            <a:r>
              <a:rPr lang="ru-RU" sz="2400" dirty="0"/>
              <a:t> различным скриптам (</a:t>
            </a:r>
            <a:r>
              <a:rPr lang="ru-RU" sz="2400" dirty="0" err="1"/>
              <a:t>cookies</a:t>
            </a:r>
            <a:r>
              <a:rPr lang="ru-RU" sz="2400" dirty="0"/>
              <a:t> с флагом </a:t>
            </a:r>
            <a:r>
              <a:rPr lang="ru-RU" sz="2400" b="1" dirty="0" err="1"/>
              <a:t>HttpOnly</a:t>
            </a:r>
            <a:r>
              <a:rPr lang="ru-RU" sz="2400" dirty="0"/>
              <a:t> не видны </a:t>
            </a:r>
            <a:r>
              <a:rPr lang="ru-RU" sz="2400" dirty="0" err="1"/>
              <a:t>браузерному</a:t>
            </a:r>
            <a:r>
              <a:rPr lang="ru-RU" sz="2400" dirty="0"/>
              <a:t> коду)</a:t>
            </a:r>
          </a:p>
          <a:p>
            <a:pPr algn="just"/>
            <a:endParaRPr lang="ru-RU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90EB90-F375-4922-B811-E7747DE8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Децентрализованная аутентификация</a:t>
            </a:r>
            <a:r>
              <a:rPr lang="ru-RU" sz="2400" dirty="0"/>
              <a:t> дает доступ сразу ко многим сервисам, позволяя иметь один логин-пароль для множества веб-сайтов и получать доступ к данным других интернет-сервисов.</a:t>
            </a:r>
          </a:p>
          <a:p>
            <a:pPr marL="1081088" indent="-449263" algn="just">
              <a:buFont typeface="Wingdings" panose="05000000000000000000" pitchFamily="2" charset="2"/>
              <a:buChar char="v"/>
            </a:pPr>
            <a:r>
              <a:rPr lang="en-US" sz="2400" i="1" dirty="0"/>
              <a:t>OpenID</a:t>
            </a:r>
          </a:p>
          <a:p>
            <a:pPr marL="1081088" indent="-449263" algn="just">
              <a:buFont typeface="Wingdings" panose="05000000000000000000" pitchFamily="2" charset="2"/>
              <a:buChar char="v"/>
            </a:pPr>
            <a:r>
              <a:rPr lang="en-US" sz="2400" i="1" dirty="0" err="1"/>
              <a:t>OpenAuth</a:t>
            </a:r>
            <a:endParaRPr lang="en-US" sz="2400" i="1" dirty="0"/>
          </a:p>
          <a:p>
            <a:pPr marL="1081088" indent="-449263" algn="just">
              <a:buFont typeface="Wingdings" panose="05000000000000000000" pitchFamily="2" charset="2"/>
              <a:buChar char="v"/>
            </a:pPr>
            <a:r>
              <a:rPr lang="en-US" sz="2400" i="1" dirty="0"/>
              <a:t>OAuth</a:t>
            </a:r>
            <a:endParaRPr lang="ru-RU" sz="2400" i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B63E6D-B452-409F-9A1B-3664D3E1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5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Отслеживание аутентификации самим пользователем</a:t>
            </a:r>
            <a:r>
              <a:rPr lang="en-US" sz="2400" b="1" dirty="0"/>
              <a:t> </a:t>
            </a:r>
            <a:r>
              <a:rPr lang="ru-RU" sz="2400" dirty="0"/>
              <a:t>позволяет определить </a:t>
            </a:r>
            <a:r>
              <a:rPr lang="en-US" sz="2400" dirty="0"/>
              <a:t>IP</a:t>
            </a:r>
            <a:r>
              <a:rPr lang="ru-RU" sz="2400" dirty="0"/>
              <a:t>-адреса, с которых была пройдена аутентификация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84" y="2554445"/>
            <a:ext cx="7334250" cy="33718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75B4EA-EEA9-492B-99C7-42D2DA0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1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Для повышения безопасности на практике используют несколько факторов аутентификации сразу. </a:t>
            </a:r>
          </a:p>
          <a:p>
            <a:pPr algn="just"/>
            <a:r>
              <a:rPr lang="ru-RU" sz="2000" dirty="0"/>
              <a:t>Среди видов </a:t>
            </a:r>
            <a:r>
              <a:rPr lang="ru-RU" sz="2000" b="1" dirty="0"/>
              <a:t>многофакторной аутентификации </a:t>
            </a:r>
            <a:r>
              <a:rPr lang="ru-RU" sz="2000" dirty="0"/>
              <a:t>наиболее распространена двухфакторная аутентификация (2FA — 2-factor </a:t>
            </a:r>
            <a:r>
              <a:rPr lang="ru-RU" sz="2000" dirty="0" err="1"/>
              <a:t>authentication</a:t>
            </a:r>
            <a:r>
              <a:rPr lang="ru-RU" sz="2000" dirty="0"/>
              <a:t>) – метод, при котором пользователю для получения доступа необходимо предоставить два разных типа </a:t>
            </a:r>
            <a:r>
              <a:rPr lang="ru-RU" sz="2000" dirty="0" err="1"/>
              <a:t>аутентификационных</a:t>
            </a:r>
            <a:r>
              <a:rPr lang="ru-RU" sz="2000" dirty="0"/>
              <a:t> данных, например, что-то известное только пользователю (пароль) и что-то присущее только пользователю (отпечаток пальца).</a:t>
            </a:r>
          </a:p>
          <a:p>
            <a:pPr algn="just"/>
            <a:endParaRPr lang="ru-RU" sz="2000" dirty="0"/>
          </a:p>
        </p:txBody>
      </p:sp>
      <p:pic>
        <p:nvPicPr>
          <p:cNvPr id="1026" name="Picture 2" descr="Включить двухфакторную аутентификацию - Паспорт. Помощ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34" y="3723426"/>
            <a:ext cx="4392314" cy="31345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4E01EF-FABE-47EE-A93A-D47E2B0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4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Процесс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авторизации</a:t>
            </a:r>
            <a:r>
              <a:rPr lang="ru-RU" sz="2400" dirty="0"/>
              <a:t> определяет, имеет ли прошедший </a:t>
            </a:r>
            <a:r>
              <a:rPr lang="ru-RU" sz="2400" b="1" dirty="0"/>
              <a:t>аутентификацию</a:t>
            </a:r>
            <a:r>
              <a:rPr lang="ru-RU" sz="2400" dirty="0"/>
              <a:t> пользователь доступ к определенным ресурсам: информации, файлам, базе данных. </a:t>
            </a:r>
          </a:p>
          <a:p>
            <a:pPr algn="just"/>
            <a:r>
              <a:rPr lang="ru-RU" sz="2400" dirty="0"/>
              <a:t>Авторизованный пользователь может выполнять в системе определенные действия, не доступные другим лицам. </a:t>
            </a:r>
          </a:p>
        </p:txBody>
      </p:sp>
      <p:pic>
        <p:nvPicPr>
          <p:cNvPr id="2050" name="Picture 2" descr="Авторизация через социальные сети: ВКонтакт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9" y="3381070"/>
            <a:ext cx="4802791" cy="259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27AF6E-C789-4580-9027-A37B21A2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6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 fontAlgn="base"/>
            <a:r>
              <a:rPr lang="ru-RU" sz="2400" b="1" dirty="0"/>
              <a:t>Ошибка авторизации </a:t>
            </a:r>
            <a:r>
              <a:rPr lang="ru-RU" sz="2400" dirty="0"/>
              <a:t>– неверное введение логина, пароля и других данных. </a:t>
            </a:r>
          </a:p>
          <a:p>
            <a:pPr algn="just" fontAlgn="base"/>
            <a:r>
              <a:rPr lang="ru-RU" sz="2400" dirty="0"/>
              <a:t>При ошибке авторизации система блокирует посетителя доступ к системе и может производить такие действия: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фиксацию факта несанкционированного доступа;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подачу звукового или светового сигнала, выдачу сообщения на экран;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ограничение доступа на определенное время;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предложение повторного набор кода;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восстановление пароля;</a:t>
            </a:r>
          </a:p>
          <a:p>
            <a:pPr marL="992188" algn="just" fontAlgn="base">
              <a:buFont typeface="Wingdings" panose="05000000000000000000" pitchFamily="2" charset="2"/>
              <a:buChar char="v"/>
            </a:pPr>
            <a:r>
              <a:rPr lang="ru-RU" sz="2400" dirty="0"/>
              <a:t>блокирование банковской кредитной карты, пропуска.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A455AE-0D8F-4541-8F91-2A0DB9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8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 fontAlgn="base"/>
            <a:r>
              <a:rPr lang="ru-RU" sz="2400" b="1" dirty="0"/>
              <a:t>Данные авторизации </a:t>
            </a:r>
            <a:r>
              <a:rPr lang="ru-RU" sz="2400" dirty="0"/>
              <a:t>- сведения, которые должен ввести пользователь системы для подтверждения права доступа к выполнению операций. </a:t>
            </a:r>
          </a:p>
          <a:p>
            <a:pPr algn="just" fontAlgn="base"/>
            <a:r>
              <a:rPr lang="ru-RU" sz="2400" dirty="0"/>
              <a:t>Данные авторизации хранятся в системе и могут быть изменены пользователем или службой безопасности.</a:t>
            </a:r>
          </a:p>
          <a:p>
            <a:pPr algn="just" fontAlgn="base"/>
            <a:r>
              <a:rPr lang="ru-RU" sz="2400" dirty="0"/>
              <a:t>При утере информации, посетитель сайта или сервиса должен пройти процедуру ее восстановления, включающую повторную идентификацию различными способами, например, при помощи SMS или e-</a:t>
            </a:r>
            <a:r>
              <a:rPr lang="ru-RU" sz="2400" dirty="0" err="1"/>
              <a:t>mail</a:t>
            </a:r>
            <a:r>
              <a:rPr lang="ru-RU" sz="2400" dirty="0"/>
              <a:t>, путем обращения в службу технической поддержки.</a:t>
            </a:r>
          </a:p>
          <a:p>
            <a:pPr marL="0" indent="0" algn="just">
              <a:buNone/>
            </a:pPr>
            <a:br>
              <a:rPr lang="ru-RU" sz="2400" dirty="0"/>
            </a:br>
            <a:endParaRPr lang="ru-RU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4172683-7AE0-4DFD-A0AA-7827ECB6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4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b="1" dirty="0"/>
              <a:t>Режимы авторизации:</a:t>
            </a:r>
          </a:p>
          <a:p>
            <a:pPr fontAlgn="base"/>
            <a:r>
              <a:rPr lang="ru-RU" sz="2400" dirty="0"/>
              <a:t>по способу доступа: онлайн и офлайн;</a:t>
            </a:r>
          </a:p>
          <a:p>
            <a:pPr fontAlgn="base"/>
            <a:r>
              <a:rPr lang="ru-RU" sz="2400" dirty="0"/>
              <a:t>по методу разграничения прав: дискреционное, мандатное, на основе ролей, контекста или решетки;</a:t>
            </a:r>
          </a:p>
          <a:p>
            <a:pPr fontAlgn="base"/>
            <a:r>
              <a:rPr lang="ru-RU" sz="2400" dirty="0"/>
              <a:t>по типу кода: логин-пароль, биометрическая, электронный ключ, IP-адрес, динамический пароль, уникальный предмет (пропуск. карта);</a:t>
            </a:r>
          </a:p>
          <a:p>
            <a:pPr fontAlgn="base"/>
            <a:r>
              <a:rPr lang="ru-RU" sz="2400" dirty="0"/>
              <a:t>по количеству проверок: одно- и многоступенчатая.</a:t>
            </a:r>
          </a:p>
          <a:p>
            <a:pPr algn="just" fontAlgn="base"/>
            <a:endParaRPr lang="ru-RU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91BF59-E416-4BDD-90A7-C5B9773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89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Определения</a:t>
            </a:r>
          </a:p>
        </p:txBody>
      </p:sp>
      <p:pic>
        <p:nvPicPr>
          <p:cNvPr id="3074" name="Picture 2" descr="https://habrastorage.org/webt/uz/bg/zo/uzbgzo_qdurkjffmqjruaoi6y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65" y="798489"/>
            <a:ext cx="7845929" cy="58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B50E35-DDFB-4063-9CDA-98B2C5EA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 </a:t>
            </a:r>
            <a:r>
              <a:rPr lang="en-US" dirty="0" err="1"/>
              <a:t>Yii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027113213"/>
              </p:ext>
            </p:extLst>
          </p:nvPr>
        </p:nvGraphicFramePr>
        <p:xfrm>
          <a:off x="267594" y="371936"/>
          <a:ext cx="95847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B5D207-4B9A-40E7-A47E-03EBBD30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8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05544" y="2224230"/>
            <a:ext cx="9169519" cy="1646302"/>
          </a:xfrm>
        </p:spPr>
        <p:txBody>
          <a:bodyPr/>
          <a:lstStyle/>
          <a:p>
            <a:r>
              <a:rPr lang="ru-RU" sz="4800" dirty="0"/>
              <a:t>Аутентификация и авторизация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 </a:t>
            </a:r>
            <a:r>
              <a:rPr lang="en-US" dirty="0" err="1"/>
              <a:t>Yii</a:t>
            </a:r>
            <a:r>
              <a:rPr lang="ru-RU" dirty="0"/>
              <a:t>: настройка </a:t>
            </a:r>
            <a:r>
              <a:rPr lang="en-US" dirty="0"/>
              <a:t>user-</a:t>
            </a:r>
            <a:r>
              <a:rPr lang="ru-RU" dirty="0"/>
              <a:t>компонента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 fontAlgn="base">
              <a:buNone/>
            </a:pPr>
            <a:r>
              <a:rPr lang="ru-RU" sz="2400" dirty="0"/>
              <a:t>Компонент </a:t>
            </a:r>
            <a:r>
              <a:rPr lang="ru-RU" sz="2400" u="sng" dirty="0" err="1">
                <a:hlinkClick r:id="rId3"/>
              </a:rPr>
              <a:t>user</a:t>
            </a:r>
            <a:r>
              <a:rPr lang="ru-RU" sz="2400" dirty="0"/>
              <a:t> управляет статусом аутентификации пользователя. Он требует указания </a:t>
            </a:r>
            <a:r>
              <a:rPr lang="ru-RU" sz="2400" u="sng" dirty="0" err="1">
                <a:hlinkClick r:id="rId4"/>
              </a:rPr>
              <a:t>identity</a:t>
            </a:r>
            <a:r>
              <a:rPr lang="ru-RU" sz="2400" u="sng" dirty="0">
                <a:hlinkClick r:id="rId4"/>
              </a:rPr>
              <a:t> </a:t>
            </a:r>
            <a:r>
              <a:rPr lang="ru-RU" sz="2400" u="sng" dirty="0" err="1">
                <a:hlinkClick r:id="rId4"/>
              </a:rPr>
              <a:t>class</a:t>
            </a:r>
            <a:r>
              <a:rPr lang="ru-RU" sz="2400" dirty="0"/>
              <a:t>, который будет содержать текущую логику аутентификации.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82" y="2958467"/>
            <a:ext cx="7041873" cy="2244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94768C-024B-45D6-A5EC-92E580B8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1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ru-RU" dirty="0"/>
              <a:t>Аутентификация </a:t>
            </a:r>
            <a:r>
              <a:rPr lang="en-US" dirty="0" err="1"/>
              <a:t>Yii</a:t>
            </a:r>
            <a:r>
              <a:rPr lang="ru-RU" dirty="0"/>
              <a:t>: создание класса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2382"/>
              </p:ext>
            </p:extLst>
          </p:nvPr>
        </p:nvGraphicFramePr>
        <p:xfrm>
          <a:off x="391393" y="746975"/>
          <a:ext cx="9551096" cy="439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3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ru-RU" sz="1800" dirty="0"/>
                        <a:t>Методы </a:t>
                      </a:r>
                      <a:r>
                        <a:rPr lang="ru-RU" sz="1800" dirty="0" err="1"/>
                        <a:t>yii</a:t>
                      </a:r>
                      <a:r>
                        <a:rPr lang="ru-RU" sz="1800" dirty="0"/>
                        <a:t>\</a:t>
                      </a:r>
                      <a:r>
                        <a:rPr lang="ru-RU" sz="1800" dirty="0" err="1"/>
                        <a:t>web</a:t>
                      </a:r>
                      <a:r>
                        <a:rPr lang="ru-RU" sz="1800" dirty="0"/>
                        <a:t>\</a:t>
                      </a:r>
                      <a:r>
                        <a:rPr lang="ru-RU" sz="1800" dirty="0" err="1"/>
                        <a:t>IdentityInterface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findIdentity</a:t>
                      </a: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Находит экземпляр </a:t>
                      </a:r>
                      <a:r>
                        <a:rPr lang="ru-RU" sz="1800" kern="1200" dirty="0" err="1">
                          <a:effectLst/>
                        </a:rPr>
                        <a:t>identity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</a:rPr>
                        <a:t>class</a:t>
                      </a:r>
                      <a:r>
                        <a:rPr lang="ru-RU" sz="1800" kern="1200" dirty="0">
                          <a:effectLst/>
                        </a:rPr>
                        <a:t>, используя ID пользователя.</a:t>
                      </a:r>
                      <a:r>
                        <a:rPr lang="ru-RU" sz="1800" kern="1200" baseline="0" dirty="0">
                          <a:effectLst/>
                        </a:rPr>
                        <a:t> И</a:t>
                      </a:r>
                      <a:r>
                        <a:rPr lang="ru-RU" sz="1800" kern="1200" dirty="0">
                          <a:effectLst/>
                        </a:rPr>
                        <a:t>спользуется, когда необходимо поддерживать состояние аутентификации через сессии.</a:t>
                      </a:r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findIdentityByAccessToken</a:t>
                      </a: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effectLst/>
                        </a:rPr>
                        <a:t>Находит экземпляр </a:t>
                      </a:r>
                      <a:r>
                        <a:rPr lang="ru-RU" sz="1800" kern="1200" dirty="0" err="1">
                          <a:effectLst/>
                        </a:rPr>
                        <a:t>identity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</a:rPr>
                        <a:t>class</a:t>
                      </a:r>
                      <a:r>
                        <a:rPr lang="ru-RU" sz="1800" kern="1200" dirty="0">
                          <a:effectLst/>
                        </a:rPr>
                        <a:t>, используя </a:t>
                      </a:r>
                      <a:r>
                        <a:rPr lang="ru-RU" sz="1800" kern="1200" dirty="0" err="1">
                          <a:effectLst/>
                        </a:rPr>
                        <a:t>токен</a:t>
                      </a:r>
                      <a:r>
                        <a:rPr lang="ru-RU" sz="1800" kern="1200" dirty="0">
                          <a:effectLst/>
                        </a:rPr>
                        <a:t> доступа. Используется, когда требуется аутентифицировать пользователя только по секретному </a:t>
                      </a:r>
                      <a:r>
                        <a:rPr lang="ru-RU" sz="1800" kern="1200" dirty="0" err="1">
                          <a:effectLst/>
                        </a:rPr>
                        <a:t>токену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getId</a:t>
                      </a: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Возвращает ID пользователя, представленного данным экземпляром </a:t>
                      </a:r>
                      <a:r>
                        <a:rPr lang="ru-RU" sz="1800" kern="1200" dirty="0" err="1">
                          <a:effectLst/>
                        </a:rPr>
                        <a:t>identity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</a:rPr>
                        <a:t>getAuthKey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effectLst/>
                        </a:rPr>
                        <a:t>возвращает ключ, используемый для основанной на </a:t>
                      </a:r>
                      <a:r>
                        <a:rPr lang="ru-RU" sz="1800" kern="1200" dirty="0" err="1">
                          <a:effectLst/>
                        </a:rPr>
                        <a:t>cookie</a:t>
                      </a:r>
                      <a:r>
                        <a:rPr lang="ru-RU" sz="1800" kern="1200" dirty="0">
                          <a:effectLst/>
                        </a:rPr>
                        <a:t> аутентификации.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validateAuthKey</a:t>
                      </a:r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Реализует логику проверки ключа для основанной на </a:t>
                      </a:r>
                      <a:r>
                        <a:rPr lang="ru-RU" sz="1800" kern="1200" dirty="0" err="1">
                          <a:effectLst/>
                        </a:rPr>
                        <a:t>cookie</a:t>
                      </a:r>
                      <a:r>
                        <a:rPr lang="ru-RU" sz="1800" kern="1200" dirty="0">
                          <a:effectLst/>
                        </a:rPr>
                        <a:t> аутентификации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CEDF2F-5AC1-42A6-8B83-6DC8D116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04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46975"/>
          </a:xfrm>
        </p:spPr>
        <p:txBody>
          <a:bodyPr/>
          <a:lstStyle/>
          <a:p>
            <a:r>
              <a:rPr lang="ru-RU" dirty="0"/>
              <a:t>Аутентификация </a:t>
            </a:r>
            <a:r>
              <a:rPr lang="en-US" dirty="0" err="1"/>
              <a:t>Yii</a:t>
            </a:r>
            <a:r>
              <a:rPr lang="ru-RU" dirty="0"/>
              <a:t>: </a:t>
            </a:r>
            <a:r>
              <a:rPr lang="en-US" dirty="0" err="1"/>
              <a:t>yii</a:t>
            </a:r>
            <a:r>
              <a:rPr lang="en-US" dirty="0"/>
              <a:t>/web/user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" y="1105501"/>
            <a:ext cx="8759646" cy="2075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134" y="3539606"/>
            <a:ext cx="7027260" cy="1700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11" y="5687422"/>
            <a:ext cx="3691025" cy="597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46A101-127C-45E9-902E-52F757E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9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1383233250"/>
              </p:ext>
            </p:extLst>
          </p:nvPr>
        </p:nvGraphicFramePr>
        <p:xfrm>
          <a:off x="267594" y="371936"/>
          <a:ext cx="95847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348607-65F6-49DC-AA6A-43774B5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8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Авторизация </a:t>
            </a:r>
            <a:r>
              <a:rPr lang="en-US" sz="3200" dirty="0" err="1"/>
              <a:t>Yii</a:t>
            </a:r>
            <a:r>
              <a:rPr lang="ru-RU" sz="3200" dirty="0"/>
              <a:t>: фильтры контроля доступом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152" y="712595"/>
            <a:ext cx="981370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Фильтры контроля доступа (ACF) </a:t>
            </a:r>
            <a:r>
              <a:rPr lang="ru-RU" sz="2400" dirty="0"/>
              <a:t>являются простым методом, который лучше всего использовать в приложениях с простым контролем доступа.</a:t>
            </a:r>
          </a:p>
          <a:p>
            <a:pPr algn="just" fontAlgn="base"/>
            <a:r>
              <a:rPr lang="ru-RU" sz="2400" dirty="0"/>
              <a:t>ACF проверяет набор 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правил доступа</a:t>
            </a:r>
            <a:r>
              <a:rPr lang="ru-RU" sz="2400" dirty="0"/>
              <a:t>, чтобы убедиться, что пользователь имеет доступ к запрошенному действию.</a:t>
            </a:r>
          </a:p>
          <a:p>
            <a:pPr algn="just" fontAlgn="base"/>
            <a:r>
              <a:rPr lang="ru-RU" sz="2400" dirty="0"/>
              <a:t>Набор действий определяется через связь с поведениями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behaviors</a:t>
            </a:r>
            <a:r>
              <a:rPr lang="en-US" sz="2400" b="1" dirty="0"/>
              <a:t> - </a:t>
            </a:r>
            <a:r>
              <a:rPr lang="ru-RU" sz="2400" dirty="0"/>
              <a:t>это экземпляры класса </a:t>
            </a:r>
            <a:r>
              <a:rPr lang="ru-RU" sz="2400" dirty="0" err="1">
                <a:hlinkClick r:id="rId3" tooltip="yii\base\Behavior"/>
              </a:rPr>
              <a:t>yii</a:t>
            </a:r>
            <a:r>
              <a:rPr lang="ru-RU" sz="2400" dirty="0">
                <a:hlinkClick r:id="rId3" tooltip="yii\base\Behavior"/>
              </a:rPr>
              <a:t>\</a:t>
            </a:r>
            <a:r>
              <a:rPr lang="ru-RU" sz="2400" dirty="0" err="1">
                <a:hlinkClick r:id="rId3" tooltip="yii\base\Behavior"/>
              </a:rPr>
              <a:t>base</a:t>
            </a:r>
            <a:r>
              <a:rPr lang="ru-RU" sz="2400" dirty="0">
                <a:hlinkClick r:id="rId3" tooltip="yii\base\Behavior"/>
              </a:rPr>
              <a:t>\</a:t>
            </a:r>
            <a:r>
              <a:rPr lang="ru-RU" sz="2400" dirty="0" err="1">
                <a:hlinkClick r:id="rId3" tooltip="yii\base\Behavior"/>
              </a:rPr>
              <a:t>Behavior</a:t>
            </a:r>
            <a:r>
              <a:rPr lang="ru-RU" sz="2400" dirty="0"/>
              <a:t> или класса, унаследованного от него, которые позволяют расширять функциональность существующих компонентов.</a:t>
            </a:r>
            <a:endParaRPr lang="ru-RU" sz="2400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1518F5E-A51A-4F5E-898A-28FC9CF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2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Авторизация </a:t>
            </a:r>
            <a:r>
              <a:rPr lang="en-US" sz="3200" dirty="0" err="1"/>
              <a:t>Yii</a:t>
            </a:r>
            <a:r>
              <a:rPr lang="ru-RU" sz="3200" dirty="0"/>
              <a:t>: фильтры контроля доступом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7899"/>
              </p:ext>
            </p:extLst>
          </p:nvPr>
        </p:nvGraphicFramePr>
        <p:xfrm>
          <a:off x="391393" y="746975"/>
          <a:ext cx="9551096" cy="5599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3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ru-RU" sz="1800" dirty="0"/>
                        <a:t>Правила доступа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ru-RU" sz="1800" dirty="0"/>
                        <a:t>Свойство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ru-RU" sz="1800" dirty="0"/>
                        <a:t>Значение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Принимает "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или "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Задаёт действия, соответствующие этому правилу в виде массива. Если свойство пустое или не задано, то правило применяется ко всем действиям.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Задаёт контроллеры, которым соответствует правило правилу в виде массива. Если свойство пустое или не задано, то правило применяется ко всем действиям.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342">
                <a:tc>
                  <a:txBody>
                    <a:bodyPr/>
                    <a:lstStyle/>
                    <a:p>
                      <a:r>
                        <a:rPr lang="ru-RU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Задаёт роли пользователей, соответствующих этому правилу: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v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соответствует гостевому пользователю (не аутентифицирован),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v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 соответствует аутентифицированному пользователю.</a:t>
                      </a: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свойство пустое или не задано, то правило применяется ко всем ролям.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2710D2-9558-43B1-857E-46033F6E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9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Авторизация </a:t>
            </a:r>
            <a:r>
              <a:rPr lang="en-US" sz="3200" dirty="0" err="1"/>
              <a:t>Yii</a:t>
            </a:r>
            <a:r>
              <a:rPr lang="ru-RU" sz="3200" dirty="0"/>
              <a:t>: фильтры контроля доступом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" y="660400"/>
            <a:ext cx="5760479" cy="58211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56601" y="263700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Правила доступа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0261" y="152554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каким действиям </a:t>
            </a:r>
          </a:p>
          <a:p>
            <a:r>
              <a:rPr lang="ru-RU" dirty="0"/>
              <a:t>применить фильтр</a:t>
            </a:r>
          </a:p>
        </p:txBody>
      </p: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5988676" y="1848714"/>
            <a:ext cx="941585" cy="83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536251" y="2867833"/>
            <a:ext cx="3420350" cy="138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623517" y="4842456"/>
            <a:ext cx="3464272" cy="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87789" y="383764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Роль «Гость»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623" y="4626428"/>
            <a:ext cx="313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Роль </a:t>
            </a:r>
          </a:p>
          <a:p>
            <a:pPr algn="ctr"/>
            <a:r>
              <a:rPr lang="ru-RU" dirty="0"/>
              <a:t>«Аутентифицированный пользователь»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4623517" y="3794944"/>
            <a:ext cx="3464272" cy="105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9252" y="317489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Разрешить авторизацию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9252" y="430128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Разрешить выход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4623514" y="3395495"/>
            <a:ext cx="2155738" cy="5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623514" y="4477577"/>
            <a:ext cx="2155738" cy="5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1D60E0-24D1-49DD-895F-DD319E94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9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153" y="712595"/>
            <a:ext cx="9461352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Примитивный уровень ограничения прав доступа от </a:t>
            </a:r>
            <a:r>
              <a:rPr lang="ru-RU" sz="2400" b="1" dirty="0" err="1">
                <a:solidFill>
                  <a:schemeClr val="accent3">
                    <a:lumMod val="75000"/>
                  </a:schemeClr>
                </a:solidFill>
              </a:rPr>
              <a:t>незалогиненных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 пользователей</a:t>
            </a:r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433674-B51A-4400-A1B2-02F72D8F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7" y="1695092"/>
            <a:ext cx="5340203" cy="4937331"/>
          </a:xfrm>
          <a:prstGeom prst="rect">
            <a:avLst/>
          </a:prstGeom>
        </p:spPr>
      </p:pic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9F359EDE-A502-4547-A8A3-A1D2B8C0371D}"/>
              </a:ext>
            </a:extLst>
          </p:cNvPr>
          <p:cNvSpPr/>
          <p:nvPr/>
        </p:nvSpPr>
        <p:spPr>
          <a:xfrm rot="16200000">
            <a:off x="6400800" y="3687417"/>
            <a:ext cx="1113183" cy="1023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CB934-8373-4E2E-A8A4-AABB41CD05E4}"/>
              </a:ext>
            </a:extLst>
          </p:cNvPr>
          <p:cNvSpPr txBox="1"/>
          <p:nvPr/>
        </p:nvSpPr>
        <p:spPr>
          <a:xfrm>
            <a:off x="7834018" y="3737617"/>
            <a:ext cx="2826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RBAC</a:t>
            </a:r>
            <a:endParaRPr lang="ru-RU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45C935-BF76-4DC9-A5C0-E74B5F92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5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r>
              <a:rPr lang="ru-RU" dirty="0"/>
              <a:t>: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152" y="712595"/>
            <a:ext cx="9813701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Управление доступом на основе ролей (RBAC) </a:t>
            </a:r>
            <a:r>
              <a:rPr lang="ru-RU" sz="2400" dirty="0"/>
              <a:t>обеспечивает простой, но мощный централизованный контроль доступа.</a:t>
            </a:r>
            <a:endParaRPr lang="en-US" sz="2400" dirty="0"/>
          </a:p>
          <a:p>
            <a:pPr algn="just" fontAlgn="base"/>
            <a:r>
              <a:rPr lang="ru-RU" sz="2400" b="1" dirty="0"/>
              <a:t>Роль</a:t>
            </a:r>
            <a:r>
              <a:rPr lang="ru-RU" sz="2400" dirty="0"/>
              <a:t> представляет собой набор </a:t>
            </a:r>
            <a:r>
              <a:rPr lang="ru-RU" sz="2400" b="1" dirty="0"/>
              <a:t>разрешений</a:t>
            </a:r>
            <a:r>
              <a:rPr lang="ru-RU" sz="2400" dirty="0"/>
              <a:t> (</a:t>
            </a:r>
            <a:r>
              <a:rPr lang="ru-RU" sz="2400" i="1" dirty="0" err="1"/>
              <a:t>permissions</a:t>
            </a:r>
            <a:r>
              <a:rPr lang="ru-RU" sz="2400" dirty="0"/>
              <a:t>) (например, создание сообщения, обновление сообщения). </a:t>
            </a:r>
            <a:endParaRPr lang="en-US" sz="2400" dirty="0"/>
          </a:p>
          <a:p>
            <a:pPr algn="just" fontAlgn="base"/>
            <a:r>
              <a:rPr lang="ru-RU" sz="2400" dirty="0"/>
              <a:t>Роль может быть назначена на одного или многих пользователей. </a:t>
            </a:r>
            <a:endParaRPr lang="en-US" sz="2400" dirty="0"/>
          </a:p>
          <a:p>
            <a:pPr algn="just" fontAlgn="base"/>
            <a:r>
              <a:rPr lang="ru-RU" sz="2400" dirty="0"/>
              <a:t>Чтобы проверить, имеет ли пользователь указанные разрешения, мы должны проверить, назначена ли пользователю роль, которая содержит данное разрешение.</a:t>
            </a:r>
            <a:endParaRPr lang="ru-RU" sz="2400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0A581C-0586-4047-BA45-DD4C5057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6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r>
              <a:rPr lang="ru-RU" dirty="0"/>
              <a:t>: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47729" y="712595"/>
            <a:ext cx="9324305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sz="2400" dirty="0"/>
              <a:t>С каждой ролью или разрешением может быть связано </a:t>
            </a:r>
            <a:r>
              <a:rPr lang="ru-RU" sz="2400" b="1" dirty="0"/>
              <a:t>правило</a:t>
            </a:r>
            <a:r>
              <a:rPr lang="ru-RU" sz="2400" dirty="0"/>
              <a:t> (</a:t>
            </a:r>
            <a:r>
              <a:rPr lang="ru-RU" sz="2400" i="1" dirty="0" err="1"/>
              <a:t>rule</a:t>
            </a:r>
            <a:r>
              <a:rPr lang="ru-RU" sz="2400" dirty="0"/>
              <a:t>).</a:t>
            </a:r>
            <a:endParaRPr lang="en-US" sz="2400" dirty="0"/>
          </a:p>
          <a:p>
            <a:pPr algn="just" fontAlgn="base"/>
            <a:r>
              <a:rPr lang="ru-RU" sz="2400" dirty="0"/>
              <a:t>Правило представляет собой кусок кода, который будет выполняться в ходе проверки доступа для определения может ли быть применена соответствующая роль или разрешение к текущему пользователю. </a:t>
            </a:r>
            <a:endParaRPr lang="en-US" sz="2400" dirty="0"/>
          </a:p>
          <a:p>
            <a:pPr algn="just" fontAlgn="base"/>
            <a:r>
              <a:rPr lang="ru-RU" sz="2400" i="1" dirty="0"/>
              <a:t>Например, разрешение "обновление поста" может иметь правило, которое проверяет является ли текущий пользователь автором поста. Во время проверки доступа, если пользователь не является автором поста, он/она будет считаться не имеющими разрешения "обновление поста".</a:t>
            </a:r>
            <a:endParaRPr lang="en-US" sz="2400" i="1" dirty="0"/>
          </a:p>
          <a:p>
            <a:pPr algn="just" fontAlgn="base"/>
            <a:r>
              <a:rPr lang="ru-RU" sz="2400" dirty="0"/>
              <a:t>И роли, и разрешения могут быть организованы в иерархию. </a:t>
            </a:r>
            <a:endParaRPr lang="ru-RU" sz="2400" b="1" i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514F92-FD45-4A6C-8B54-962B4890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3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Идентификация </a:t>
            </a:r>
            <a:r>
              <a:rPr lang="ru-RU" sz="2000" dirty="0"/>
              <a:t>— процесс распознавания пользователя по его идентификатору.</a:t>
            </a:r>
          </a:p>
          <a:p>
            <a:pPr algn="just" fontAlgn="base"/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Аутентификация </a:t>
            </a:r>
            <a:r>
              <a:rPr lang="ru-RU" sz="2000" dirty="0"/>
              <a:t>— процедура проверки подлинности, доказательство, что пользователь именно тот, за кого себя выдает.</a:t>
            </a:r>
          </a:p>
          <a:p>
            <a:pPr algn="just" fontAlgn="base"/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Авторизация</a:t>
            </a:r>
            <a:r>
              <a:rPr lang="ru-RU" sz="2000" dirty="0"/>
              <a:t> — предоставление определённых прав доступа к ресурсам и управление этим доступом.</a:t>
            </a:r>
          </a:p>
        </p:txBody>
      </p:sp>
      <p:pic>
        <p:nvPicPr>
          <p:cNvPr id="1026" name="Picture 2" descr="Идентификация, аутентификация, авторизация - в чем разница? | IT-уро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78" y="3183447"/>
            <a:ext cx="5837680" cy="33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B4F552-ABD8-4E38-82EE-144C7C7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26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r>
              <a:rPr lang="ru-RU" dirty="0"/>
              <a:t>: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09093" y="712595"/>
            <a:ext cx="9362942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ru-RU" sz="2400" dirty="0"/>
              <a:t>1) Настройка </a:t>
            </a:r>
            <a:r>
              <a:rPr lang="en-US" sz="2400" dirty="0"/>
              <a:t>RBAC Manager</a:t>
            </a:r>
            <a:r>
              <a:rPr lang="ru-RU" sz="2400" dirty="0"/>
              <a:t>:</a:t>
            </a:r>
            <a:endParaRPr lang="en-US" sz="2400" dirty="0"/>
          </a:p>
          <a:p>
            <a:pPr marL="450850" indent="90488" algn="just" fontAlgn="base"/>
            <a:r>
              <a:rPr lang="en-US" sz="2400" dirty="0"/>
              <a:t> </a:t>
            </a:r>
            <a:r>
              <a:rPr lang="en-US" sz="2400" u="sng" dirty="0" err="1">
                <a:hlinkClick r:id="rId3"/>
              </a:rPr>
              <a:t>yii</a:t>
            </a:r>
            <a:r>
              <a:rPr lang="en-US" sz="2400" u="sng" dirty="0">
                <a:hlinkClick r:id="rId3"/>
              </a:rPr>
              <a:t>\</a:t>
            </a:r>
            <a:r>
              <a:rPr lang="en-US" sz="2400" u="sng" dirty="0" err="1">
                <a:hlinkClick r:id="rId3"/>
              </a:rPr>
              <a:t>rbac</a:t>
            </a:r>
            <a:r>
              <a:rPr lang="en-US" sz="2400" u="sng" dirty="0">
                <a:hlinkClick r:id="rId3"/>
              </a:rPr>
              <a:t>\</a:t>
            </a:r>
            <a:r>
              <a:rPr lang="en-US" sz="2400" u="sng" dirty="0" err="1">
                <a:hlinkClick r:id="rId3"/>
              </a:rPr>
              <a:t>PhpManager</a:t>
            </a:r>
            <a:r>
              <a:rPr lang="en-US" sz="2400" dirty="0"/>
              <a:t> </a:t>
            </a:r>
            <a:r>
              <a:rPr lang="ru-RU" sz="2400" dirty="0"/>
              <a:t>(использует файл с PHP скриптом для хранения данных авторизации)</a:t>
            </a:r>
          </a:p>
          <a:p>
            <a:pPr marL="450850" indent="90488" algn="just" fontAlgn="base"/>
            <a:r>
              <a:rPr lang="ru-RU" sz="2400" dirty="0"/>
              <a:t> </a:t>
            </a:r>
            <a:r>
              <a:rPr lang="en-US" sz="2400" u="sng" dirty="0" err="1">
                <a:hlinkClick r:id="rId4"/>
              </a:rPr>
              <a:t>yii</a:t>
            </a:r>
            <a:r>
              <a:rPr lang="en-US" sz="2400" u="sng" dirty="0">
                <a:hlinkClick r:id="rId4"/>
              </a:rPr>
              <a:t>\</a:t>
            </a:r>
            <a:r>
              <a:rPr lang="en-US" sz="2400" u="sng" dirty="0" err="1">
                <a:hlinkClick r:id="rId4"/>
              </a:rPr>
              <a:t>rbac</a:t>
            </a:r>
            <a:r>
              <a:rPr lang="en-US" sz="2400" u="sng" dirty="0">
                <a:hlinkClick r:id="rId4"/>
              </a:rPr>
              <a:t>\</a:t>
            </a:r>
            <a:r>
              <a:rPr lang="en-US" sz="2400" u="sng" dirty="0" err="1">
                <a:hlinkClick r:id="rId4"/>
              </a:rPr>
              <a:t>DbManager</a:t>
            </a:r>
            <a:r>
              <a:rPr lang="ru-RU" sz="2400" dirty="0"/>
              <a:t> (сохраняет данные в базе данных)</a:t>
            </a:r>
          </a:p>
          <a:p>
            <a:pPr marL="0" indent="0" algn="just" fontAlgn="base">
              <a:buNone/>
            </a:pPr>
            <a:r>
              <a:rPr lang="ru-RU" sz="2400" dirty="0"/>
              <a:t>2)Создание данных авторизации:</a:t>
            </a:r>
          </a:p>
          <a:p>
            <a:pPr indent="377825">
              <a:buFont typeface="Arial" panose="020B0604020202020204" pitchFamily="34" charset="0"/>
              <a:buChar char="•"/>
            </a:pPr>
            <a:r>
              <a:rPr lang="ru-RU" sz="2400" dirty="0"/>
              <a:t>определение ролей и разрешений;</a:t>
            </a:r>
          </a:p>
          <a:p>
            <a:pPr indent="377825">
              <a:buFont typeface="Arial" panose="020B0604020202020204" pitchFamily="34" charset="0"/>
              <a:buChar char="•"/>
            </a:pPr>
            <a:r>
              <a:rPr lang="ru-RU" sz="2400" dirty="0"/>
              <a:t>установка отношений между ролями и правами доступа;</a:t>
            </a:r>
          </a:p>
          <a:p>
            <a:pPr indent="377825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правил;</a:t>
            </a:r>
          </a:p>
          <a:p>
            <a:pPr indent="377825">
              <a:buFont typeface="Arial" panose="020B0604020202020204" pitchFamily="34" charset="0"/>
              <a:buChar char="•"/>
            </a:pPr>
            <a:r>
              <a:rPr lang="ru-RU" sz="2400" dirty="0"/>
              <a:t>связывание правил с ролями и разрешениями;</a:t>
            </a:r>
          </a:p>
          <a:p>
            <a:pPr indent="377825">
              <a:buFont typeface="Arial" panose="020B0604020202020204" pitchFamily="34" charset="0"/>
              <a:buChar char="•"/>
            </a:pPr>
            <a:r>
              <a:rPr lang="ru-RU" sz="2400" dirty="0"/>
              <a:t>назначение ролей пользователям.</a:t>
            </a:r>
          </a:p>
          <a:p>
            <a:pPr marL="0" indent="0">
              <a:buNone/>
            </a:pPr>
            <a:r>
              <a:rPr lang="ru-RU" sz="2400" dirty="0"/>
              <a:t>3) Использование данных авторизации для проверки доступа в том месте, где это нужно (</a:t>
            </a:r>
            <a:r>
              <a:rPr lang="en-US" sz="2400" b="0" i="1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Yii</a:t>
            </a:r>
            <a:r>
              <a:rPr lang="en-US" sz="2400" b="0" i="1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::$app-&gt;user-&gt;can('admin')</a:t>
            </a:r>
            <a:r>
              <a:rPr lang="ru-RU" sz="2400" dirty="0"/>
              <a:t>)	</a:t>
            </a:r>
          </a:p>
          <a:p>
            <a:pPr marL="457200" indent="-457200" algn="just" defTabSz="450850" fontAlgn="base">
              <a:buAutoNum type="arabicParenR" startAt="2"/>
            </a:pPr>
            <a:endParaRPr lang="ru-RU" sz="2400" b="1" i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C3AEE1-E7FE-49BE-8C84-E1869F0F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6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en-US" dirty="0" err="1"/>
              <a:t>Yii</a:t>
            </a:r>
            <a:r>
              <a:rPr lang="ru-RU" dirty="0"/>
              <a:t>: </a:t>
            </a:r>
            <a:r>
              <a:rPr lang="en-US" dirty="0"/>
              <a:t>RBAC</a:t>
            </a:r>
            <a:endParaRPr lang="ru-RU" dirty="0"/>
          </a:p>
        </p:txBody>
      </p:sp>
      <p:pic>
        <p:nvPicPr>
          <p:cNvPr id="1026" name="Picture 2" descr="Как настроить RBAC в Yii2">
            <a:extLst>
              <a:ext uri="{FF2B5EF4-FFF2-40B4-BE49-F238E27FC236}">
                <a16:creationId xmlns:a16="http://schemas.microsoft.com/office/drawing/2014/main" id="{C6BFD332-39E5-4DB6-88E3-7274D7BF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0" y="660400"/>
            <a:ext cx="5486399" cy="425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5E2CF-81B3-4F93-A67A-7DB869081846}"/>
              </a:ext>
            </a:extLst>
          </p:cNvPr>
          <p:cNvSpPr txBox="1"/>
          <p:nvPr/>
        </p:nvSpPr>
        <p:spPr>
          <a:xfrm>
            <a:off x="412150" y="4981712"/>
            <a:ext cx="7380129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Каждому пользователю назначается роль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)/много ролей/разрешения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)/правила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Роль может включать какие то разрешения. Она может наследовать разрешения от другой роли или нескольких ролей</a:t>
            </a:r>
          </a:p>
        </p:txBody>
      </p:sp>
      <p:pic>
        <p:nvPicPr>
          <p:cNvPr id="9" name="Picture 2" descr="Викторина по поэме Блока Двенадцать - пройти тест онлайн - игра - вопросы с  ответами - скачать бесплатно">
            <a:extLst>
              <a:ext uri="{FF2B5EF4-FFF2-40B4-BE49-F238E27FC236}">
                <a16:creationId xmlns:a16="http://schemas.microsoft.com/office/drawing/2014/main" id="{5FF17C55-4C85-4084-ACB4-DC4E4679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41" y="1521789"/>
            <a:ext cx="2743197" cy="2743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3A7F01-F357-4FC0-B559-8384952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11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F4E-651E-4261-A1FB-D2FB7E554DCC}"/>
              </a:ext>
            </a:extLst>
          </p:cNvPr>
          <p:cNvSpPr txBox="1"/>
          <p:nvPr/>
        </p:nvSpPr>
        <p:spPr>
          <a:xfrm>
            <a:off x="146602" y="950364"/>
            <a:ext cx="938502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Нужно проверить, имеет ли право текущий пользователь выполнять эту операцию. Пользователь имеет право её выполнять, если ему присвоено разрешение непосредственно для этой операции, либо роли пользователя присвоено такое разрешение. 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Роль пользователя может наследовать другую роль, а той, в свою очередь, присвоено разрешение на проверяемую операцию. Глубина наследований практически не имеет границ.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Определиться с тем, какие роли будут в вашем проекте вы должны еще на стадии проектирования. В простом исполнении для каждого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экшена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нужно будет создавать именованное разрешение. Имя разрешения должно раскрывать его суть. По имени разрешения вы должны понять, в каком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экшене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оно используется. В коде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экшенов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вы вызываете проверку разрешений с помощью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имя_разрешения_или_роли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Разрешения, роли, назначения можно хранить в базе данных, а можно и в файлах.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D00149-195E-4290-BB2B-1A3CB732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1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7" y="1529522"/>
            <a:ext cx="5460915" cy="3247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4FFF4E-651E-4261-A1FB-D2FB7E554DCC}"/>
              </a:ext>
            </a:extLst>
          </p:cNvPr>
          <p:cNvSpPr txBox="1"/>
          <p:nvPr/>
        </p:nvSpPr>
        <p:spPr>
          <a:xfrm>
            <a:off x="146603" y="950364"/>
            <a:ext cx="924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Подключение компонента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authManager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config/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web.php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BA03CB-46A3-4FC4-9682-7D33CCE1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B8A47-5DCE-43D8-8D91-6F3D569308FA}"/>
              </a:ext>
            </a:extLst>
          </p:cNvPr>
          <p:cNvSpPr txBox="1"/>
          <p:nvPr/>
        </p:nvSpPr>
        <p:spPr>
          <a:xfrm>
            <a:off x="-1" y="859135"/>
            <a:ext cx="9134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Миграция БД – создаем таблицы 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Helvetica Neue"/>
              </a:rPr>
              <a:t> в которых будут храниться разрешения, роли, назначения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CE4FE-5BDD-4A14-A581-0AA9C59E56A4}"/>
              </a:ext>
            </a:extLst>
          </p:cNvPr>
          <p:cNvSpPr txBox="1"/>
          <p:nvPr/>
        </p:nvSpPr>
        <p:spPr>
          <a:xfrm>
            <a:off x="374047" y="2179935"/>
            <a:ext cx="924703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t-IT" sz="2000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php yii migrate --migrationPath=@yii/rbac/migrations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DB970A-F3C5-433F-B5C5-BB7600B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14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pic>
        <p:nvPicPr>
          <p:cNvPr id="3074" name="Picture 2" descr="http://wiki.it-wiki.org.ua/lib/exe/fetch.php/yii2:yii2-rbac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6" y="895352"/>
            <a:ext cx="5305067" cy="52458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95563" y="1320800"/>
            <a:ext cx="5666705" cy="2932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таблица </a:t>
            </a:r>
            <a:r>
              <a:rPr lang="en-US" b="1" dirty="0" err="1"/>
              <a:t>auth_item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ru-RU" dirty="0"/>
              <a:t>содержит </a:t>
            </a:r>
            <a:r>
              <a:rPr lang="en-US" dirty="0"/>
              <a:t>role/permission </a:t>
            </a:r>
            <a:r>
              <a:rPr lang="ru-RU" dirty="0"/>
              <a:t>и их описание.</a:t>
            </a:r>
          </a:p>
          <a:p>
            <a:r>
              <a:rPr lang="ru-RU" dirty="0"/>
              <a:t>таблица </a:t>
            </a:r>
            <a:r>
              <a:rPr lang="en-US" b="1" dirty="0" err="1"/>
              <a:t>auth_item_child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ru-RU" dirty="0"/>
              <a:t>содержит наследования </a:t>
            </a:r>
            <a:r>
              <a:rPr lang="en-US" dirty="0"/>
              <a:t>role/</a:t>
            </a:r>
            <a:r>
              <a:rPr lang="en-US" dirty="0" err="1"/>
              <a:t>permitssion</a:t>
            </a:r>
            <a:r>
              <a:rPr lang="en-US" dirty="0"/>
              <a:t> </a:t>
            </a:r>
            <a:r>
              <a:rPr lang="ru-RU" dirty="0"/>
              <a:t>друг от друга.</a:t>
            </a:r>
            <a:endParaRPr lang="en-US" dirty="0"/>
          </a:p>
          <a:p>
            <a:r>
              <a:rPr lang="ru-RU" dirty="0"/>
              <a:t>таблица </a:t>
            </a:r>
            <a:r>
              <a:rPr lang="en-US" b="1" dirty="0" err="1"/>
              <a:t>auth_assignment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ru-RU" dirty="0"/>
              <a:t>хранит данные о назначении пользователям </a:t>
            </a:r>
            <a:r>
              <a:rPr lang="en-US" dirty="0"/>
              <a:t>role/</a:t>
            </a:r>
            <a:r>
              <a:rPr lang="en-US" dirty="0" err="1"/>
              <a:t>permitssion</a:t>
            </a:r>
            <a:r>
              <a:rPr lang="en-US" dirty="0"/>
              <a:t>.</a:t>
            </a:r>
          </a:p>
          <a:p>
            <a:r>
              <a:rPr lang="ru-RU" dirty="0"/>
              <a:t>таблица </a:t>
            </a:r>
            <a:r>
              <a:rPr lang="en-US" b="1" dirty="0" err="1"/>
              <a:t>auth_rule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ru-RU" dirty="0"/>
              <a:t>для хранения индивидуальных правил.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E73883-2065-488C-B90E-828EE53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7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A9EBE-88EF-4CB3-B16F-E03707DF2F82}"/>
              </a:ext>
            </a:extLst>
          </p:cNvPr>
          <p:cNvSpPr txBox="1"/>
          <p:nvPr/>
        </p:nvSpPr>
        <p:spPr>
          <a:xfrm>
            <a:off x="437322" y="809439"/>
            <a:ext cx="91340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Создаем пользователей: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1 - это админ.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2 - редактор новостей.</a:t>
            </a:r>
          </a:p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Затем необходимо назначить роли (админ и редактор)</a:t>
            </a:r>
          </a:p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необходимо создать разрешения, а затем назначить их ролям, а роли - пользователям. </a:t>
            </a:r>
          </a:p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Назначение можно выполнить вручную в БД или создать консольный скрипт.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619935-363A-4AA2-B89D-A8D6169D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0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24DD16-7058-458C-8E77-D6B2C8F5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6" y="778585"/>
            <a:ext cx="8029919" cy="568184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416B8A-569C-47C2-8714-D15AF599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98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96906" y="660400"/>
            <a:ext cx="907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добавим наследования. Для роли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добавим разрешение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updateNews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а для админа добавим наследование от роли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еще добавим собственное разрешение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viewAdminPage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DBB2F3A-AA25-4754-B2B8-65B581F1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1" y="1910592"/>
            <a:ext cx="82296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CBBCC2-E1FE-4881-AC71-A9A49DF6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97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96906" y="660400"/>
            <a:ext cx="9076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Выполним скрипт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8B4CC-48D0-4957-B486-E0F9EEED6D19}"/>
              </a:ext>
            </a:extLst>
          </p:cNvPr>
          <p:cNvSpPr txBox="1"/>
          <p:nvPr/>
        </p:nvSpPr>
        <p:spPr>
          <a:xfrm>
            <a:off x="2700959" y="675789"/>
            <a:ext cx="619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php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yii</a:t>
            </a:r>
            <a:r>
              <a:rPr 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 my-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rbac</a:t>
            </a:r>
            <a:r>
              <a:rPr 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init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8EAA0-D746-44B4-A52F-1A46D8875699}"/>
              </a:ext>
            </a:extLst>
          </p:cNvPr>
          <p:cNvSpPr txBox="1"/>
          <p:nvPr/>
        </p:nvSpPr>
        <p:spPr>
          <a:xfrm>
            <a:off x="534229" y="1151523"/>
            <a:ext cx="8639588" cy="25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скрипт выполнен без ошибок, то в таблицах БД будут добавлены новые записи.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мере добавления новых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экшенов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необходимо создавать для них новые разрешения и назначать ролям или пользователям.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не критично потерять назначения имеющихся пользователей, то можно обновлять код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MyRbacController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запускать его, что бы он пересоздал записи.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DFC39B-0052-495B-B197-93DC031A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Аутентификация</a:t>
            </a:r>
            <a:r>
              <a:rPr lang="ru-RU" sz="2400" dirty="0"/>
              <a:t> — проверка подлинности предъявленного пользователем идентификатора. Аутентификация требуется при доступе к таким интернет-сервисам как: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электронная почта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веб-форум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социальные сети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интернет-банкинг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платежные системы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корпоративные сайты</a:t>
            </a:r>
          </a:p>
          <a:p>
            <a:pPr indent="377825">
              <a:tabLst>
                <a:tab pos="1609725" algn="l"/>
              </a:tabLst>
            </a:pPr>
            <a:r>
              <a:rPr lang="ru-RU" sz="2400" dirty="0"/>
              <a:t>интернет-магазины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50E36C-C580-4091-A79E-6C7255F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42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96906" y="660400"/>
            <a:ext cx="907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При регистрации и добавлении новых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пользоватлей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 в модели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Helvetica Neue"/>
              </a:rPr>
              <a:t>User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, после сохранения 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Helvetica Neue"/>
              </a:rPr>
              <a:t>новой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 записи можно выполнить назначение новому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Helvetica Neue"/>
              </a:rPr>
              <a:t>user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роли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69230-AAED-4353-8EB3-4D02CAD9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4" y="1808200"/>
            <a:ext cx="9247031" cy="232792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D111D1-A0E0-43B6-B0ED-6D962258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569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8EAA0-D746-44B4-A52F-1A46D8875699}"/>
              </a:ext>
            </a:extLst>
          </p:cNvPr>
          <p:cNvSpPr txBox="1"/>
          <p:nvPr/>
        </p:nvSpPr>
        <p:spPr>
          <a:xfrm>
            <a:off x="325507" y="803653"/>
            <a:ext cx="9394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Расширение yii2-rbac-plus предоставляет визуальный интерфейс добавления ролей и разрешений.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6679E3-E68C-4B24-B098-89FC30E2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1677191"/>
            <a:ext cx="5923721" cy="447877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ED000B-A359-4E07-B0EB-26EF4ED0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29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0" y="812968"/>
            <a:ext cx="907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создания и привязки разрешения мы можем начать с ней работать. Есть два варианта: через ACF и через метод «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()» в компоненте «User».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A70E83-9CF0-4EC2-87BF-A1B2129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0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2" y="1320800"/>
            <a:ext cx="4703775" cy="33466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53424" y="660400"/>
            <a:ext cx="8602949" cy="121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sz="2400" dirty="0"/>
              <a:t>Настройка доступа в поведении</a:t>
            </a:r>
            <a:endParaRPr lang="ru-RU" sz="24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0847F-9FD3-459F-A8EB-5CE69213E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1348"/>
            <a:ext cx="5619048" cy="5752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298191-1EA1-4247-918D-68E52C60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57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96906" y="660400"/>
            <a:ext cx="9076911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Проверка разрешений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(хоть в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экшене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хоть в фильтре доступа в поведениях):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07184E-0524-47FB-BA15-D7F9CA62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9" y="1604438"/>
            <a:ext cx="6247619" cy="156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643579-0057-4E0F-AD1B-364DF8FB936A}"/>
              </a:ext>
            </a:extLst>
          </p:cNvPr>
          <p:cNvSpPr txBox="1"/>
          <p:nvPr/>
        </p:nvSpPr>
        <p:spPr>
          <a:xfrm>
            <a:off x="375202" y="3449981"/>
            <a:ext cx="90769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пользователь НЕ может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updateNews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то выдается ошибка. При этом система проверит, какие роли или разрешения назначены в таблице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auth_assignment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текущему пользователю. Сначала проверит присвоенные разрешения (пользователю можно присвоить не только роль но и разрешение). Если разрешение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updateNews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будет найдено, то RBAC пройдет по каждой назначенной роли и проверит разрешения для ролей. Если хоть одной роли будет назначено разрешение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updateNews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то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updateNews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 вернет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4E3B0B-95D8-42E7-8BE3-507A7CBB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24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RBAC дает возможность очень гибко работать с разрешениями и ролями с помощью правил. Правила добавляют ролям и разрешениям 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Helvetica Neue"/>
              </a:rPr>
              <a:t>дополнительные ограничения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. </a:t>
            </a:r>
            <a:endParaRPr lang="en-US" sz="2000" b="0" i="0" dirty="0">
              <a:solidFill>
                <a:srgbClr val="111111"/>
              </a:solidFill>
              <a:effectLst/>
              <a:latin typeface="Helvetica Neue"/>
            </a:endParaRP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В Yii2 правила являются классами (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php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-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файлами), которые наследуются от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yii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\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rbac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\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Rule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и должны содержать в себе единственный метод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execute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().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rgbClr val="111111"/>
                </a:solidFill>
                <a:latin typeface="Helvetica Neue"/>
              </a:rPr>
              <a:t>Правила можно хранить в 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common\</a:t>
            </a:r>
            <a:r>
              <a:rPr lang="en-US" sz="2000" dirty="0" err="1">
                <a:solidFill>
                  <a:srgbClr val="111111"/>
                </a:solidFill>
                <a:latin typeface="Helvetica Neue"/>
              </a:rPr>
              <a:t>rbac</a:t>
            </a:r>
            <a:endParaRPr lang="en-US" sz="2000" dirty="0">
              <a:solidFill>
                <a:srgbClr val="111111"/>
              </a:solidFill>
              <a:latin typeface="Helvetica Neue"/>
            </a:endParaRP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2A5843-A021-45F0-BD01-4AEE28E2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3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0" i="0" dirty="0" err="1">
                <a:solidFill>
                  <a:srgbClr val="111111"/>
                </a:solidFill>
                <a:effectLst/>
                <a:latin typeface="Helvetica Neue"/>
              </a:rPr>
              <a:t>Файл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Helvetica Neue"/>
              </a:rPr>
              <a:t> common\</a:t>
            </a:r>
            <a:r>
              <a:rPr lang="en-US" sz="2000" b="0" i="0" dirty="0" err="1">
                <a:solidFill>
                  <a:srgbClr val="111111"/>
                </a:solidFill>
                <a:effectLst/>
                <a:latin typeface="Helvetica Neue"/>
              </a:rPr>
              <a:t>rbac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Helvetica Neue"/>
              </a:rPr>
              <a:t>\</a:t>
            </a:r>
            <a:r>
              <a:rPr lang="en-US" sz="2000" b="0" i="0" dirty="0" err="1">
                <a:solidFill>
                  <a:srgbClr val="111111"/>
                </a:solidFill>
                <a:effectLst/>
                <a:latin typeface="Helvetica Neue"/>
              </a:rPr>
              <a:t>AuthorRule.php</a:t>
            </a:r>
            <a:r>
              <a:rPr lang="ru-RU" sz="2000" dirty="0">
                <a:solidFill>
                  <a:srgbClr val="111111"/>
                </a:solidFill>
                <a:latin typeface="Helvetica Neue"/>
              </a:rPr>
              <a:t> (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правило, которое позволяет проверять, является ли пользователь автором новости</a:t>
            </a:r>
            <a:r>
              <a:rPr lang="ru-RU" sz="2000" dirty="0">
                <a:solidFill>
                  <a:srgbClr val="111111"/>
                </a:solidFill>
                <a:latin typeface="Helvetica Neue"/>
              </a:rPr>
              <a:t>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1D97E-A50A-41A2-8803-EB5CC598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6" y="1967424"/>
            <a:ext cx="3647619" cy="15714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7CC8B-1AF2-4A74-95A7-54577E6FD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6" y="3538853"/>
            <a:ext cx="7685714" cy="1171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4D50B-C2FF-4F51-8460-F4D4BCE79CBA}"/>
              </a:ext>
            </a:extLst>
          </p:cNvPr>
          <p:cNvSpPr txBox="1"/>
          <p:nvPr/>
        </p:nvSpPr>
        <p:spPr>
          <a:xfrm>
            <a:off x="4387873" y="1875975"/>
            <a:ext cx="45663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111111"/>
                </a:solidFill>
                <a:latin typeface="Helvetica Neue"/>
              </a:rPr>
              <a:t>В иерархии, созданной ранее, автор не может редактировать свой пост. Сначала мы должны создать правило, проверяющее что пользователь является автором новости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DDDC8-90AF-4EF6-A568-1352C3646D1A}"/>
              </a:ext>
            </a:extLst>
          </p:cNvPr>
          <p:cNvSpPr txBox="1"/>
          <p:nvPr/>
        </p:nvSpPr>
        <p:spPr>
          <a:xfrm>
            <a:off x="673377" y="4924732"/>
            <a:ext cx="6197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$</a:t>
            </a:r>
            <a:r>
              <a:rPr lang="ru-RU" sz="1600" i="1" dirty="0" err="1">
                <a:solidFill>
                  <a:srgbClr val="111111"/>
                </a:solidFill>
                <a:latin typeface="Helvetica Neue"/>
              </a:rPr>
              <a:t>user</a:t>
            </a: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 идентификатор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$</a:t>
            </a:r>
            <a:r>
              <a:rPr lang="ru-RU" sz="1600" i="1" dirty="0" err="1">
                <a:solidFill>
                  <a:srgbClr val="111111"/>
                </a:solidFill>
                <a:latin typeface="Helvetica Neue"/>
              </a:rPr>
              <a:t>item</a:t>
            </a: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 роль или разрешение, с которым связано это правило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$</a:t>
            </a:r>
            <a:r>
              <a:rPr lang="ru-RU" sz="1600" i="1" dirty="0" err="1">
                <a:solidFill>
                  <a:srgbClr val="111111"/>
                </a:solidFill>
                <a:latin typeface="Helvetica Neue"/>
              </a:rPr>
              <a:t>params</a:t>
            </a: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 - параметры </a:t>
            </a:r>
            <a:r>
              <a:rPr lang="ru-RU" sz="1600" i="1" dirty="0" err="1">
                <a:solidFill>
                  <a:srgbClr val="111111"/>
                </a:solidFill>
                <a:latin typeface="Helvetica Neue"/>
              </a:rPr>
              <a:t>ManagerInterface</a:t>
            </a: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::</a:t>
            </a:r>
            <a:r>
              <a:rPr lang="ru-RU" sz="1600" i="1" dirty="0" err="1">
                <a:solidFill>
                  <a:srgbClr val="111111"/>
                </a:solidFill>
                <a:latin typeface="Helvetica Neue"/>
              </a:rPr>
              <a:t>checkAccess</a:t>
            </a:r>
            <a:r>
              <a:rPr lang="ru-RU" sz="1600" i="1" dirty="0">
                <a:solidFill>
                  <a:srgbClr val="111111"/>
                </a:solidFill>
                <a:latin typeface="Helvetica Neue"/>
              </a:rPr>
              <a:t>().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8029D8-AD07-4BF1-8D0B-12ED5D0F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2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 правила мы создали. Теперь его нужно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добавть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RBAC. Для этого мы модернизируем наш инициализатор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MyRbacController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выполним его еще раз.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C9FCEF-7FAE-4F1E-9ED4-0F9113EF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02" y="2067579"/>
            <a:ext cx="8714286" cy="8095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0B1FE-C154-4E28-9CEC-BD3450BFA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02" y="3858722"/>
            <a:ext cx="8076190" cy="5428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E26932-0EE4-4AB4-B57E-42D20DD4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02" y="3082198"/>
            <a:ext cx="5580952" cy="57142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ED4D2C-95D3-406B-B1BA-6B359C9C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3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Чтобы вызвать проверку прав на редактирование собственной новости, в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экшене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редактирования производим проверку, передавая дополнительный параметр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F73C09-0198-4754-A181-0F36EE1A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0" y="2025667"/>
            <a:ext cx="6428571" cy="1504762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ECBA3A9-C91F-41E8-91E3-C2A17FB7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4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Использовать проверку в фильтре доступа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AccessControl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выгодно по причине того, что, если пользователь не авторизован и не имеет разрешения, то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yii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перекинет его на страницу авторизации. А если пользователь был авторизован и не имеет разрешения, то получает страницу ошибки. Пример ниже проверяет разрешение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viewAdminModule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для всех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Helvetica Neue"/>
              </a:rPr>
              <a:t>экшенов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Helvetica Neue"/>
              </a:rPr>
              <a:t> контроллера: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A0108D-4997-4DF0-9C6F-EC1C87C7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6" y="2999547"/>
            <a:ext cx="6552381" cy="3323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18C120-B966-4083-A0B7-3B1D816E5BF2}"/>
              </a:ext>
            </a:extLst>
          </p:cNvPr>
          <p:cNvSpPr txBox="1"/>
          <p:nvPr/>
        </p:nvSpPr>
        <p:spPr>
          <a:xfrm>
            <a:off x="7116007" y="3160644"/>
            <a:ext cx="33817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Здесь параметру </a:t>
            </a:r>
            <a:r>
              <a:rPr lang="ru-RU" sz="1600" dirty="0" err="1"/>
              <a:t>roles</a:t>
            </a:r>
            <a:r>
              <a:rPr lang="ru-RU" sz="1600" dirty="0"/>
              <a:t> передается массив ролей или разрешений, что в свою очередь проверяет </a:t>
            </a:r>
            <a:r>
              <a:rPr lang="ru-RU" sz="1600" dirty="0" err="1"/>
              <a:t>Yii</a:t>
            </a:r>
            <a:r>
              <a:rPr lang="ru-RU" sz="1600" dirty="0"/>
              <a:t>::$</a:t>
            </a:r>
            <a:r>
              <a:rPr lang="ru-RU" sz="1600" dirty="0" err="1"/>
              <a:t>app</a:t>
            </a:r>
            <a:r>
              <a:rPr lang="ru-RU" sz="1600" dirty="0"/>
              <a:t>-&gt;</a:t>
            </a:r>
            <a:r>
              <a:rPr lang="ru-RU" sz="1600" dirty="0" err="1"/>
              <a:t>user</a:t>
            </a:r>
            <a:r>
              <a:rPr lang="ru-RU" sz="1600" dirty="0"/>
              <a:t>-&gt;</a:t>
            </a:r>
            <a:r>
              <a:rPr lang="ru-RU" sz="1600" dirty="0" err="1"/>
              <a:t>can</a:t>
            </a:r>
            <a:r>
              <a:rPr lang="ru-RU" sz="1600" dirty="0"/>
              <a:t>(‘</a:t>
            </a:r>
            <a:r>
              <a:rPr lang="ru-RU" sz="1600" dirty="0" err="1"/>
              <a:t>viewAdminModule</a:t>
            </a:r>
            <a:r>
              <a:rPr lang="ru-RU" sz="1600" dirty="0"/>
              <a:t>’)).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0C882E-732C-47EC-9EDC-F13E2184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Методы аутентификации</a:t>
            </a:r>
            <a:r>
              <a:rPr lang="en-US" dirty="0"/>
              <a:t> </a:t>
            </a:r>
            <a:r>
              <a:rPr lang="ru-RU" dirty="0"/>
              <a:t>в сети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51513"/>
              </p:ext>
            </p:extLst>
          </p:nvPr>
        </p:nvGraphicFramePr>
        <p:xfrm>
          <a:off x="420286" y="1001489"/>
          <a:ext cx="8479015" cy="532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ECA30B-59E9-4888-B137-6C3C2A4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0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RBAC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60FE0-7059-41EE-8366-E905987FF87D}"/>
              </a:ext>
            </a:extLst>
          </p:cNvPr>
          <p:cNvSpPr txBox="1"/>
          <p:nvPr/>
        </p:nvSpPr>
        <p:spPr>
          <a:xfrm>
            <a:off x="85058" y="925751"/>
            <a:ext cx="907691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помощью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можем проверять не только наличие разрешения у роли, но и наличие роли.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')) вернет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текущему пользователю назначена роль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Получить массив ролей мы можем так: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authManager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getRolesByUser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Yii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::$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getId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()).</a:t>
            </a:r>
          </a:p>
          <a:p>
            <a:pPr marL="342900" indent="-342900" algn="just" defTabSz="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6E6D51-4243-4FE6-A724-465D9BF8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93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Алгоритм регистрации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69736403"/>
              </p:ext>
            </p:extLst>
          </p:nvPr>
        </p:nvGraphicFramePr>
        <p:xfrm>
          <a:off x="666840" y="10416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4E36FD-E19E-4423-BA7D-956C47C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3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Алгоритм аутентификации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989048919"/>
              </p:ext>
            </p:extLst>
          </p:nvPr>
        </p:nvGraphicFramePr>
        <p:xfrm>
          <a:off x="254715" y="515155"/>
          <a:ext cx="9237015" cy="619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68968" y="409548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D56063-4FC4-4F0F-962E-0DE3D19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28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Алгоритм аутентификации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FABFF-AE25-491C-B0D9-9863057530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886" y="2379824"/>
            <a:ext cx="3038475" cy="76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6AE0D-B334-4302-AC33-2C88046464FF}"/>
              </a:ext>
            </a:extLst>
          </p:cNvPr>
          <p:cNvSpPr txBox="1"/>
          <p:nvPr/>
        </p:nvSpPr>
        <p:spPr>
          <a:xfrm>
            <a:off x="432972" y="3429000"/>
            <a:ext cx="9446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 – пользователь авторизован. 0 – пользователь удален, потому что рекомендуется полностью не удалять записи из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015D-A523-47D1-AD6A-A91B7993F872}"/>
              </a:ext>
            </a:extLst>
          </p:cNvPr>
          <p:cNvSpPr txBox="1"/>
          <p:nvPr/>
        </p:nvSpPr>
        <p:spPr>
          <a:xfrm>
            <a:off x="372718" y="765334"/>
            <a:ext cx="9367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Регистрация уже есть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шаблоне. Необходимо лишь выполнить миграцию таблицы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(таблица из коробки, в которой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хрянится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информация о пользователе: логин, пароль,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хеш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пароля, время создания и обновления записи, статус, ключ авторизации через сессии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auth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</a:p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\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\User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прописаны статус для пользователя: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3600C-0C04-4EF3-AB48-C809EE35D164}"/>
              </a:ext>
            </a:extLst>
          </p:cNvPr>
          <p:cNvSpPr txBox="1"/>
          <p:nvPr/>
        </p:nvSpPr>
        <p:spPr>
          <a:xfrm>
            <a:off x="494887" y="4453885"/>
            <a:ext cx="9446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Фактические значения констант могут отличаться, но важнее то, что после того, как они объявлены и некоторые данные уже существуют, вы не сможете просто изменить их на другое значение без миграции данных.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616791F-12F1-4467-895C-5EA80FC0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43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0"/>
            <a:ext cx="9247031" cy="1320800"/>
          </a:xfrm>
        </p:spPr>
        <p:txBody>
          <a:bodyPr>
            <a:normAutofit/>
          </a:bodyPr>
          <a:lstStyle/>
          <a:p>
            <a:r>
              <a:rPr lang="ru-RU" dirty="0"/>
              <a:t>Алгоритм аутентификации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DE6BD7-79BC-4165-9294-C358E757DC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0643" y="1847983"/>
            <a:ext cx="3366777" cy="1033236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4BC38-3938-4899-9BAB-A455E178C306}"/>
              </a:ext>
            </a:extLst>
          </p:cNvPr>
          <p:cNvSpPr txBox="1"/>
          <p:nvPr/>
        </p:nvSpPr>
        <p:spPr>
          <a:xfrm>
            <a:off x="285750" y="859135"/>
            <a:ext cx="869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Поле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используется при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RBAC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аутентификации, роли задаются как константы в сущности (классе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и необходимые методы работы с ними.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0267AE-AC3F-42F4-AC89-CBCB8847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При </a:t>
            </a:r>
            <a:r>
              <a:rPr lang="ru-RU" sz="2400" b="1" dirty="0"/>
              <a:t>базовой аутентификации </a:t>
            </a:r>
            <a:r>
              <a:rPr lang="ru-RU" sz="2400" dirty="0"/>
              <a:t>имя пользователя и пароль включаются в состав веб-запроса (HTTP POST или GET). </a:t>
            </a:r>
          </a:p>
          <a:p>
            <a:pPr marL="0" indent="0" algn="just">
              <a:buNone/>
            </a:pPr>
            <a:r>
              <a:rPr lang="ru-RU" sz="2400" i="1" dirty="0"/>
              <a:t>Аутентификация может проходить по одноразовым и многоразовым паролям. Многоразовый пароль задает пользователь, а система хранит его в базе данных. Он является одинаковым для каждой сессии. К ним относятся PIN-коды, слова, цифры, графические ключи. Одноразовые пароли — разные для каждой сессии. Это может быть SMS с кодом. 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1221AFF-3F99-4F18-B50F-67FED9BF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Дайджест-аутентификация</a:t>
            </a:r>
            <a:r>
              <a:rPr lang="ru-RU" sz="2400" dirty="0"/>
              <a:t> позволяет передавать  пароль пользователя в хешированном виде. </a:t>
            </a:r>
          </a:p>
          <a:p>
            <a:pPr algn="just"/>
            <a:r>
              <a:rPr lang="ru-RU" sz="2400" dirty="0"/>
              <a:t>Пароль </a:t>
            </a:r>
            <a:r>
              <a:rPr lang="ru-RU" sz="2400" dirty="0" err="1"/>
              <a:t>хешируется</a:t>
            </a:r>
            <a:r>
              <a:rPr lang="ru-RU" sz="2400" dirty="0"/>
              <a:t> всегда с добавлением произвольной строки символов, которая генерируется на каждое соединение заново.</a:t>
            </a:r>
          </a:p>
          <a:p>
            <a:pPr algn="just"/>
            <a:r>
              <a:rPr lang="ru-RU" sz="2400" dirty="0"/>
              <a:t>Дайджест-аутентификация поддерживается всеми популярными серверами и браузерами.</a:t>
            </a:r>
            <a:endParaRPr lang="ru-RU" sz="2400" i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0BAE54-6663-460A-8E9B-526842D2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Протокол HTTPS</a:t>
            </a:r>
            <a:r>
              <a:rPr lang="ru-RU" sz="2400" dirty="0"/>
              <a:t> позволяет шифровать все данные, передаваемые между браузером и сервером, а не только имена пользователей и пароли. </a:t>
            </a:r>
          </a:p>
          <a:p>
            <a:pPr algn="just"/>
            <a:r>
              <a:rPr lang="ru-RU" sz="2400" dirty="0"/>
              <a:t>Протокол HTTPS (основанный на системе безопасности TLS) следует использовать в случае, если пользователи должны вводить важные личные данные — адрес, номер кредитной карты или банковские сведения. 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844CA8-A41A-41BD-BE39-34B4A03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9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0" y="952025"/>
            <a:ext cx="9813701" cy="121641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Механизмы аутентификации с применением цифровых сертификатов</a:t>
            </a:r>
            <a:r>
              <a:rPr lang="ru-RU" sz="2400" dirty="0"/>
              <a:t>, как правило, используют протокол с запросом и ответом. </a:t>
            </a:r>
          </a:p>
          <a:p>
            <a:pPr algn="just"/>
            <a:r>
              <a:rPr lang="ru-RU" sz="2400" dirty="0"/>
              <a:t>Сервер аутентификации отправляет пользователю последовательность символов, так называемый запрос.</a:t>
            </a:r>
          </a:p>
          <a:p>
            <a:pPr algn="just"/>
            <a:r>
              <a:rPr lang="ru-RU" sz="2400" dirty="0"/>
              <a:t>В качестве ответа выступает запрос сервера аутентификации, подписанный с помощью закрытого ключа пользователя. 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06C39B-A746-4613-A514-DF2FA68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D993-9871-46DD-B666-C0C01B170B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81598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22249</TotalTime>
  <Words>2548</Words>
  <Application>Microsoft Office PowerPoint</Application>
  <PresentationFormat>Широкоэкранный</PresentationFormat>
  <Paragraphs>343</Paragraphs>
  <Slides>54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New</vt:lpstr>
      <vt:lpstr>Helvetica Neue</vt:lpstr>
      <vt:lpstr>Roboto</vt:lpstr>
      <vt:lpstr>Trebuchet MS</vt:lpstr>
      <vt:lpstr>Wingdings</vt:lpstr>
      <vt:lpstr>Wingdings 3</vt:lpstr>
      <vt:lpstr>Грань</vt:lpstr>
      <vt:lpstr>Инструментальные средства ИС (2) </vt:lpstr>
      <vt:lpstr>Аутентификация и авторизация</vt:lpstr>
      <vt:lpstr>Определения</vt:lpstr>
      <vt:lpstr>Аутентификация</vt:lpstr>
      <vt:lpstr>Методы аутентификации в сети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Авторизация</vt:lpstr>
      <vt:lpstr>Авторизация</vt:lpstr>
      <vt:lpstr>Авторизация</vt:lpstr>
      <vt:lpstr>Авторизация</vt:lpstr>
      <vt:lpstr>Определения</vt:lpstr>
      <vt:lpstr>Аутентификация Yii</vt:lpstr>
      <vt:lpstr>Аутентификация Yii: настройка user-компонента</vt:lpstr>
      <vt:lpstr>Аутентификация Yii: создание класса</vt:lpstr>
      <vt:lpstr>Аутентификация Yii: yii/web/user</vt:lpstr>
      <vt:lpstr>Авторизация Yii</vt:lpstr>
      <vt:lpstr>Авторизация Yii: фильтры контроля доступом</vt:lpstr>
      <vt:lpstr>Авторизация Yii: фильтры контроля доступом</vt:lpstr>
      <vt:lpstr>Авторизация Yii: фильтры контроля доступом</vt:lpstr>
      <vt:lpstr>Авторизация Yii</vt:lpstr>
      <vt:lpstr>Авторизация Yii: RBAC</vt:lpstr>
      <vt:lpstr>Авторизация Yii: RBAC</vt:lpstr>
      <vt:lpstr>Авторизация Yii: RBAC</vt:lpstr>
      <vt:lpstr>Авторизация Yii: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Настройка RBAC</vt:lpstr>
      <vt:lpstr>Алгоритм регистрации</vt:lpstr>
      <vt:lpstr>Алгоритм аутентификации</vt:lpstr>
      <vt:lpstr>Алгоритм аутентификации</vt:lpstr>
      <vt:lpstr>Алгоритм аутентификации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Ступина</dc:creator>
  <cp:lastModifiedBy>masha masha</cp:lastModifiedBy>
  <cp:revision>275</cp:revision>
  <dcterms:created xsi:type="dcterms:W3CDTF">2019-01-06T10:37:33Z</dcterms:created>
  <dcterms:modified xsi:type="dcterms:W3CDTF">2024-10-15T09:02:38Z</dcterms:modified>
</cp:coreProperties>
</file>