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421" r:id="rId3"/>
    <p:sldId id="401" r:id="rId4"/>
    <p:sldId id="402" r:id="rId5"/>
    <p:sldId id="422" r:id="rId6"/>
    <p:sldId id="403" r:id="rId7"/>
    <p:sldId id="404" r:id="rId8"/>
    <p:sldId id="405" r:id="rId9"/>
    <p:sldId id="406" r:id="rId10"/>
    <p:sldId id="412" r:id="rId11"/>
    <p:sldId id="413" r:id="rId12"/>
    <p:sldId id="414" r:id="rId13"/>
    <p:sldId id="415" r:id="rId14"/>
    <p:sldId id="416" r:id="rId15"/>
    <p:sldId id="417" r:id="rId16"/>
    <p:sldId id="420" r:id="rId17"/>
    <p:sldId id="423" r:id="rId18"/>
    <p:sldId id="424" r:id="rId19"/>
    <p:sldId id="425" r:id="rId20"/>
    <p:sldId id="426" r:id="rId21"/>
    <p:sldId id="427" r:id="rId22"/>
    <p:sldId id="428" r:id="rId23"/>
    <p:sldId id="42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0E5DC-D826-4EA9-A4BC-F1BF116D8C7A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53D521A-033B-4FBD-98CE-85CDA1294546}">
      <dgm:prSet phldrT="[Текст]" custT="1"/>
      <dgm:spPr/>
      <dgm:t>
        <a:bodyPr/>
        <a:lstStyle/>
        <a:p>
          <a:r>
            <a:rPr lang="ru-RU" sz="2800" dirty="0"/>
            <a:t>Настройка шаблона</a:t>
          </a:r>
        </a:p>
      </dgm:t>
    </dgm:pt>
    <dgm:pt modelId="{EA27FD39-695F-46F7-A41C-4F9E9C133BE3}" type="parTrans" cxnId="{565A57EE-51F5-4DE0-8657-CDAA72445FAE}">
      <dgm:prSet/>
      <dgm:spPr/>
      <dgm:t>
        <a:bodyPr/>
        <a:lstStyle/>
        <a:p>
          <a:endParaRPr lang="ru-RU"/>
        </a:p>
      </dgm:t>
    </dgm:pt>
    <dgm:pt modelId="{B3A606BF-F40D-44E0-98DD-0074D3204F26}" type="sibTrans" cxnId="{565A57EE-51F5-4DE0-8657-CDAA72445FAE}">
      <dgm:prSet/>
      <dgm:spPr/>
      <dgm:t>
        <a:bodyPr/>
        <a:lstStyle/>
        <a:p>
          <a:endParaRPr lang="ru-RU"/>
        </a:p>
      </dgm:t>
    </dgm:pt>
    <dgm:pt modelId="{EEFA2AEA-2209-40B5-87FA-398B6AC188B4}">
      <dgm:prSet phldrT="[Текст]" custT="1"/>
      <dgm:spPr/>
      <dgm:t>
        <a:bodyPr/>
        <a:lstStyle/>
        <a:p>
          <a:r>
            <a:rPr lang="ru-RU" sz="1800" dirty="0"/>
            <a:t>Изменение файла-шаблона </a:t>
          </a:r>
          <a:r>
            <a:rPr lang="en-US" sz="1800" dirty="0" err="1"/>
            <a:t>Yii</a:t>
          </a:r>
          <a:r>
            <a:rPr lang="en-US" sz="1800" dirty="0"/>
            <a:t> </a:t>
          </a:r>
          <a:r>
            <a:rPr lang="ru-RU" sz="1800" dirty="0"/>
            <a:t>на </a:t>
          </a:r>
          <a:r>
            <a:rPr lang="en-US" sz="1800" dirty="0"/>
            <a:t>html-</a:t>
          </a:r>
          <a:r>
            <a:rPr lang="ru-RU" sz="1800" dirty="0"/>
            <a:t>код скачанного шаблона</a:t>
          </a:r>
        </a:p>
      </dgm:t>
    </dgm:pt>
    <dgm:pt modelId="{8016C136-4E4A-4382-8749-F3D3E2F78BA2}" type="parTrans" cxnId="{8E75F4CD-FF13-4DCB-A4D0-54D254E1B410}">
      <dgm:prSet/>
      <dgm:spPr/>
      <dgm:t>
        <a:bodyPr/>
        <a:lstStyle/>
        <a:p>
          <a:endParaRPr lang="ru-RU"/>
        </a:p>
      </dgm:t>
    </dgm:pt>
    <dgm:pt modelId="{90E5040D-9E49-4EF6-8014-091896C60686}" type="sibTrans" cxnId="{8E75F4CD-FF13-4DCB-A4D0-54D254E1B410}">
      <dgm:prSet/>
      <dgm:spPr/>
      <dgm:t>
        <a:bodyPr/>
        <a:lstStyle/>
        <a:p>
          <a:endParaRPr lang="ru-RU"/>
        </a:p>
      </dgm:t>
    </dgm:pt>
    <dgm:pt modelId="{2B9FC6F9-5AA8-48E7-9251-D8EDA55C5851}">
      <dgm:prSet phldrT="[Текст]" custT="1"/>
      <dgm:spPr/>
      <dgm:t>
        <a:bodyPr/>
        <a:lstStyle/>
        <a:p>
          <a:r>
            <a:rPr lang="ru-RU" sz="1800" dirty="0"/>
            <a:t>Импорт необходимых классов</a:t>
          </a:r>
        </a:p>
      </dgm:t>
    </dgm:pt>
    <dgm:pt modelId="{3CCFB38B-FE55-4BAC-93AE-8C20DD6DD692}" type="parTrans" cxnId="{55A7AF27-3C2F-470B-9CD2-2834C84FF118}">
      <dgm:prSet/>
      <dgm:spPr/>
      <dgm:t>
        <a:bodyPr/>
        <a:lstStyle/>
        <a:p>
          <a:endParaRPr lang="ru-RU"/>
        </a:p>
      </dgm:t>
    </dgm:pt>
    <dgm:pt modelId="{D26BF479-D95B-41F8-AAB3-EC25A7D086A9}" type="sibTrans" cxnId="{55A7AF27-3C2F-470B-9CD2-2834C84FF118}">
      <dgm:prSet/>
      <dgm:spPr/>
      <dgm:t>
        <a:bodyPr/>
        <a:lstStyle/>
        <a:p>
          <a:endParaRPr lang="ru-RU"/>
        </a:p>
      </dgm:t>
    </dgm:pt>
    <dgm:pt modelId="{745FCE31-9426-429E-979B-ACB728C8170C}">
      <dgm:prSet phldrT="[Текст]" custT="1"/>
      <dgm:spPr/>
      <dgm:t>
        <a:bodyPr/>
        <a:lstStyle/>
        <a:p>
          <a:r>
            <a:rPr lang="ru-RU" sz="1800" dirty="0"/>
            <a:t>Настройка шаблона в </a:t>
          </a:r>
          <a:r>
            <a:rPr lang="en-US" sz="1800" dirty="0" err="1"/>
            <a:t>config</a:t>
          </a:r>
          <a:r>
            <a:rPr lang="ru-RU" sz="1800" dirty="0"/>
            <a:t>/</a:t>
          </a:r>
          <a:r>
            <a:rPr lang="en-US" sz="1800" dirty="0"/>
            <a:t>web</a:t>
          </a:r>
          <a:r>
            <a:rPr lang="ru-RU" sz="1800" dirty="0"/>
            <a:t>.</a:t>
          </a:r>
          <a:r>
            <a:rPr lang="en-US" sz="1800" dirty="0" err="1"/>
            <a:t>php</a:t>
          </a:r>
          <a:r>
            <a:rPr lang="ru-RU" sz="1800" dirty="0"/>
            <a:t> настройкой свойства</a:t>
          </a:r>
          <a:r>
            <a:rPr lang="en-US" sz="1800" dirty="0"/>
            <a:t> </a:t>
          </a:r>
          <a:r>
            <a:rPr lang="ru-RU" sz="1800" dirty="0"/>
            <a:t>'</a:t>
          </a:r>
          <a:r>
            <a:rPr lang="ru-RU" sz="1800" dirty="0" err="1"/>
            <a:t>layout</a:t>
          </a:r>
          <a:r>
            <a:rPr lang="ru-RU" sz="1800" dirty="0"/>
            <a:t>' на имя шаблона</a:t>
          </a:r>
        </a:p>
      </dgm:t>
    </dgm:pt>
    <dgm:pt modelId="{1F0C2319-2436-47CB-B2A2-6D1C08CA7548}" type="parTrans" cxnId="{CEFCBE12-4F1A-4154-8A57-E4C4BD58F38A}">
      <dgm:prSet/>
      <dgm:spPr/>
      <dgm:t>
        <a:bodyPr/>
        <a:lstStyle/>
        <a:p>
          <a:endParaRPr lang="ru-RU"/>
        </a:p>
      </dgm:t>
    </dgm:pt>
    <dgm:pt modelId="{574B88A1-F78A-465B-8B80-2ED31631D3E1}" type="sibTrans" cxnId="{CEFCBE12-4F1A-4154-8A57-E4C4BD58F38A}">
      <dgm:prSet/>
      <dgm:spPr/>
      <dgm:t>
        <a:bodyPr/>
        <a:lstStyle/>
        <a:p>
          <a:endParaRPr lang="ru-RU"/>
        </a:p>
      </dgm:t>
    </dgm:pt>
    <dgm:pt modelId="{246B3044-234B-4DA6-BBE9-5715E6DA8A74}">
      <dgm:prSet phldrT="[Текст]" custT="1"/>
      <dgm:spPr/>
      <dgm:t>
        <a:bodyPr/>
        <a:lstStyle/>
        <a:p>
          <a:r>
            <a:rPr lang="ru-RU" sz="2800" dirty="0"/>
            <a:t>Подключение комплекта ресурсов</a:t>
          </a:r>
        </a:p>
      </dgm:t>
    </dgm:pt>
    <dgm:pt modelId="{B75C881E-DCDD-4E3F-876D-346329A69C7F}" type="parTrans" cxnId="{4D429A8A-8DA5-44D2-86BB-B5BACEDE3012}">
      <dgm:prSet/>
      <dgm:spPr/>
      <dgm:t>
        <a:bodyPr/>
        <a:lstStyle/>
        <a:p>
          <a:endParaRPr lang="ru-RU"/>
        </a:p>
      </dgm:t>
    </dgm:pt>
    <dgm:pt modelId="{A6A75DC3-0ADE-4BF1-8927-141943AFF9A5}" type="sibTrans" cxnId="{4D429A8A-8DA5-44D2-86BB-B5BACEDE3012}">
      <dgm:prSet/>
      <dgm:spPr/>
      <dgm:t>
        <a:bodyPr/>
        <a:lstStyle/>
        <a:p>
          <a:endParaRPr lang="ru-RU"/>
        </a:p>
      </dgm:t>
    </dgm:pt>
    <dgm:pt modelId="{B657877C-9211-4DC4-9504-7890530E7E5C}">
      <dgm:prSet phldrT="[Текст]" custT="1"/>
      <dgm:spPr/>
      <dgm:t>
        <a:bodyPr/>
        <a:lstStyle/>
        <a:p>
          <a:r>
            <a:rPr lang="ru-RU" sz="1800" dirty="0"/>
            <a:t>Импортирование комплекта ресурсов в шаблон</a:t>
          </a:r>
        </a:p>
      </dgm:t>
    </dgm:pt>
    <dgm:pt modelId="{13EF5803-439A-4738-B473-D38ED6738193}" type="parTrans" cxnId="{F225028C-ECC0-47D2-9112-49DF4C1DD6E7}">
      <dgm:prSet/>
      <dgm:spPr/>
      <dgm:t>
        <a:bodyPr/>
        <a:lstStyle/>
        <a:p>
          <a:endParaRPr lang="ru-RU"/>
        </a:p>
      </dgm:t>
    </dgm:pt>
    <dgm:pt modelId="{A4AFC423-3967-408F-B137-6B27CB9EC820}" type="sibTrans" cxnId="{F225028C-ECC0-47D2-9112-49DF4C1DD6E7}">
      <dgm:prSet/>
      <dgm:spPr/>
      <dgm:t>
        <a:bodyPr/>
        <a:lstStyle/>
        <a:p>
          <a:endParaRPr lang="ru-RU"/>
        </a:p>
      </dgm:t>
    </dgm:pt>
    <dgm:pt modelId="{8A3B9EDA-FF32-4480-A6A8-DF8453B2544C}">
      <dgm:prSet phldrT="[Текст]" custT="1"/>
      <dgm:spPr/>
      <dgm:t>
        <a:bodyPr/>
        <a:lstStyle/>
        <a:p>
          <a:r>
            <a:rPr lang="ru-RU" sz="1800" dirty="0"/>
            <a:t>Копирование стилей, шрифтов, скриптов в папку </a:t>
          </a:r>
          <a:r>
            <a:rPr lang="en-US" sz="1800" dirty="0"/>
            <a:t>web</a:t>
          </a:r>
          <a:endParaRPr lang="ru-RU" sz="1800" dirty="0"/>
        </a:p>
      </dgm:t>
    </dgm:pt>
    <dgm:pt modelId="{D8CD4648-85A5-4128-8C13-34683B4E1955}" type="parTrans" cxnId="{31181882-111D-452A-8BE7-A05A9B7EED66}">
      <dgm:prSet/>
      <dgm:spPr/>
      <dgm:t>
        <a:bodyPr/>
        <a:lstStyle/>
        <a:p>
          <a:endParaRPr lang="ru-RU"/>
        </a:p>
      </dgm:t>
    </dgm:pt>
    <dgm:pt modelId="{9B3EA128-032F-4B42-9D59-4560470C4B54}" type="sibTrans" cxnId="{31181882-111D-452A-8BE7-A05A9B7EED66}">
      <dgm:prSet/>
      <dgm:spPr/>
      <dgm:t>
        <a:bodyPr/>
        <a:lstStyle/>
        <a:p>
          <a:endParaRPr lang="ru-RU"/>
        </a:p>
      </dgm:t>
    </dgm:pt>
    <dgm:pt modelId="{5EFD3216-55B3-4EE0-8101-0C797F5F8A79}">
      <dgm:prSet phldrT="[Текст]" custT="1"/>
      <dgm:spPr/>
      <dgm:t>
        <a:bodyPr/>
        <a:lstStyle/>
        <a:p>
          <a:r>
            <a:rPr lang="ru-RU" sz="1800" dirty="0"/>
            <a:t>Расстановка меток</a:t>
          </a:r>
          <a:r>
            <a:rPr lang="en-US" sz="1800" dirty="0"/>
            <a:t>+$content</a:t>
          </a:r>
          <a:endParaRPr lang="ru-RU" sz="1800" dirty="0"/>
        </a:p>
      </dgm:t>
    </dgm:pt>
    <dgm:pt modelId="{091A23ED-80D9-493B-80DA-0343608AE755}" type="parTrans" cxnId="{F29C34FB-169F-4A37-BD6A-F011F29FB7C3}">
      <dgm:prSet/>
      <dgm:spPr/>
      <dgm:t>
        <a:bodyPr/>
        <a:lstStyle/>
        <a:p>
          <a:endParaRPr lang="ru-RU"/>
        </a:p>
      </dgm:t>
    </dgm:pt>
    <dgm:pt modelId="{CED1F681-A270-4D06-BC74-FBD5EDD3C981}" type="sibTrans" cxnId="{F29C34FB-169F-4A37-BD6A-F011F29FB7C3}">
      <dgm:prSet/>
      <dgm:spPr/>
      <dgm:t>
        <a:bodyPr/>
        <a:lstStyle/>
        <a:p>
          <a:endParaRPr lang="ru-RU"/>
        </a:p>
      </dgm:t>
    </dgm:pt>
    <dgm:pt modelId="{5C347975-3761-433D-B7E7-8417C8BD0EDF}">
      <dgm:prSet phldrT="[Текст]" custT="1"/>
      <dgm:spPr/>
      <dgm:t>
        <a:bodyPr/>
        <a:lstStyle/>
        <a:p>
          <a:r>
            <a:rPr lang="ru-RU" sz="1800" dirty="0"/>
            <a:t>Настройка </a:t>
          </a:r>
          <a:r>
            <a:rPr lang="en-US" sz="1800" dirty="0"/>
            <a:t>asset</a:t>
          </a:r>
          <a:r>
            <a:rPr lang="ru-RU" sz="1800" dirty="0"/>
            <a:t>/</a:t>
          </a:r>
          <a:r>
            <a:rPr lang="en-US" sz="1800" dirty="0" err="1"/>
            <a:t>appasset</a:t>
          </a:r>
          <a:endParaRPr lang="ru-RU" sz="1800" dirty="0"/>
        </a:p>
      </dgm:t>
    </dgm:pt>
    <dgm:pt modelId="{7A06C6A3-8C28-4301-ABFC-644208F6744D}" type="parTrans" cxnId="{B6F50492-D5A4-4F15-A0E0-FEA0BB50897E}">
      <dgm:prSet/>
      <dgm:spPr/>
      <dgm:t>
        <a:bodyPr/>
        <a:lstStyle/>
        <a:p>
          <a:endParaRPr lang="ru-RU"/>
        </a:p>
      </dgm:t>
    </dgm:pt>
    <dgm:pt modelId="{30014F33-F662-4C1D-8EB7-CB00A5656945}" type="sibTrans" cxnId="{B6F50492-D5A4-4F15-A0E0-FEA0BB50897E}">
      <dgm:prSet/>
      <dgm:spPr/>
      <dgm:t>
        <a:bodyPr/>
        <a:lstStyle/>
        <a:p>
          <a:endParaRPr lang="ru-RU"/>
        </a:p>
      </dgm:t>
    </dgm:pt>
    <dgm:pt modelId="{D33E944E-E927-4F49-9C84-2469734FB28F}" type="pres">
      <dgm:prSet presAssocID="{3CD0E5DC-D826-4EA9-A4BC-F1BF116D8C7A}" presName="layout" presStyleCnt="0">
        <dgm:presLayoutVars>
          <dgm:chMax/>
          <dgm:chPref/>
          <dgm:dir/>
          <dgm:resizeHandles/>
        </dgm:presLayoutVars>
      </dgm:prSet>
      <dgm:spPr/>
    </dgm:pt>
    <dgm:pt modelId="{2F7CC2E2-8B8D-43E6-B796-6C5EF6AD5577}" type="pres">
      <dgm:prSet presAssocID="{253D521A-033B-4FBD-98CE-85CDA1294546}" presName="root" presStyleCnt="0">
        <dgm:presLayoutVars>
          <dgm:chMax/>
          <dgm:chPref/>
        </dgm:presLayoutVars>
      </dgm:prSet>
      <dgm:spPr/>
    </dgm:pt>
    <dgm:pt modelId="{F0A4CE7A-DEAC-4E01-97E5-306C005998ED}" type="pres">
      <dgm:prSet presAssocID="{253D521A-033B-4FBD-98CE-85CDA1294546}" presName="rootComposite" presStyleCnt="0">
        <dgm:presLayoutVars/>
      </dgm:prSet>
      <dgm:spPr/>
    </dgm:pt>
    <dgm:pt modelId="{87E0873D-2B26-4EF3-B6BE-0E58DE709C57}" type="pres">
      <dgm:prSet presAssocID="{253D521A-033B-4FBD-98CE-85CDA1294546}" presName="ParentAccent" presStyleLbl="alignNode1" presStyleIdx="0" presStyleCnt="2"/>
      <dgm:spPr/>
    </dgm:pt>
    <dgm:pt modelId="{FA6AC163-B412-4EA0-98EF-4359697BFD24}" type="pres">
      <dgm:prSet presAssocID="{253D521A-033B-4FBD-98CE-85CDA1294546}" presName="ParentSmallAccent" presStyleLbl="fgAcc1" presStyleIdx="0" presStyleCnt="2" custLinFactY="100000" custLinFactNeighborX="3876" custLinFactNeighborY="136463"/>
      <dgm:spPr/>
    </dgm:pt>
    <dgm:pt modelId="{075BB63B-7694-4786-BA80-7010F8A6D569}" type="pres">
      <dgm:prSet presAssocID="{253D521A-033B-4FBD-98CE-85CDA1294546}" presName="Parent" presStyleLbl="revTx" presStyleIdx="0" presStyleCnt="9">
        <dgm:presLayoutVars>
          <dgm:chMax/>
          <dgm:chPref val="4"/>
          <dgm:bulletEnabled val="1"/>
        </dgm:presLayoutVars>
      </dgm:prSet>
      <dgm:spPr/>
    </dgm:pt>
    <dgm:pt modelId="{CBF9144B-4C53-4981-BC97-93C947DD8A43}" type="pres">
      <dgm:prSet presAssocID="{253D521A-033B-4FBD-98CE-85CDA1294546}" presName="childShape" presStyleCnt="0">
        <dgm:presLayoutVars>
          <dgm:chMax val="0"/>
          <dgm:chPref val="0"/>
        </dgm:presLayoutVars>
      </dgm:prSet>
      <dgm:spPr/>
    </dgm:pt>
    <dgm:pt modelId="{FD783208-5E18-4708-A71A-B3D2DD6D5C1C}" type="pres">
      <dgm:prSet presAssocID="{EEFA2AEA-2209-40B5-87FA-398B6AC188B4}" presName="childComposite" presStyleCnt="0">
        <dgm:presLayoutVars>
          <dgm:chMax val="0"/>
          <dgm:chPref val="0"/>
        </dgm:presLayoutVars>
      </dgm:prSet>
      <dgm:spPr/>
    </dgm:pt>
    <dgm:pt modelId="{ED37A3CC-F011-42DA-9449-9E87B2B74802}" type="pres">
      <dgm:prSet presAssocID="{EEFA2AEA-2209-40B5-87FA-398B6AC188B4}" presName="ChildAccent" presStyleLbl="solidFgAcc1" presStyleIdx="0" presStyleCnt="7" custLinFactNeighborX="3877"/>
      <dgm:spPr/>
    </dgm:pt>
    <dgm:pt modelId="{7E98C2A1-BB15-4891-92E4-994446EF329F}" type="pres">
      <dgm:prSet presAssocID="{EEFA2AEA-2209-40B5-87FA-398B6AC188B4}" presName="Child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946CF7BF-FA13-4965-9B5F-24AFE1B61740}" type="pres">
      <dgm:prSet presAssocID="{2B9FC6F9-5AA8-48E7-9251-D8EDA55C5851}" presName="childComposite" presStyleCnt="0">
        <dgm:presLayoutVars>
          <dgm:chMax val="0"/>
          <dgm:chPref val="0"/>
        </dgm:presLayoutVars>
      </dgm:prSet>
      <dgm:spPr/>
    </dgm:pt>
    <dgm:pt modelId="{4E03E8E8-6401-4708-AF1E-EA2E6AF85E0A}" type="pres">
      <dgm:prSet presAssocID="{2B9FC6F9-5AA8-48E7-9251-D8EDA55C5851}" presName="ChildAccent" presStyleLbl="solidFgAcc1" presStyleIdx="1" presStyleCnt="7"/>
      <dgm:spPr/>
    </dgm:pt>
    <dgm:pt modelId="{4873C8AB-FA77-4BCC-8A49-7BD9F5968D9A}" type="pres">
      <dgm:prSet presAssocID="{2B9FC6F9-5AA8-48E7-9251-D8EDA55C5851}" presName="Child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8E1B07C5-145B-49A8-8D4F-03A4013D1887}" type="pres">
      <dgm:prSet presAssocID="{5EFD3216-55B3-4EE0-8101-0C797F5F8A79}" presName="childComposite" presStyleCnt="0">
        <dgm:presLayoutVars>
          <dgm:chMax val="0"/>
          <dgm:chPref val="0"/>
        </dgm:presLayoutVars>
      </dgm:prSet>
      <dgm:spPr/>
    </dgm:pt>
    <dgm:pt modelId="{5915D39A-1F1A-431C-8B28-3FED6B341073}" type="pres">
      <dgm:prSet presAssocID="{5EFD3216-55B3-4EE0-8101-0C797F5F8A79}" presName="ChildAccent" presStyleLbl="solidFgAcc1" presStyleIdx="2" presStyleCnt="7"/>
      <dgm:spPr/>
    </dgm:pt>
    <dgm:pt modelId="{68A7E8C4-3F33-4E12-B97D-45EC3D1ADF30}" type="pres">
      <dgm:prSet presAssocID="{5EFD3216-55B3-4EE0-8101-0C797F5F8A79}" presName="Child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C28DF982-EF35-4B26-9C33-DB6AC2BD2662}" type="pres">
      <dgm:prSet presAssocID="{745FCE31-9426-429E-979B-ACB728C8170C}" presName="childComposite" presStyleCnt="0">
        <dgm:presLayoutVars>
          <dgm:chMax val="0"/>
          <dgm:chPref val="0"/>
        </dgm:presLayoutVars>
      </dgm:prSet>
      <dgm:spPr/>
    </dgm:pt>
    <dgm:pt modelId="{798DFF06-93C0-4E7F-B018-815A6B3D34E7}" type="pres">
      <dgm:prSet presAssocID="{745FCE31-9426-429E-979B-ACB728C8170C}" presName="ChildAccent" presStyleLbl="solidFgAcc1" presStyleIdx="3" presStyleCnt="7"/>
      <dgm:spPr/>
    </dgm:pt>
    <dgm:pt modelId="{497DF5CF-C768-4BBB-A638-733397E7A068}" type="pres">
      <dgm:prSet presAssocID="{745FCE31-9426-429E-979B-ACB728C8170C}" presName="Child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449DF92C-EE6A-4B47-BAF5-C79540A29D18}" type="pres">
      <dgm:prSet presAssocID="{246B3044-234B-4DA6-BBE9-5715E6DA8A74}" presName="root" presStyleCnt="0">
        <dgm:presLayoutVars>
          <dgm:chMax/>
          <dgm:chPref/>
        </dgm:presLayoutVars>
      </dgm:prSet>
      <dgm:spPr/>
    </dgm:pt>
    <dgm:pt modelId="{3583580C-9D56-4258-BDF8-7A75D08FB5AF}" type="pres">
      <dgm:prSet presAssocID="{246B3044-234B-4DA6-BBE9-5715E6DA8A74}" presName="rootComposite" presStyleCnt="0">
        <dgm:presLayoutVars/>
      </dgm:prSet>
      <dgm:spPr/>
    </dgm:pt>
    <dgm:pt modelId="{F0C7E2BF-4324-478B-B983-5998622057AA}" type="pres">
      <dgm:prSet presAssocID="{246B3044-234B-4DA6-BBE9-5715E6DA8A74}" presName="ParentAccent" presStyleLbl="alignNode1" presStyleIdx="1" presStyleCnt="2"/>
      <dgm:spPr/>
    </dgm:pt>
    <dgm:pt modelId="{96E9F2E5-7541-4AC6-B316-73C2AC06E1B1}" type="pres">
      <dgm:prSet presAssocID="{246B3044-234B-4DA6-BBE9-5715E6DA8A74}" presName="ParentSmallAccent" presStyleLbl="fgAcc1" presStyleIdx="1" presStyleCnt="2" custLinFactY="100000" custLinFactNeighborX="0" custLinFactNeighborY="137517"/>
      <dgm:spPr/>
    </dgm:pt>
    <dgm:pt modelId="{18CD82AD-FACA-4E68-BA58-091E32CCC8F4}" type="pres">
      <dgm:prSet presAssocID="{246B3044-234B-4DA6-BBE9-5715E6DA8A74}" presName="Parent" presStyleLbl="revTx" presStyleIdx="5" presStyleCnt="9">
        <dgm:presLayoutVars>
          <dgm:chMax/>
          <dgm:chPref val="4"/>
          <dgm:bulletEnabled val="1"/>
        </dgm:presLayoutVars>
      </dgm:prSet>
      <dgm:spPr/>
    </dgm:pt>
    <dgm:pt modelId="{BB49C314-098D-488B-AC2D-582B263103E1}" type="pres">
      <dgm:prSet presAssocID="{246B3044-234B-4DA6-BBE9-5715E6DA8A74}" presName="childShape" presStyleCnt="0">
        <dgm:presLayoutVars>
          <dgm:chMax val="0"/>
          <dgm:chPref val="0"/>
        </dgm:presLayoutVars>
      </dgm:prSet>
      <dgm:spPr/>
    </dgm:pt>
    <dgm:pt modelId="{0562FE2C-E489-4BCF-BD81-425A21F9733E}" type="pres">
      <dgm:prSet presAssocID="{B657877C-9211-4DC4-9504-7890530E7E5C}" presName="childComposite" presStyleCnt="0">
        <dgm:presLayoutVars>
          <dgm:chMax val="0"/>
          <dgm:chPref val="0"/>
        </dgm:presLayoutVars>
      </dgm:prSet>
      <dgm:spPr/>
    </dgm:pt>
    <dgm:pt modelId="{D89ED368-2C78-493D-9DA8-2AF178A091A4}" type="pres">
      <dgm:prSet presAssocID="{B657877C-9211-4DC4-9504-7890530E7E5C}" presName="ChildAccent" presStyleLbl="solidFgAcc1" presStyleIdx="4" presStyleCnt="7"/>
      <dgm:spPr/>
    </dgm:pt>
    <dgm:pt modelId="{E6C5DF4E-EA82-4307-936B-67BFC5A2B5D7}" type="pres">
      <dgm:prSet presAssocID="{B657877C-9211-4DC4-9504-7890530E7E5C}" presName="Child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8E16537B-CF15-41D7-A3D9-F9B109EA2216}" type="pres">
      <dgm:prSet presAssocID="{8A3B9EDA-FF32-4480-A6A8-DF8453B2544C}" presName="childComposite" presStyleCnt="0">
        <dgm:presLayoutVars>
          <dgm:chMax val="0"/>
          <dgm:chPref val="0"/>
        </dgm:presLayoutVars>
      </dgm:prSet>
      <dgm:spPr/>
    </dgm:pt>
    <dgm:pt modelId="{1B16402C-D2A3-4230-A85F-A8DCDFF8493A}" type="pres">
      <dgm:prSet presAssocID="{8A3B9EDA-FF32-4480-A6A8-DF8453B2544C}" presName="ChildAccent" presStyleLbl="solidFgAcc1" presStyleIdx="5" presStyleCnt="7"/>
      <dgm:spPr/>
    </dgm:pt>
    <dgm:pt modelId="{5076550E-727A-4DFB-89DF-AC95A3B65341}" type="pres">
      <dgm:prSet presAssocID="{8A3B9EDA-FF32-4480-A6A8-DF8453B2544C}" presName="Child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60205516-DACA-4A1B-89CC-A7F36595ABAE}" type="pres">
      <dgm:prSet presAssocID="{5C347975-3761-433D-B7E7-8417C8BD0EDF}" presName="childComposite" presStyleCnt="0">
        <dgm:presLayoutVars>
          <dgm:chMax val="0"/>
          <dgm:chPref val="0"/>
        </dgm:presLayoutVars>
      </dgm:prSet>
      <dgm:spPr/>
    </dgm:pt>
    <dgm:pt modelId="{656AF8C3-7C47-45DA-B05E-AC3778B158FD}" type="pres">
      <dgm:prSet presAssocID="{5C347975-3761-433D-B7E7-8417C8BD0EDF}" presName="ChildAccent" presStyleLbl="solidFgAcc1" presStyleIdx="6" presStyleCnt="7"/>
      <dgm:spPr/>
    </dgm:pt>
    <dgm:pt modelId="{7023D38B-F206-4D02-A6A6-38093042A68C}" type="pres">
      <dgm:prSet presAssocID="{5C347975-3761-433D-B7E7-8417C8BD0EDF}" presName="Child" presStyleLbl="revTx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E37CF50C-68D5-46CA-B78C-74D212A99F1A}" type="presOf" srcId="{246B3044-234B-4DA6-BBE9-5715E6DA8A74}" destId="{18CD82AD-FACA-4E68-BA58-091E32CCC8F4}" srcOrd="0" destOrd="0" presId="urn:microsoft.com/office/officeart/2008/layout/SquareAccentList"/>
    <dgm:cxn modelId="{CEFCBE12-4F1A-4154-8A57-E4C4BD58F38A}" srcId="{253D521A-033B-4FBD-98CE-85CDA1294546}" destId="{745FCE31-9426-429E-979B-ACB728C8170C}" srcOrd="3" destOrd="0" parTransId="{1F0C2319-2436-47CB-B2A2-6D1C08CA7548}" sibTransId="{574B88A1-F78A-465B-8B80-2ED31631D3E1}"/>
    <dgm:cxn modelId="{55A7AF27-3C2F-470B-9CD2-2834C84FF118}" srcId="{253D521A-033B-4FBD-98CE-85CDA1294546}" destId="{2B9FC6F9-5AA8-48E7-9251-D8EDA55C5851}" srcOrd="1" destOrd="0" parTransId="{3CCFB38B-FE55-4BAC-93AE-8C20DD6DD692}" sibTransId="{D26BF479-D95B-41F8-AAB3-EC25A7D086A9}"/>
    <dgm:cxn modelId="{4FEDEF71-6BBD-4F01-BEC7-E708DD4E4539}" type="presOf" srcId="{253D521A-033B-4FBD-98CE-85CDA1294546}" destId="{075BB63B-7694-4786-BA80-7010F8A6D569}" srcOrd="0" destOrd="0" presId="urn:microsoft.com/office/officeart/2008/layout/SquareAccentList"/>
    <dgm:cxn modelId="{C9DB9854-4611-48BE-BB3A-D790DC044089}" type="presOf" srcId="{745FCE31-9426-429E-979B-ACB728C8170C}" destId="{497DF5CF-C768-4BBB-A638-733397E7A068}" srcOrd="0" destOrd="0" presId="urn:microsoft.com/office/officeart/2008/layout/SquareAccentList"/>
    <dgm:cxn modelId="{ABCAE57B-65A7-49A2-9296-63B64C597955}" type="presOf" srcId="{B657877C-9211-4DC4-9504-7890530E7E5C}" destId="{E6C5DF4E-EA82-4307-936B-67BFC5A2B5D7}" srcOrd="0" destOrd="0" presId="urn:microsoft.com/office/officeart/2008/layout/SquareAccentList"/>
    <dgm:cxn modelId="{31181882-111D-452A-8BE7-A05A9B7EED66}" srcId="{246B3044-234B-4DA6-BBE9-5715E6DA8A74}" destId="{8A3B9EDA-FF32-4480-A6A8-DF8453B2544C}" srcOrd="1" destOrd="0" parTransId="{D8CD4648-85A5-4128-8C13-34683B4E1955}" sibTransId="{9B3EA128-032F-4B42-9D59-4560470C4B54}"/>
    <dgm:cxn modelId="{4D429A8A-8DA5-44D2-86BB-B5BACEDE3012}" srcId="{3CD0E5DC-D826-4EA9-A4BC-F1BF116D8C7A}" destId="{246B3044-234B-4DA6-BBE9-5715E6DA8A74}" srcOrd="1" destOrd="0" parTransId="{B75C881E-DCDD-4E3F-876D-346329A69C7F}" sibTransId="{A6A75DC3-0ADE-4BF1-8927-141943AFF9A5}"/>
    <dgm:cxn modelId="{F225028C-ECC0-47D2-9112-49DF4C1DD6E7}" srcId="{246B3044-234B-4DA6-BBE9-5715E6DA8A74}" destId="{B657877C-9211-4DC4-9504-7890530E7E5C}" srcOrd="0" destOrd="0" parTransId="{13EF5803-439A-4738-B473-D38ED6738193}" sibTransId="{A4AFC423-3967-408F-B137-6B27CB9EC820}"/>
    <dgm:cxn modelId="{B6F50492-D5A4-4F15-A0E0-FEA0BB50897E}" srcId="{246B3044-234B-4DA6-BBE9-5715E6DA8A74}" destId="{5C347975-3761-433D-B7E7-8417C8BD0EDF}" srcOrd="2" destOrd="0" parTransId="{7A06C6A3-8C28-4301-ABFC-644208F6744D}" sibTransId="{30014F33-F662-4C1D-8EB7-CB00A5656945}"/>
    <dgm:cxn modelId="{51DA109D-C037-4CE7-8257-9940C3B70759}" type="presOf" srcId="{2B9FC6F9-5AA8-48E7-9251-D8EDA55C5851}" destId="{4873C8AB-FA77-4BCC-8A49-7BD9F5968D9A}" srcOrd="0" destOrd="0" presId="urn:microsoft.com/office/officeart/2008/layout/SquareAccentList"/>
    <dgm:cxn modelId="{CB3C5FBA-6568-47B0-9010-39F06D01BBF5}" type="presOf" srcId="{5C347975-3761-433D-B7E7-8417C8BD0EDF}" destId="{7023D38B-F206-4D02-A6A6-38093042A68C}" srcOrd="0" destOrd="0" presId="urn:microsoft.com/office/officeart/2008/layout/SquareAccentList"/>
    <dgm:cxn modelId="{8E75F4CD-FF13-4DCB-A4D0-54D254E1B410}" srcId="{253D521A-033B-4FBD-98CE-85CDA1294546}" destId="{EEFA2AEA-2209-40B5-87FA-398B6AC188B4}" srcOrd="0" destOrd="0" parTransId="{8016C136-4E4A-4382-8749-F3D3E2F78BA2}" sibTransId="{90E5040D-9E49-4EF6-8014-091896C60686}"/>
    <dgm:cxn modelId="{E47F59D1-C953-4866-967F-63506A139178}" type="presOf" srcId="{8A3B9EDA-FF32-4480-A6A8-DF8453B2544C}" destId="{5076550E-727A-4DFB-89DF-AC95A3B65341}" srcOrd="0" destOrd="0" presId="urn:microsoft.com/office/officeart/2008/layout/SquareAccentList"/>
    <dgm:cxn modelId="{6C22B1D6-4D69-43F8-8B75-258DE24AD574}" type="presOf" srcId="{3CD0E5DC-D826-4EA9-A4BC-F1BF116D8C7A}" destId="{D33E944E-E927-4F49-9C84-2469734FB28F}" srcOrd="0" destOrd="0" presId="urn:microsoft.com/office/officeart/2008/layout/SquareAccentList"/>
    <dgm:cxn modelId="{92746AE8-D2BA-450F-9B99-F729D5030BB7}" type="presOf" srcId="{5EFD3216-55B3-4EE0-8101-0C797F5F8A79}" destId="{68A7E8C4-3F33-4E12-B97D-45EC3D1ADF30}" srcOrd="0" destOrd="0" presId="urn:microsoft.com/office/officeart/2008/layout/SquareAccentList"/>
    <dgm:cxn modelId="{565A57EE-51F5-4DE0-8657-CDAA72445FAE}" srcId="{3CD0E5DC-D826-4EA9-A4BC-F1BF116D8C7A}" destId="{253D521A-033B-4FBD-98CE-85CDA1294546}" srcOrd="0" destOrd="0" parTransId="{EA27FD39-695F-46F7-A41C-4F9E9C133BE3}" sibTransId="{B3A606BF-F40D-44E0-98DD-0074D3204F26}"/>
    <dgm:cxn modelId="{8B0757EF-43A5-4155-9178-B3379E480546}" type="presOf" srcId="{EEFA2AEA-2209-40B5-87FA-398B6AC188B4}" destId="{7E98C2A1-BB15-4891-92E4-994446EF329F}" srcOrd="0" destOrd="0" presId="urn:microsoft.com/office/officeart/2008/layout/SquareAccentList"/>
    <dgm:cxn modelId="{F29C34FB-169F-4A37-BD6A-F011F29FB7C3}" srcId="{253D521A-033B-4FBD-98CE-85CDA1294546}" destId="{5EFD3216-55B3-4EE0-8101-0C797F5F8A79}" srcOrd="2" destOrd="0" parTransId="{091A23ED-80D9-493B-80DA-0343608AE755}" sibTransId="{CED1F681-A270-4D06-BC74-FBD5EDD3C981}"/>
    <dgm:cxn modelId="{4D23A104-36E6-44E5-B5BC-6A2D2266D5E1}" type="presParOf" srcId="{D33E944E-E927-4F49-9C84-2469734FB28F}" destId="{2F7CC2E2-8B8D-43E6-B796-6C5EF6AD5577}" srcOrd="0" destOrd="0" presId="urn:microsoft.com/office/officeart/2008/layout/SquareAccentList"/>
    <dgm:cxn modelId="{6BC2C23E-0228-417E-BE79-49B35219EF86}" type="presParOf" srcId="{2F7CC2E2-8B8D-43E6-B796-6C5EF6AD5577}" destId="{F0A4CE7A-DEAC-4E01-97E5-306C005998ED}" srcOrd="0" destOrd="0" presId="urn:microsoft.com/office/officeart/2008/layout/SquareAccentList"/>
    <dgm:cxn modelId="{76829234-3158-46B3-8714-FAE3084E21A1}" type="presParOf" srcId="{F0A4CE7A-DEAC-4E01-97E5-306C005998ED}" destId="{87E0873D-2B26-4EF3-B6BE-0E58DE709C57}" srcOrd="0" destOrd="0" presId="urn:microsoft.com/office/officeart/2008/layout/SquareAccentList"/>
    <dgm:cxn modelId="{7E399F6A-4ECB-45CC-BDBA-DB7A53B97295}" type="presParOf" srcId="{F0A4CE7A-DEAC-4E01-97E5-306C005998ED}" destId="{FA6AC163-B412-4EA0-98EF-4359697BFD24}" srcOrd="1" destOrd="0" presId="urn:microsoft.com/office/officeart/2008/layout/SquareAccentList"/>
    <dgm:cxn modelId="{2EB4D6CA-9115-4F40-9ED7-80F7DD90BCCB}" type="presParOf" srcId="{F0A4CE7A-DEAC-4E01-97E5-306C005998ED}" destId="{075BB63B-7694-4786-BA80-7010F8A6D569}" srcOrd="2" destOrd="0" presId="urn:microsoft.com/office/officeart/2008/layout/SquareAccentList"/>
    <dgm:cxn modelId="{1E9E2479-E352-4C26-957D-27C77BBA4BB8}" type="presParOf" srcId="{2F7CC2E2-8B8D-43E6-B796-6C5EF6AD5577}" destId="{CBF9144B-4C53-4981-BC97-93C947DD8A43}" srcOrd="1" destOrd="0" presId="urn:microsoft.com/office/officeart/2008/layout/SquareAccentList"/>
    <dgm:cxn modelId="{6B70F50D-EB33-4366-AA3A-9056D430A648}" type="presParOf" srcId="{CBF9144B-4C53-4981-BC97-93C947DD8A43}" destId="{FD783208-5E18-4708-A71A-B3D2DD6D5C1C}" srcOrd="0" destOrd="0" presId="urn:microsoft.com/office/officeart/2008/layout/SquareAccentList"/>
    <dgm:cxn modelId="{CFAE6F38-CB02-45E1-B230-C9D39882FA38}" type="presParOf" srcId="{FD783208-5E18-4708-A71A-B3D2DD6D5C1C}" destId="{ED37A3CC-F011-42DA-9449-9E87B2B74802}" srcOrd="0" destOrd="0" presId="urn:microsoft.com/office/officeart/2008/layout/SquareAccentList"/>
    <dgm:cxn modelId="{B6063582-CB72-4161-91DE-3005C6258033}" type="presParOf" srcId="{FD783208-5E18-4708-A71A-B3D2DD6D5C1C}" destId="{7E98C2A1-BB15-4891-92E4-994446EF329F}" srcOrd="1" destOrd="0" presId="urn:microsoft.com/office/officeart/2008/layout/SquareAccentList"/>
    <dgm:cxn modelId="{D6E5D6D8-B3A8-465F-B10C-0B6E68316575}" type="presParOf" srcId="{CBF9144B-4C53-4981-BC97-93C947DD8A43}" destId="{946CF7BF-FA13-4965-9B5F-24AFE1B61740}" srcOrd="1" destOrd="0" presId="urn:microsoft.com/office/officeart/2008/layout/SquareAccentList"/>
    <dgm:cxn modelId="{35021FAB-1D5D-4F7A-8394-D008DC10C017}" type="presParOf" srcId="{946CF7BF-FA13-4965-9B5F-24AFE1B61740}" destId="{4E03E8E8-6401-4708-AF1E-EA2E6AF85E0A}" srcOrd="0" destOrd="0" presId="urn:microsoft.com/office/officeart/2008/layout/SquareAccentList"/>
    <dgm:cxn modelId="{08A99FF0-3619-412A-B3D4-DB9762930084}" type="presParOf" srcId="{946CF7BF-FA13-4965-9B5F-24AFE1B61740}" destId="{4873C8AB-FA77-4BCC-8A49-7BD9F5968D9A}" srcOrd="1" destOrd="0" presId="urn:microsoft.com/office/officeart/2008/layout/SquareAccentList"/>
    <dgm:cxn modelId="{A02603C7-4D63-4245-A3AB-822121138B72}" type="presParOf" srcId="{CBF9144B-4C53-4981-BC97-93C947DD8A43}" destId="{8E1B07C5-145B-49A8-8D4F-03A4013D1887}" srcOrd="2" destOrd="0" presId="urn:microsoft.com/office/officeart/2008/layout/SquareAccentList"/>
    <dgm:cxn modelId="{74C2D928-535E-4B59-AAE4-08E8CC800792}" type="presParOf" srcId="{8E1B07C5-145B-49A8-8D4F-03A4013D1887}" destId="{5915D39A-1F1A-431C-8B28-3FED6B341073}" srcOrd="0" destOrd="0" presId="urn:microsoft.com/office/officeart/2008/layout/SquareAccentList"/>
    <dgm:cxn modelId="{91869083-9656-4861-ABDC-B0BFDBC1040F}" type="presParOf" srcId="{8E1B07C5-145B-49A8-8D4F-03A4013D1887}" destId="{68A7E8C4-3F33-4E12-B97D-45EC3D1ADF30}" srcOrd="1" destOrd="0" presId="urn:microsoft.com/office/officeart/2008/layout/SquareAccentList"/>
    <dgm:cxn modelId="{AB10CA5E-6CD0-4A4A-9838-A450A34880FD}" type="presParOf" srcId="{CBF9144B-4C53-4981-BC97-93C947DD8A43}" destId="{C28DF982-EF35-4B26-9C33-DB6AC2BD2662}" srcOrd="3" destOrd="0" presId="urn:microsoft.com/office/officeart/2008/layout/SquareAccentList"/>
    <dgm:cxn modelId="{44C66E3D-0986-45FE-929A-F0075E317638}" type="presParOf" srcId="{C28DF982-EF35-4B26-9C33-DB6AC2BD2662}" destId="{798DFF06-93C0-4E7F-B018-815A6B3D34E7}" srcOrd="0" destOrd="0" presId="urn:microsoft.com/office/officeart/2008/layout/SquareAccentList"/>
    <dgm:cxn modelId="{9FA5CD9A-9346-4256-9814-F14919FF1644}" type="presParOf" srcId="{C28DF982-EF35-4B26-9C33-DB6AC2BD2662}" destId="{497DF5CF-C768-4BBB-A638-733397E7A068}" srcOrd="1" destOrd="0" presId="urn:microsoft.com/office/officeart/2008/layout/SquareAccentList"/>
    <dgm:cxn modelId="{69EEF17F-FADB-4EC3-A16C-D63574957DC6}" type="presParOf" srcId="{D33E944E-E927-4F49-9C84-2469734FB28F}" destId="{449DF92C-EE6A-4B47-BAF5-C79540A29D18}" srcOrd="1" destOrd="0" presId="urn:microsoft.com/office/officeart/2008/layout/SquareAccentList"/>
    <dgm:cxn modelId="{28F4A0EB-374E-4090-9464-387D774D5C6A}" type="presParOf" srcId="{449DF92C-EE6A-4B47-BAF5-C79540A29D18}" destId="{3583580C-9D56-4258-BDF8-7A75D08FB5AF}" srcOrd="0" destOrd="0" presId="urn:microsoft.com/office/officeart/2008/layout/SquareAccentList"/>
    <dgm:cxn modelId="{596D0036-9984-49FC-BF87-C1AF509824C1}" type="presParOf" srcId="{3583580C-9D56-4258-BDF8-7A75D08FB5AF}" destId="{F0C7E2BF-4324-478B-B983-5998622057AA}" srcOrd="0" destOrd="0" presId="urn:microsoft.com/office/officeart/2008/layout/SquareAccentList"/>
    <dgm:cxn modelId="{F0809138-FC55-4936-BA7F-E4EAB4855ED1}" type="presParOf" srcId="{3583580C-9D56-4258-BDF8-7A75D08FB5AF}" destId="{96E9F2E5-7541-4AC6-B316-73C2AC06E1B1}" srcOrd="1" destOrd="0" presId="urn:microsoft.com/office/officeart/2008/layout/SquareAccentList"/>
    <dgm:cxn modelId="{FC467B53-2E76-4E8B-A765-9E78F67E6477}" type="presParOf" srcId="{3583580C-9D56-4258-BDF8-7A75D08FB5AF}" destId="{18CD82AD-FACA-4E68-BA58-091E32CCC8F4}" srcOrd="2" destOrd="0" presId="urn:microsoft.com/office/officeart/2008/layout/SquareAccentList"/>
    <dgm:cxn modelId="{C12252AE-3688-4909-9FAC-DC7901DB5808}" type="presParOf" srcId="{449DF92C-EE6A-4B47-BAF5-C79540A29D18}" destId="{BB49C314-098D-488B-AC2D-582B263103E1}" srcOrd="1" destOrd="0" presId="urn:microsoft.com/office/officeart/2008/layout/SquareAccentList"/>
    <dgm:cxn modelId="{E190C92D-1BDB-41F4-A7C4-5A77FD215FAE}" type="presParOf" srcId="{BB49C314-098D-488B-AC2D-582B263103E1}" destId="{0562FE2C-E489-4BCF-BD81-425A21F9733E}" srcOrd="0" destOrd="0" presId="urn:microsoft.com/office/officeart/2008/layout/SquareAccentList"/>
    <dgm:cxn modelId="{76EE878C-94B8-40A8-A2D2-535F7E68D9D6}" type="presParOf" srcId="{0562FE2C-E489-4BCF-BD81-425A21F9733E}" destId="{D89ED368-2C78-493D-9DA8-2AF178A091A4}" srcOrd="0" destOrd="0" presId="urn:microsoft.com/office/officeart/2008/layout/SquareAccentList"/>
    <dgm:cxn modelId="{8C92F181-BE73-4DD3-A993-AD502ACF5313}" type="presParOf" srcId="{0562FE2C-E489-4BCF-BD81-425A21F9733E}" destId="{E6C5DF4E-EA82-4307-936B-67BFC5A2B5D7}" srcOrd="1" destOrd="0" presId="urn:microsoft.com/office/officeart/2008/layout/SquareAccentList"/>
    <dgm:cxn modelId="{EFAFCC64-6EB3-482C-BC3C-7BBF132C170C}" type="presParOf" srcId="{BB49C314-098D-488B-AC2D-582B263103E1}" destId="{8E16537B-CF15-41D7-A3D9-F9B109EA2216}" srcOrd="1" destOrd="0" presId="urn:microsoft.com/office/officeart/2008/layout/SquareAccentList"/>
    <dgm:cxn modelId="{3BB7A837-9771-4641-9026-45EF907E9CF1}" type="presParOf" srcId="{8E16537B-CF15-41D7-A3D9-F9B109EA2216}" destId="{1B16402C-D2A3-4230-A85F-A8DCDFF8493A}" srcOrd="0" destOrd="0" presId="urn:microsoft.com/office/officeart/2008/layout/SquareAccentList"/>
    <dgm:cxn modelId="{8D8DFD37-D110-47DD-82F8-A4CB53DFB2CB}" type="presParOf" srcId="{8E16537B-CF15-41D7-A3D9-F9B109EA2216}" destId="{5076550E-727A-4DFB-89DF-AC95A3B65341}" srcOrd="1" destOrd="0" presId="urn:microsoft.com/office/officeart/2008/layout/SquareAccentList"/>
    <dgm:cxn modelId="{C9AC7084-1FF5-41FC-8CC6-5EF834966767}" type="presParOf" srcId="{BB49C314-098D-488B-AC2D-582B263103E1}" destId="{60205516-DACA-4A1B-89CC-A7F36595ABAE}" srcOrd="2" destOrd="0" presId="urn:microsoft.com/office/officeart/2008/layout/SquareAccentList"/>
    <dgm:cxn modelId="{DBA26018-20D9-450D-8D30-234A43050AF5}" type="presParOf" srcId="{60205516-DACA-4A1B-89CC-A7F36595ABAE}" destId="{656AF8C3-7C47-45DA-B05E-AC3778B158FD}" srcOrd="0" destOrd="0" presId="urn:microsoft.com/office/officeart/2008/layout/SquareAccentList"/>
    <dgm:cxn modelId="{D44742F5-1FD7-4A84-AB03-1F97479DF0A5}" type="presParOf" srcId="{60205516-DACA-4A1B-89CC-A7F36595ABAE}" destId="{7023D38B-F206-4D02-A6A6-38093042A68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12287B-16F9-4556-8D43-DB4D63C2C86E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5A3267EB-C92A-438D-AE26-56FE66A9F482}">
      <dgm:prSet phldrT="[Текст]" custT="1"/>
      <dgm:spPr/>
      <dgm:t>
        <a:bodyPr/>
        <a:lstStyle/>
        <a:p>
          <a:r>
            <a:rPr lang="ru-RU" sz="4400" dirty="0"/>
            <a:t>Глобальная установка</a:t>
          </a:r>
        </a:p>
      </dgm:t>
    </dgm:pt>
    <dgm:pt modelId="{C2CB34C4-4B13-46AA-B514-B7F15509BA4D}" type="parTrans" cxnId="{31855C7A-6865-4AF2-B51B-D42B01E0C6C9}">
      <dgm:prSet/>
      <dgm:spPr/>
      <dgm:t>
        <a:bodyPr/>
        <a:lstStyle/>
        <a:p>
          <a:endParaRPr lang="ru-RU"/>
        </a:p>
      </dgm:t>
    </dgm:pt>
    <dgm:pt modelId="{4FAE750E-937C-4DD3-B5D0-BDB5B3906380}" type="sibTrans" cxnId="{31855C7A-6865-4AF2-B51B-D42B01E0C6C9}">
      <dgm:prSet/>
      <dgm:spPr/>
      <dgm:t>
        <a:bodyPr/>
        <a:lstStyle/>
        <a:p>
          <a:endParaRPr lang="ru-RU"/>
        </a:p>
      </dgm:t>
    </dgm:pt>
    <dgm:pt modelId="{1F4F2CDF-E549-4B57-A20B-2866F340362B}">
      <dgm:prSet phldrT="[Текст]" custT="1"/>
      <dgm:spPr/>
      <dgm:t>
        <a:bodyPr/>
        <a:lstStyle/>
        <a:p>
          <a:r>
            <a:rPr lang="ru-RU" sz="2800" dirty="0"/>
            <a:t>Открыть файл </a:t>
          </a:r>
          <a:r>
            <a:rPr lang="en-US" sz="2800" dirty="0" err="1">
              <a:solidFill>
                <a:srgbClr val="0070C0"/>
              </a:solidFill>
            </a:rPr>
            <a:t>config</a:t>
          </a:r>
          <a:r>
            <a:rPr lang="ru-RU" sz="2800" dirty="0">
              <a:solidFill>
                <a:srgbClr val="0070C0"/>
              </a:solidFill>
            </a:rPr>
            <a:t>/</a:t>
          </a:r>
          <a:r>
            <a:rPr lang="en-US" sz="2800" dirty="0">
              <a:solidFill>
                <a:srgbClr val="0070C0"/>
              </a:solidFill>
            </a:rPr>
            <a:t>web</a:t>
          </a:r>
          <a:r>
            <a:rPr lang="ru-RU" sz="2800" dirty="0">
              <a:solidFill>
                <a:srgbClr val="0070C0"/>
              </a:solidFill>
            </a:rPr>
            <a:t>.</a:t>
          </a:r>
          <a:r>
            <a:rPr lang="en-US" sz="2800" dirty="0" err="1">
              <a:solidFill>
                <a:srgbClr val="0070C0"/>
              </a:solidFill>
            </a:rPr>
            <a:t>php</a:t>
          </a:r>
          <a:endParaRPr lang="ru-RU" sz="2800" dirty="0">
            <a:solidFill>
              <a:srgbClr val="0070C0"/>
            </a:solidFill>
          </a:endParaRPr>
        </a:p>
      </dgm:t>
    </dgm:pt>
    <dgm:pt modelId="{C3D6D755-91EB-40AE-B296-02FB08E435A6}" type="parTrans" cxnId="{C6F8CEF8-EE6F-4140-BA70-D6B19EB85509}">
      <dgm:prSet/>
      <dgm:spPr/>
      <dgm:t>
        <a:bodyPr/>
        <a:lstStyle/>
        <a:p>
          <a:endParaRPr lang="ru-RU"/>
        </a:p>
      </dgm:t>
    </dgm:pt>
    <dgm:pt modelId="{EBE67104-7BBA-4503-8289-5314080B1C79}" type="sibTrans" cxnId="{C6F8CEF8-EE6F-4140-BA70-D6B19EB85509}">
      <dgm:prSet/>
      <dgm:spPr/>
      <dgm:t>
        <a:bodyPr/>
        <a:lstStyle/>
        <a:p>
          <a:endParaRPr lang="ru-RU"/>
        </a:p>
      </dgm:t>
    </dgm:pt>
    <dgm:pt modelId="{AF5E0BB5-B88B-4022-82A3-0B31CC902755}">
      <dgm:prSet phldrT="[Текст]" custT="1"/>
      <dgm:spPr/>
      <dgm:t>
        <a:bodyPr/>
        <a:lstStyle/>
        <a:p>
          <a:r>
            <a:rPr lang="ru-RU" sz="4400" dirty="0"/>
            <a:t>Локальная установка</a:t>
          </a:r>
        </a:p>
      </dgm:t>
    </dgm:pt>
    <dgm:pt modelId="{B64EABFC-15C5-41DE-826A-F81F11393A19}" type="parTrans" cxnId="{369316C8-39FD-4AF6-AF08-E559A9B65781}">
      <dgm:prSet/>
      <dgm:spPr/>
      <dgm:t>
        <a:bodyPr/>
        <a:lstStyle/>
        <a:p>
          <a:endParaRPr lang="ru-RU"/>
        </a:p>
      </dgm:t>
    </dgm:pt>
    <dgm:pt modelId="{FB3CA630-3B76-409C-A8A3-50246EA6E7A0}" type="sibTrans" cxnId="{369316C8-39FD-4AF6-AF08-E559A9B65781}">
      <dgm:prSet/>
      <dgm:spPr/>
      <dgm:t>
        <a:bodyPr/>
        <a:lstStyle/>
        <a:p>
          <a:endParaRPr lang="ru-RU"/>
        </a:p>
      </dgm:t>
    </dgm:pt>
    <dgm:pt modelId="{C91FEB6B-750F-468F-8FD0-124CF394E127}">
      <dgm:prSet phldrT="[Текст]" custT="1"/>
      <dgm:spPr/>
      <dgm:t>
        <a:bodyPr/>
        <a:lstStyle/>
        <a:p>
          <a:r>
            <a:rPr lang="ru-RU" sz="2800" dirty="0"/>
            <a:t>Установить</a:t>
          </a:r>
          <a:r>
            <a:rPr lang="en-US" sz="2800" dirty="0"/>
            <a:t> </a:t>
          </a:r>
          <a:r>
            <a:rPr lang="ru-RU" sz="2800" dirty="0"/>
            <a:t>свойство</a:t>
          </a:r>
          <a:r>
            <a:rPr lang="ru-RU" sz="2800" b="1" dirty="0">
              <a:solidFill>
                <a:srgbClr val="0070C0"/>
              </a:solidFill>
            </a:rPr>
            <a:t> </a:t>
          </a:r>
          <a:r>
            <a:rPr lang="en-US" sz="2800" b="1" dirty="0">
              <a:solidFill>
                <a:srgbClr val="0070C0"/>
              </a:solidFill>
            </a:rPr>
            <a:t>public </a:t>
          </a:r>
          <a:r>
            <a:rPr lang="en-US" sz="2800" dirty="0">
              <a:solidFill>
                <a:srgbClr val="0070C0"/>
              </a:solidFill>
            </a:rPr>
            <a:t>$</a:t>
          </a:r>
          <a:r>
            <a:rPr lang="en-US" sz="3200" b="1" i="1" dirty="0">
              <a:solidFill>
                <a:srgbClr val="0070C0"/>
              </a:solidFill>
            </a:rPr>
            <a:t>layout</a:t>
          </a:r>
          <a:r>
            <a:rPr lang="ru-RU" sz="2800" b="1" i="1" dirty="0">
              <a:solidFill>
                <a:srgbClr val="0070C0"/>
              </a:solidFill>
            </a:rPr>
            <a:t> = ‘</a:t>
          </a:r>
          <a:r>
            <a:rPr lang="ru-RU" sz="2800" b="1" i="1" dirty="0" err="1">
              <a:solidFill>
                <a:srgbClr val="0070C0"/>
              </a:solidFill>
            </a:rPr>
            <a:t>имя_шаблона</a:t>
          </a:r>
          <a:r>
            <a:rPr lang="ru-RU" sz="2800" b="1" i="1" dirty="0">
              <a:solidFill>
                <a:srgbClr val="0070C0"/>
              </a:solidFill>
            </a:rPr>
            <a:t>’</a:t>
          </a:r>
          <a:r>
            <a:rPr lang="en-US" sz="2800" b="1" i="1" dirty="0">
              <a:solidFill>
                <a:srgbClr val="0070C0"/>
              </a:solidFill>
            </a:rPr>
            <a:t> </a:t>
          </a:r>
          <a:r>
            <a:rPr lang="ru-RU" sz="2800" b="0" i="0" dirty="0">
              <a:solidFill>
                <a:schemeClr val="tx1"/>
              </a:solidFill>
            </a:rPr>
            <a:t>в контроллере или </a:t>
          </a:r>
          <a:r>
            <a:rPr lang="en-US" sz="2800" b="0" i="0" dirty="0">
              <a:solidFill>
                <a:schemeClr val="tx1"/>
              </a:solidFill>
            </a:rPr>
            <a:t>action</a:t>
          </a:r>
          <a:endParaRPr lang="ru-RU" sz="2800" b="0" i="0" dirty="0">
            <a:solidFill>
              <a:schemeClr val="tx1"/>
            </a:solidFill>
          </a:endParaRPr>
        </a:p>
      </dgm:t>
    </dgm:pt>
    <dgm:pt modelId="{8A003384-D534-4CA2-8310-DD586027C042}" type="parTrans" cxnId="{F6C22B3A-7E6E-4F35-8641-CE4C0C3AE400}">
      <dgm:prSet/>
      <dgm:spPr/>
      <dgm:t>
        <a:bodyPr/>
        <a:lstStyle/>
        <a:p>
          <a:endParaRPr lang="ru-RU"/>
        </a:p>
      </dgm:t>
    </dgm:pt>
    <dgm:pt modelId="{70F35FAB-74C2-45A8-A65F-E6C87C2220FF}" type="sibTrans" cxnId="{F6C22B3A-7E6E-4F35-8641-CE4C0C3AE400}">
      <dgm:prSet/>
      <dgm:spPr/>
      <dgm:t>
        <a:bodyPr/>
        <a:lstStyle/>
        <a:p>
          <a:endParaRPr lang="ru-RU"/>
        </a:p>
      </dgm:t>
    </dgm:pt>
    <dgm:pt modelId="{13558C7D-8788-440B-8DA6-98EA7FE6E529}">
      <dgm:prSet phldrT="[Текст]" custT="1"/>
      <dgm:spPr/>
      <dgm:t>
        <a:bodyPr/>
        <a:lstStyle/>
        <a:p>
          <a:r>
            <a:rPr lang="ru-RU" sz="2800" dirty="0">
              <a:solidFill>
                <a:srgbClr val="0070C0"/>
              </a:solidFill>
            </a:rPr>
            <a:t>$</a:t>
          </a:r>
          <a:r>
            <a:rPr lang="en-US" sz="2800" dirty="0" err="1">
              <a:solidFill>
                <a:srgbClr val="0070C0"/>
              </a:solidFill>
            </a:rPr>
            <a:t>config</a:t>
          </a:r>
          <a:r>
            <a:rPr lang="en-US" sz="2800" dirty="0">
              <a:solidFill>
                <a:srgbClr val="0070C0"/>
              </a:solidFill>
            </a:rPr>
            <a:t> </a:t>
          </a:r>
          <a:r>
            <a:rPr lang="ru-RU" sz="2800" dirty="0"/>
            <a:t>параметр </a:t>
          </a:r>
          <a:r>
            <a:rPr lang="en-US" sz="2800" b="1" i="1" dirty="0"/>
            <a:t>layout</a:t>
          </a:r>
          <a:r>
            <a:rPr lang="ru-RU" sz="2800" b="1" i="1" dirty="0"/>
            <a:t> = ‘</a:t>
          </a:r>
          <a:r>
            <a:rPr lang="ru-RU" sz="2800" b="1" i="1" dirty="0" err="1"/>
            <a:t>имя_шаблона</a:t>
          </a:r>
          <a:r>
            <a:rPr lang="ru-RU" sz="2800" b="1" i="1" dirty="0"/>
            <a:t>’</a:t>
          </a:r>
        </a:p>
      </dgm:t>
    </dgm:pt>
    <dgm:pt modelId="{D7435F16-D0DD-4D9D-A5CD-673B86304B80}" type="parTrans" cxnId="{9130988D-1C5E-4559-BD71-A694BA059B21}">
      <dgm:prSet/>
      <dgm:spPr/>
      <dgm:t>
        <a:bodyPr/>
        <a:lstStyle/>
        <a:p>
          <a:endParaRPr lang="ru-RU"/>
        </a:p>
      </dgm:t>
    </dgm:pt>
    <dgm:pt modelId="{9CA4D309-99DC-4F01-AB6D-4F07F952A7F6}" type="sibTrans" cxnId="{9130988D-1C5E-4559-BD71-A694BA059B21}">
      <dgm:prSet/>
      <dgm:spPr/>
      <dgm:t>
        <a:bodyPr/>
        <a:lstStyle/>
        <a:p>
          <a:endParaRPr lang="ru-RU"/>
        </a:p>
      </dgm:t>
    </dgm:pt>
    <dgm:pt modelId="{52DBF5D5-3720-4E24-AF1D-940445CB7C23}" type="pres">
      <dgm:prSet presAssocID="{5512287B-16F9-4556-8D43-DB4D63C2C86E}" presName="Name0" presStyleCnt="0">
        <dgm:presLayoutVars>
          <dgm:dir/>
          <dgm:animLvl val="lvl"/>
          <dgm:resizeHandles val="exact"/>
        </dgm:presLayoutVars>
      </dgm:prSet>
      <dgm:spPr/>
    </dgm:pt>
    <dgm:pt modelId="{513678AA-8581-4D9A-808D-89DFFD1C28D7}" type="pres">
      <dgm:prSet presAssocID="{5A3267EB-C92A-438D-AE26-56FE66A9F482}" presName="composite" presStyleCnt="0"/>
      <dgm:spPr/>
    </dgm:pt>
    <dgm:pt modelId="{D0F00867-3130-4879-82AF-909B530AFD6B}" type="pres">
      <dgm:prSet presAssocID="{5A3267EB-C92A-438D-AE26-56FE66A9F48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7502DD7-8963-47EF-B66C-6567622D64CD}" type="pres">
      <dgm:prSet presAssocID="{5A3267EB-C92A-438D-AE26-56FE66A9F482}" presName="desTx" presStyleLbl="alignAccFollowNode1" presStyleIdx="0" presStyleCnt="2">
        <dgm:presLayoutVars>
          <dgm:bulletEnabled val="1"/>
        </dgm:presLayoutVars>
      </dgm:prSet>
      <dgm:spPr/>
    </dgm:pt>
    <dgm:pt modelId="{2A1D0AD3-0E89-4CD3-83D7-970631685D55}" type="pres">
      <dgm:prSet presAssocID="{4FAE750E-937C-4DD3-B5D0-BDB5B3906380}" presName="space" presStyleCnt="0"/>
      <dgm:spPr/>
    </dgm:pt>
    <dgm:pt modelId="{C848DC95-0A7C-4D0F-B81D-29D826BDD7AE}" type="pres">
      <dgm:prSet presAssocID="{AF5E0BB5-B88B-4022-82A3-0B31CC902755}" presName="composite" presStyleCnt="0"/>
      <dgm:spPr/>
    </dgm:pt>
    <dgm:pt modelId="{F73632CC-63E4-4BC8-9F78-628062B59E66}" type="pres">
      <dgm:prSet presAssocID="{AF5E0BB5-B88B-4022-82A3-0B31CC90275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EDFC5EF-FED1-49B8-BDD4-816FEB5CF357}" type="pres">
      <dgm:prSet presAssocID="{AF5E0BB5-B88B-4022-82A3-0B31CC90275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EDDAF26-BFF1-4A69-A95B-313EF5E8EE3A}" type="presOf" srcId="{5A3267EB-C92A-438D-AE26-56FE66A9F482}" destId="{D0F00867-3130-4879-82AF-909B530AFD6B}" srcOrd="0" destOrd="0" presId="urn:microsoft.com/office/officeart/2005/8/layout/hList1"/>
    <dgm:cxn modelId="{F6C22B3A-7E6E-4F35-8641-CE4C0C3AE400}" srcId="{AF5E0BB5-B88B-4022-82A3-0B31CC902755}" destId="{C91FEB6B-750F-468F-8FD0-124CF394E127}" srcOrd="0" destOrd="0" parTransId="{8A003384-D534-4CA2-8310-DD586027C042}" sibTransId="{70F35FAB-74C2-45A8-A65F-E6C87C2220FF}"/>
    <dgm:cxn modelId="{0E837F71-A697-4440-9394-B6D682B20AE2}" type="presOf" srcId="{13558C7D-8788-440B-8DA6-98EA7FE6E529}" destId="{87502DD7-8963-47EF-B66C-6567622D64CD}" srcOrd="0" destOrd="1" presId="urn:microsoft.com/office/officeart/2005/8/layout/hList1"/>
    <dgm:cxn modelId="{4A3C8354-1DC8-43D4-B666-FBD0BB995E2A}" type="presOf" srcId="{5512287B-16F9-4556-8D43-DB4D63C2C86E}" destId="{52DBF5D5-3720-4E24-AF1D-940445CB7C23}" srcOrd="0" destOrd="0" presId="urn:microsoft.com/office/officeart/2005/8/layout/hList1"/>
    <dgm:cxn modelId="{DC98E975-669F-4783-9DAA-C40D7C7D3BD9}" type="presOf" srcId="{C91FEB6B-750F-468F-8FD0-124CF394E127}" destId="{AEDFC5EF-FED1-49B8-BDD4-816FEB5CF357}" srcOrd="0" destOrd="0" presId="urn:microsoft.com/office/officeart/2005/8/layout/hList1"/>
    <dgm:cxn modelId="{31855C7A-6865-4AF2-B51B-D42B01E0C6C9}" srcId="{5512287B-16F9-4556-8D43-DB4D63C2C86E}" destId="{5A3267EB-C92A-438D-AE26-56FE66A9F482}" srcOrd="0" destOrd="0" parTransId="{C2CB34C4-4B13-46AA-B514-B7F15509BA4D}" sibTransId="{4FAE750E-937C-4DD3-B5D0-BDB5B3906380}"/>
    <dgm:cxn modelId="{1AE39B83-FB2F-4E59-8357-925A797A4FF4}" type="presOf" srcId="{1F4F2CDF-E549-4B57-A20B-2866F340362B}" destId="{87502DD7-8963-47EF-B66C-6567622D64CD}" srcOrd="0" destOrd="0" presId="urn:microsoft.com/office/officeart/2005/8/layout/hList1"/>
    <dgm:cxn modelId="{9130988D-1C5E-4559-BD71-A694BA059B21}" srcId="{5A3267EB-C92A-438D-AE26-56FE66A9F482}" destId="{13558C7D-8788-440B-8DA6-98EA7FE6E529}" srcOrd="1" destOrd="0" parTransId="{D7435F16-D0DD-4D9D-A5CD-673B86304B80}" sibTransId="{9CA4D309-99DC-4F01-AB6D-4F07F952A7F6}"/>
    <dgm:cxn modelId="{8931A88D-5798-4D73-A818-333D23D724A7}" type="presOf" srcId="{AF5E0BB5-B88B-4022-82A3-0B31CC902755}" destId="{F73632CC-63E4-4BC8-9F78-628062B59E66}" srcOrd="0" destOrd="0" presId="urn:microsoft.com/office/officeart/2005/8/layout/hList1"/>
    <dgm:cxn modelId="{369316C8-39FD-4AF6-AF08-E559A9B65781}" srcId="{5512287B-16F9-4556-8D43-DB4D63C2C86E}" destId="{AF5E0BB5-B88B-4022-82A3-0B31CC902755}" srcOrd="1" destOrd="0" parTransId="{B64EABFC-15C5-41DE-826A-F81F11393A19}" sibTransId="{FB3CA630-3B76-409C-A8A3-50246EA6E7A0}"/>
    <dgm:cxn modelId="{C6F8CEF8-EE6F-4140-BA70-D6B19EB85509}" srcId="{5A3267EB-C92A-438D-AE26-56FE66A9F482}" destId="{1F4F2CDF-E549-4B57-A20B-2866F340362B}" srcOrd="0" destOrd="0" parTransId="{C3D6D755-91EB-40AE-B296-02FB08E435A6}" sibTransId="{EBE67104-7BBA-4503-8289-5314080B1C79}"/>
    <dgm:cxn modelId="{56B6E646-7EB2-468C-B77A-EE210D9AA3C4}" type="presParOf" srcId="{52DBF5D5-3720-4E24-AF1D-940445CB7C23}" destId="{513678AA-8581-4D9A-808D-89DFFD1C28D7}" srcOrd="0" destOrd="0" presId="urn:microsoft.com/office/officeart/2005/8/layout/hList1"/>
    <dgm:cxn modelId="{D3370D0E-C4E4-4B6F-94D0-6B6B13606A74}" type="presParOf" srcId="{513678AA-8581-4D9A-808D-89DFFD1C28D7}" destId="{D0F00867-3130-4879-82AF-909B530AFD6B}" srcOrd="0" destOrd="0" presId="urn:microsoft.com/office/officeart/2005/8/layout/hList1"/>
    <dgm:cxn modelId="{438D8129-7034-47A4-AC66-467681EAF894}" type="presParOf" srcId="{513678AA-8581-4D9A-808D-89DFFD1C28D7}" destId="{87502DD7-8963-47EF-B66C-6567622D64CD}" srcOrd="1" destOrd="0" presId="urn:microsoft.com/office/officeart/2005/8/layout/hList1"/>
    <dgm:cxn modelId="{1F8F6939-8022-41AA-A50C-6CE9E2FABF25}" type="presParOf" srcId="{52DBF5D5-3720-4E24-AF1D-940445CB7C23}" destId="{2A1D0AD3-0E89-4CD3-83D7-970631685D55}" srcOrd="1" destOrd="0" presId="urn:microsoft.com/office/officeart/2005/8/layout/hList1"/>
    <dgm:cxn modelId="{A02E4666-A66B-48B0-B1D4-A1CBD7F2EE69}" type="presParOf" srcId="{52DBF5D5-3720-4E24-AF1D-940445CB7C23}" destId="{C848DC95-0A7C-4D0F-B81D-29D826BDD7AE}" srcOrd="2" destOrd="0" presId="urn:microsoft.com/office/officeart/2005/8/layout/hList1"/>
    <dgm:cxn modelId="{59B0346B-B382-410E-B687-3A6DB13E0663}" type="presParOf" srcId="{C848DC95-0A7C-4D0F-B81D-29D826BDD7AE}" destId="{F73632CC-63E4-4BC8-9F78-628062B59E66}" srcOrd="0" destOrd="0" presId="urn:microsoft.com/office/officeart/2005/8/layout/hList1"/>
    <dgm:cxn modelId="{FC870D8D-F885-461B-9AD7-A660CA099CC1}" type="presParOf" srcId="{C848DC95-0A7C-4D0F-B81D-29D826BDD7AE}" destId="{AEDFC5EF-FED1-49B8-BDD4-816FEB5CF3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0873D-2B26-4EF3-B6BE-0E58DE709C57}">
      <dsp:nvSpPr>
        <dsp:cNvPr id="0" name=""/>
        <dsp:cNvSpPr/>
      </dsp:nvSpPr>
      <dsp:spPr>
        <a:xfrm>
          <a:off x="2343" y="955784"/>
          <a:ext cx="4522421" cy="532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AC163-B412-4EA0-98EF-4359697BFD24}">
      <dsp:nvSpPr>
        <dsp:cNvPr id="0" name=""/>
        <dsp:cNvSpPr/>
      </dsp:nvSpPr>
      <dsp:spPr>
        <a:xfrm>
          <a:off x="15220" y="1941210"/>
          <a:ext cx="332233" cy="3322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BB63B-7694-4786-BA80-7010F8A6D569}">
      <dsp:nvSpPr>
        <dsp:cNvPr id="0" name=""/>
        <dsp:cNvSpPr/>
      </dsp:nvSpPr>
      <dsp:spPr>
        <a:xfrm>
          <a:off x="2343" y="0"/>
          <a:ext cx="4522421" cy="95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Настройка шаблона</a:t>
          </a:r>
        </a:p>
      </dsp:txBody>
      <dsp:txXfrm>
        <a:off x="2343" y="0"/>
        <a:ext cx="4522421" cy="955784"/>
      </dsp:txXfrm>
    </dsp:sp>
    <dsp:sp modelId="{ED37A3CC-F011-42DA-9449-9E87B2B74802}">
      <dsp:nvSpPr>
        <dsp:cNvPr id="0" name=""/>
        <dsp:cNvSpPr/>
      </dsp:nvSpPr>
      <dsp:spPr>
        <a:xfrm>
          <a:off x="15223" y="1930027"/>
          <a:ext cx="332225" cy="3322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8C2A1-BB15-4891-92E4-994446EF329F}">
      <dsp:nvSpPr>
        <dsp:cNvPr id="0" name=""/>
        <dsp:cNvSpPr/>
      </dsp:nvSpPr>
      <dsp:spPr>
        <a:xfrm>
          <a:off x="318912" y="1708930"/>
          <a:ext cx="4205852" cy="774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Изменение файла-шаблона </a:t>
          </a:r>
          <a:r>
            <a:rPr lang="en-US" sz="1800" kern="1200" dirty="0" err="1"/>
            <a:t>Yii</a:t>
          </a:r>
          <a:r>
            <a:rPr lang="en-US" sz="1800" kern="1200" dirty="0"/>
            <a:t> </a:t>
          </a:r>
          <a:r>
            <a:rPr lang="ru-RU" sz="1800" kern="1200" dirty="0"/>
            <a:t>на </a:t>
          </a:r>
          <a:r>
            <a:rPr lang="en-US" sz="1800" kern="1200" dirty="0"/>
            <a:t>html-</a:t>
          </a:r>
          <a:r>
            <a:rPr lang="ru-RU" sz="1800" kern="1200" dirty="0"/>
            <a:t>код скачанного шаблона</a:t>
          </a:r>
        </a:p>
      </dsp:txBody>
      <dsp:txXfrm>
        <a:off x="318912" y="1708930"/>
        <a:ext cx="4205852" cy="774417"/>
      </dsp:txXfrm>
    </dsp:sp>
    <dsp:sp modelId="{4E03E8E8-6401-4708-AF1E-EA2E6AF85E0A}">
      <dsp:nvSpPr>
        <dsp:cNvPr id="0" name=""/>
        <dsp:cNvSpPr/>
      </dsp:nvSpPr>
      <dsp:spPr>
        <a:xfrm>
          <a:off x="2343" y="2704445"/>
          <a:ext cx="332225" cy="3322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3C8AB-FA77-4BCC-8A49-7BD9F5968D9A}">
      <dsp:nvSpPr>
        <dsp:cNvPr id="0" name=""/>
        <dsp:cNvSpPr/>
      </dsp:nvSpPr>
      <dsp:spPr>
        <a:xfrm>
          <a:off x="318912" y="2483348"/>
          <a:ext cx="4205852" cy="774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Импорт необходимых классов</a:t>
          </a:r>
        </a:p>
      </dsp:txBody>
      <dsp:txXfrm>
        <a:off x="318912" y="2483348"/>
        <a:ext cx="4205852" cy="774417"/>
      </dsp:txXfrm>
    </dsp:sp>
    <dsp:sp modelId="{5915D39A-1F1A-431C-8B28-3FED6B341073}">
      <dsp:nvSpPr>
        <dsp:cNvPr id="0" name=""/>
        <dsp:cNvSpPr/>
      </dsp:nvSpPr>
      <dsp:spPr>
        <a:xfrm>
          <a:off x="2343" y="3478862"/>
          <a:ext cx="332225" cy="3322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7E8C4-3F33-4E12-B97D-45EC3D1ADF30}">
      <dsp:nvSpPr>
        <dsp:cNvPr id="0" name=""/>
        <dsp:cNvSpPr/>
      </dsp:nvSpPr>
      <dsp:spPr>
        <a:xfrm>
          <a:off x="318912" y="3257766"/>
          <a:ext cx="4205852" cy="774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Расстановка меток</a:t>
          </a:r>
          <a:r>
            <a:rPr lang="en-US" sz="1800" kern="1200" dirty="0"/>
            <a:t>+$content</a:t>
          </a:r>
          <a:endParaRPr lang="ru-RU" sz="1800" kern="1200" dirty="0"/>
        </a:p>
      </dsp:txBody>
      <dsp:txXfrm>
        <a:off x="318912" y="3257766"/>
        <a:ext cx="4205852" cy="774417"/>
      </dsp:txXfrm>
    </dsp:sp>
    <dsp:sp modelId="{798DFF06-93C0-4E7F-B018-815A6B3D34E7}">
      <dsp:nvSpPr>
        <dsp:cNvPr id="0" name=""/>
        <dsp:cNvSpPr/>
      </dsp:nvSpPr>
      <dsp:spPr>
        <a:xfrm>
          <a:off x="2343" y="4253280"/>
          <a:ext cx="332225" cy="3322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DF5CF-C768-4BBB-A638-733397E7A068}">
      <dsp:nvSpPr>
        <dsp:cNvPr id="0" name=""/>
        <dsp:cNvSpPr/>
      </dsp:nvSpPr>
      <dsp:spPr>
        <a:xfrm>
          <a:off x="318912" y="4032184"/>
          <a:ext cx="4205852" cy="774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Настройка шаблона в </a:t>
          </a:r>
          <a:r>
            <a:rPr lang="en-US" sz="1800" kern="1200" dirty="0" err="1"/>
            <a:t>config</a:t>
          </a:r>
          <a:r>
            <a:rPr lang="ru-RU" sz="1800" kern="1200" dirty="0"/>
            <a:t>/</a:t>
          </a:r>
          <a:r>
            <a:rPr lang="en-US" sz="1800" kern="1200" dirty="0"/>
            <a:t>web</a:t>
          </a:r>
          <a:r>
            <a:rPr lang="ru-RU" sz="1800" kern="1200" dirty="0"/>
            <a:t>.</a:t>
          </a:r>
          <a:r>
            <a:rPr lang="en-US" sz="1800" kern="1200" dirty="0" err="1"/>
            <a:t>php</a:t>
          </a:r>
          <a:r>
            <a:rPr lang="ru-RU" sz="1800" kern="1200" dirty="0"/>
            <a:t> настройкой свойства</a:t>
          </a:r>
          <a:r>
            <a:rPr lang="en-US" sz="1800" kern="1200" dirty="0"/>
            <a:t> </a:t>
          </a:r>
          <a:r>
            <a:rPr lang="ru-RU" sz="1800" kern="1200" dirty="0"/>
            <a:t>'</a:t>
          </a:r>
          <a:r>
            <a:rPr lang="ru-RU" sz="1800" kern="1200" dirty="0" err="1"/>
            <a:t>layout</a:t>
          </a:r>
          <a:r>
            <a:rPr lang="ru-RU" sz="1800" kern="1200" dirty="0"/>
            <a:t>' на имя шаблона</a:t>
          </a:r>
        </a:p>
      </dsp:txBody>
      <dsp:txXfrm>
        <a:off x="318912" y="4032184"/>
        <a:ext cx="4205852" cy="774417"/>
      </dsp:txXfrm>
    </dsp:sp>
    <dsp:sp modelId="{F0C7E2BF-4324-478B-B983-5998622057AA}">
      <dsp:nvSpPr>
        <dsp:cNvPr id="0" name=""/>
        <dsp:cNvSpPr/>
      </dsp:nvSpPr>
      <dsp:spPr>
        <a:xfrm>
          <a:off x="4750886" y="955784"/>
          <a:ext cx="4522421" cy="532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9F2E5-7541-4AC6-B316-73C2AC06E1B1}">
      <dsp:nvSpPr>
        <dsp:cNvPr id="0" name=""/>
        <dsp:cNvSpPr/>
      </dsp:nvSpPr>
      <dsp:spPr>
        <a:xfrm>
          <a:off x="4750886" y="1944712"/>
          <a:ext cx="332233" cy="3322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CD82AD-FACA-4E68-BA58-091E32CCC8F4}">
      <dsp:nvSpPr>
        <dsp:cNvPr id="0" name=""/>
        <dsp:cNvSpPr/>
      </dsp:nvSpPr>
      <dsp:spPr>
        <a:xfrm>
          <a:off x="4750886" y="0"/>
          <a:ext cx="4522421" cy="95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Подключение комплекта ресурсов</a:t>
          </a:r>
        </a:p>
      </dsp:txBody>
      <dsp:txXfrm>
        <a:off x="4750886" y="0"/>
        <a:ext cx="4522421" cy="955784"/>
      </dsp:txXfrm>
    </dsp:sp>
    <dsp:sp modelId="{D89ED368-2C78-493D-9DA8-2AF178A091A4}">
      <dsp:nvSpPr>
        <dsp:cNvPr id="0" name=""/>
        <dsp:cNvSpPr/>
      </dsp:nvSpPr>
      <dsp:spPr>
        <a:xfrm>
          <a:off x="4750886" y="1930027"/>
          <a:ext cx="332225" cy="3322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5DF4E-EA82-4307-936B-67BFC5A2B5D7}">
      <dsp:nvSpPr>
        <dsp:cNvPr id="0" name=""/>
        <dsp:cNvSpPr/>
      </dsp:nvSpPr>
      <dsp:spPr>
        <a:xfrm>
          <a:off x="5067455" y="1708930"/>
          <a:ext cx="4205852" cy="774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Импортирование комплекта ресурсов в шаблон</a:t>
          </a:r>
        </a:p>
      </dsp:txBody>
      <dsp:txXfrm>
        <a:off x="5067455" y="1708930"/>
        <a:ext cx="4205852" cy="774417"/>
      </dsp:txXfrm>
    </dsp:sp>
    <dsp:sp modelId="{1B16402C-D2A3-4230-A85F-A8DCDFF8493A}">
      <dsp:nvSpPr>
        <dsp:cNvPr id="0" name=""/>
        <dsp:cNvSpPr/>
      </dsp:nvSpPr>
      <dsp:spPr>
        <a:xfrm>
          <a:off x="4750886" y="2704445"/>
          <a:ext cx="332225" cy="3322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6550E-727A-4DFB-89DF-AC95A3B65341}">
      <dsp:nvSpPr>
        <dsp:cNvPr id="0" name=""/>
        <dsp:cNvSpPr/>
      </dsp:nvSpPr>
      <dsp:spPr>
        <a:xfrm>
          <a:off x="5067455" y="2483348"/>
          <a:ext cx="4205852" cy="774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Копирование стилей, шрифтов, скриптов в папку </a:t>
          </a:r>
          <a:r>
            <a:rPr lang="en-US" sz="1800" kern="1200" dirty="0"/>
            <a:t>web</a:t>
          </a:r>
          <a:endParaRPr lang="ru-RU" sz="1800" kern="1200" dirty="0"/>
        </a:p>
      </dsp:txBody>
      <dsp:txXfrm>
        <a:off x="5067455" y="2483348"/>
        <a:ext cx="4205852" cy="774417"/>
      </dsp:txXfrm>
    </dsp:sp>
    <dsp:sp modelId="{656AF8C3-7C47-45DA-B05E-AC3778B158FD}">
      <dsp:nvSpPr>
        <dsp:cNvPr id="0" name=""/>
        <dsp:cNvSpPr/>
      </dsp:nvSpPr>
      <dsp:spPr>
        <a:xfrm>
          <a:off x="4750886" y="3478862"/>
          <a:ext cx="332225" cy="3322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3D38B-F206-4D02-A6A6-38093042A68C}">
      <dsp:nvSpPr>
        <dsp:cNvPr id="0" name=""/>
        <dsp:cNvSpPr/>
      </dsp:nvSpPr>
      <dsp:spPr>
        <a:xfrm>
          <a:off x="5067455" y="3257766"/>
          <a:ext cx="4205852" cy="774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Настройка </a:t>
          </a:r>
          <a:r>
            <a:rPr lang="en-US" sz="1800" kern="1200" dirty="0"/>
            <a:t>asset</a:t>
          </a:r>
          <a:r>
            <a:rPr lang="ru-RU" sz="1800" kern="1200" dirty="0"/>
            <a:t>/</a:t>
          </a:r>
          <a:r>
            <a:rPr lang="en-US" sz="1800" kern="1200" dirty="0" err="1"/>
            <a:t>appasset</a:t>
          </a:r>
          <a:endParaRPr lang="ru-RU" sz="1800" kern="1200" dirty="0"/>
        </a:p>
      </dsp:txBody>
      <dsp:txXfrm>
        <a:off x="5067455" y="3257766"/>
        <a:ext cx="4205852" cy="7744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00867-3130-4879-82AF-909B530AFD6B}">
      <dsp:nvSpPr>
        <dsp:cNvPr id="0" name=""/>
        <dsp:cNvSpPr/>
      </dsp:nvSpPr>
      <dsp:spPr>
        <a:xfrm>
          <a:off x="51" y="345933"/>
          <a:ext cx="4975799" cy="187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Глобальная установка</a:t>
          </a:r>
        </a:p>
      </dsp:txBody>
      <dsp:txXfrm>
        <a:off x="51" y="345933"/>
        <a:ext cx="4975799" cy="1872000"/>
      </dsp:txXfrm>
    </dsp:sp>
    <dsp:sp modelId="{87502DD7-8963-47EF-B66C-6567622D64CD}">
      <dsp:nvSpPr>
        <dsp:cNvPr id="0" name=""/>
        <dsp:cNvSpPr/>
      </dsp:nvSpPr>
      <dsp:spPr>
        <a:xfrm>
          <a:off x="51" y="2217933"/>
          <a:ext cx="4975799" cy="2854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kern="1200" dirty="0"/>
            <a:t>Открыть файл </a:t>
          </a:r>
          <a:r>
            <a:rPr lang="en-US" sz="2800" kern="1200" dirty="0" err="1">
              <a:solidFill>
                <a:srgbClr val="0070C0"/>
              </a:solidFill>
            </a:rPr>
            <a:t>config</a:t>
          </a:r>
          <a:r>
            <a:rPr lang="ru-RU" sz="2800" kern="1200" dirty="0">
              <a:solidFill>
                <a:srgbClr val="0070C0"/>
              </a:solidFill>
            </a:rPr>
            <a:t>/</a:t>
          </a:r>
          <a:r>
            <a:rPr lang="en-US" sz="2800" kern="1200" dirty="0">
              <a:solidFill>
                <a:srgbClr val="0070C0"/>
              </a:solidFill>
            </a:rPr>
            <a:t>web</a:t>
          </a:r>
          <a:r>
            <a:rPr lang="ru-RU" sz="2800" kern="1200" dirty="0">
              <a:solidFill>
                <a:srgbClr val="0070C0"/>
              </a:solidFill>
            </a:rPr>
            <a:t>.</a:t>
          </a:r>
          <a:r>
            <a:rPr lang="en-US" sz="2800" kern="1200" dirty="0" err="1">
              <a:solidFill>
                <a:srgbClr val="0070C0"/>
              </a:solidFill>
            </a:rPr>
            <a:t>php</a:t>
          </a:r>
          <a:endParaRPr lang="ru-RU" sz="2800" kern="1200" dirty="0">
            <a:solidFill>
              <a:srgbClr val="0070C0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kern="1200" dirty="0">
              <a:solidFill>
                <a:srgbClr val="0070C0"/>
              </a:solidFill>
            </a:rPr>
            <a:t>$</a:t>
          </a:r>
          <a:r>
            <a:rPr lang="en-US" sz="2800" kern="1200" dirty="0" err="1">
              <a:solidFill>
                <a:srgbClr val="0070C0"/>
              </a:solidFill>
            </a:rPr>
            <a:t>config</a:t>
          </a:r>
          <a:r>
            <a:rPr lang="en-US" sz="2800" kern="1200" dirty="0">
              <a:solidFill>
                <a:srgbClr val="0070C0"/>
              </a:solidFill>
            </a:rPr>
            <a:t> </a:t>
          </a:r>
          <a:r>
            <a:rPr lang="ru-RU" sz="2800" kern="1200" dirty="0"/>
            <a:t>параметр </a:t>
          </a:r>
          <a:r>
            <a:rPr lang="en-US" sz="2800" b="1" i="1" kern="1200" dirty="0"/>
            <a:t>layout</a:t>
          </a:r>
          <a:r>
            <a:rPr lang="ru-RU" sz="2800" b="1" i="1" kern="1200" dirty="0"/>
            <a:t> = ‘</a:t>
          </a:r>
          <a:r>
            <a:rPr lang="ru-RU" sz="2800" b="1" i="1" kern="1200" dirty="0" err="1"/>
            <a:t>имя_шаблона</a:t>
          </a:r>
          <a:r>
            <a:rPr lang="ru-RU" sz="2800" b="1" i="1" kern="1200" dirty="0"/>
            <a:t>’</a:t>
          </a:r>
        </a:p>
      </dsp:txBody>
      <dsp:txXfrm>
        <a:off x="51" y="2217933"/>
        <a:ext cx="4975799" cy="2854800"/>
      </dsp:txXfrm>
    </dsp:sp>
    <dsp:sp modelId="{F73632CC-63E4-4BC8-9F78-628062B59E66}">
      <dsp:nvSpPr>
        <dsp:cNvPr id="0" name=""/>
        <dsp:cNvSpPr/>
      </dsp:nvSpPr>
      <dsp:spPr>
        <a:xfrm>
          <a:off x="5672462" y="345933"/>
          <a:ext cx="4975799" cy="187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Локальная установка</a:t>
          </a:r>
        </a:p>
      </dsp:txBody>
      <dsp:txXfrm>
        <a:off x="5672462" y="345933"/>
        <a:ext cx="4975799" cy="1872000"/>
      </dsp:txXfrm>
    </dsp:sp>
    <dsp:sp modelId="{AEDFC5EF-FED1-49B8-BDD4-816FEB5CF357}">
      <dsp:nvSpPr>
        <dsp:cNvPr id="0" name=""/>
        <dsp:cNvSpPr/>
      </dsp:nvSpPr>
      <dsp:spPr>
        <a:xfrm>
          <a:off x="5672462" y="2217933"/>
          <a:ext cx="4975799" cy="2854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kern="1200" dirty="0"/>
            <a:t>Установить</a:t>
          </a:r>
          <a:r>
            <a:rPr lang="en-US" sz="2800" kern="1200" dirty="0"/>
            <a:t> </a:t>
          </a:r>
          <a:r>
            <a:rPr lang="ru-RU" sz="2800" kern="1200" dirty="0"/>
            <a:t>свойство</a:t>
          </a:r>
          <a:r>
            <a:rPr lang="ru-RU" sz="2800" b="1" kern="1200" dirty="0">
              <a:solidFill>
                <a:srgbClr val="0070C0"/>
              </a:solidFill>
            </a:rPr>
            <a:t> </a:t>
          </a:r>
          <a:r>
            <a:rPr lang="en-US" sz="2800" b="1" kern="1200" dirty="0">
              <a:solidFill>
                <a:srgbClr val="0070C0"/>
              </a:solidFill>
            </a:rPr>
            <a:t>public </a:t>
          </a:r>
          <a:r>
            <a:rPr lang="en-US" sz="2800" kern="1200" dirty="0">
              <a:solidFill>
                <a:srgbClr val="0070C0"/>
              </a:solidFill>
            </a:rPr>
            <a:t>$</a:t>
          </a:r>
          <a:r>
            <a:rPr lang="en-US" sz="3200" b="1" i="1" kern="1200" dirty="0">
              <a:solidFill>
                <a:srgbClr val="0070C0"/>
              </a:solidFill>
            </a:rPr>
            <a:t>layout</a:t>
          </a:r>
          <a:r>
            <a:rPr lang="ru-RU" sz="2800" b="1" i="1" kern="1200" dirty="0">
              <a:solidFill>
                <a:srgbClr val="0070C0"/>
              </a:solidFill>
            </a:rPr>
            <a:t> = ‘</a:t>
          </a:r>
          <a:r>
            <a:rPr lang="ru-RU" sz="2800" b="1" i="1" kern="1200" dirty="0" err="1">
              <a:solidFill>
                <a:srgbClr val="0070C0"/>
              </a:solidFill>
            </a:rPr>
            <a:t>имя_шаблона</a:t>
          </a:r>
          <a:r>
            <a:rPr lang="ru-RU" sz="2800" b="1" i="1" kern="1200" dirty="0">
              <a:solidFill>
                <a:srgbClr val="0070C0"/>
              </a:solidFill>
            </a:rPr>
            <a:t>’</a:t>
          </a:r>
          <a:r>
            <a:rPr lang="en-US" sz="2800" b="1" i="1" kern="1200" dirty="0">
              <a:solidFill>
                <a:srgbClr val="0070C0"/>
              </a:solidFill>
            </a:rPr>
            <a:t> </a:t>
          </a:r>
          <a:r>
            <a:rPr lang="ru-RU" sz="2800" b="0" i="0" kern="1200" dirty="0">
              <a:solidFill>
                <a:schemeClr val="tx1"/>
              </a:solidFill>
            </a:rPr>
            <a:t>в контроллере или </a:t>
          </a:r>
          <a:r>
            <a:rPr lang="en-US" sz="2800" b="0" i="0" kern="1200" dirty="0">
              <a:solidFill>
                <a:schemeClr val="tx1"/>
              </a:solidFill>
            </a:rPr>
            <a:t>action</a:t>
          </a:r>
          <a:endParaRPr lang="ru-RU" sz="2800" b="0" i="0" kern="1200" dirty="0">
            <a:solidFill>
              <a:schemeClr val="tx1"/>
            </a:solidFill>
          </a:endParaRPr>
        </a:p>
      </dsp:txBody>
      <dsp:txXfrm>
        <a:off x="5672462" y="2217933"/>
        <a:ext cx="4975799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92F20-6B4A-460B-982F-685E6D66CE19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BA9C2-AA35-42EE-BC50-201CD18A7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67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864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086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762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22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1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448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129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726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4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802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74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035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485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530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41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695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597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258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49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28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84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16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89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559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3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131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83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28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91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31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68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86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24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31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36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A7362-B6C4-4F13-833D-59207C9E6AE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22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guide/2.0/ru/structure-view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iiframework.com/doc/api/2.0/yii-web-assetbundl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api/2.0/yii-web-assetbundle#$depends-detai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yiiframework.com/doc/api/2.0/yii-web-assetbundle#$cssOptions-detail" TargetMode="External"/><Relationship Id="rId7" Type="http://schemas.openxmlformats.org/officeDocument/2006/relationships/hyperlink" Target="https://www.yiiframework.com/doc/guide/2.0/ru/structure-view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iiframework.com/doc/api/2.0/yii-web-view#registerJsFile()-detail" TargetMode="External"/><Relationship Id="rId5" Type="http://schemas.openxmlformats.org/officeDocument/2006/relationships/hyperlink" Target="https://www.yiiframework.com/doc/api/2.0/yii-web-view#registerCssFile()-detail" TargetMode="External"/><Relationship Id="rId4" Type="http://schemas.openxmlformats.org/officeDocument/2006/relationships/hyperlink" Target="https://www.yiiframework.com/doc/api/2.0/yii-web-assetbundle#$jsOptions-detail" TargetMode="External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api/2.0/yii-web-assetbundle#register()-detai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05544" y="2224230"/>
            <a:ext cx="9169519" cy="1646302"/>
          </a:xfrm>
        </p:spPr>
        <p:txBody>
          <a:bodyPr/>
          <a:lstStyle/>
          <a:p>
            <a:r>
              <a:rPr lang="ru-RU" dirty="0"/>
              <a:t>Инструментальные средства ИС (2) 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курс лекций</a:t>
            </a:r>
          </a:p>
        </p:txBody>
      </p:sp>
    </p:spTree>
    <p:extLst>
      <p:ext uri="{BB962C8B-B14F-4D97-AF65-F5344CB8AC3E}">
        <p14:creationId xmlns:p14="http://schemas.microsoft.com/office/powerpoint/2010/main" val="298753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Комплект ресурсов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0" y="993104"/>
            <a:ext cx="9890975" cy="3880773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>
                <a:solidFill>
                  <a:schemeClr val="accent3">
                    <a:lumMod val="50000"/>
                  </a:schemeClr>
                </a:solidFill>
              </a:rPr>
              <a:t>Ресурс</a:t>
            </a:r>
            <a:r>
              <a:rPr lang="ru-RU" sz="2800" dirty="0"/>
              <a:t> в </a:t>
            </a:r>
            <a:r>
              <a:rPr lang="ru-RU" sz="2800" dirty="0" err="1"/>
              <a:t>Yii</a:t>
            </a:r>
            <a:r>
              <a:rPr lang="ru-RU" sz="2800" dirty="0"/>
              <a:t> это файл который может быть задан в </a:t>
            </a:r>
            <a:r>
              <a:rPr lang="ru-RU" sz="2800" dirty="0" err="1"/>
              <a:t>Web</a:t>
            </a:r>
            <a:r>
              <a:rPr lang="ru-RU" sz="2800" dirty="0"/>
              <a:t> странице. Это может быть CSS файл, </a:t>
            </a:r>
            <a:r>
              <a:rPr lang="ru-RU" sz="2800" dirty="0" err="1"/>
              <a:t>JavaScript</a:t>
            </a:r>
            <a:r>
              <a:rPr lang="ru-RU" sz="2800" dirty="0"/>
              <a:t> файл, изображение или видео файл и т.д. Ресурсы располагаются в </a:t>
            </a:r>
            <a:r>
              <a:rPr lang="ru-RU" sz="2800" dirty="0" err="1"/>
              <a:t>Web</a:t>
            </a:r>
            <a:r>
              <a:rPr lang="ru-RU" sz="2800" dirty="0"/>
              <a:t> доступных директориях и обслуживаются непосредственно </a:t>
            </a:r>
            <a:r>
              <a:rPr lang="ru-RU" sz="2800" dirty="0" err="1"/>
              <a:t>Web</a:t>
            </a:r>
            <a:r>
              <a:rPr lang="ru-RU" sz="2800" dirty="0"/>
              <a:t> серверами.</a:t>
            </a:r>
          </a:p>
          <a:p>
            <a:pPr algn="just"/>
            <a:r>
              <a:rPr lang="ru-RU" sz="2800" dirty="0" err="1"/>
              <a:t>Yii</a:t>
            </a:r>
            <a:r>
              <a:rPr lang="ru-RU" sz="2800" dirty="0"/>
              <a:t> управляет ресурсами как единицей </a:t>
            </a:r>
            <a:r>
              <a:rPr lang="ru-RU" sz="2800" i="1" dirty="0"/>
              <a:t>комплекта ресурсов</a:t>
            </a:r>
            <a:r>
              <a:rPr lang="ru-RU" sz="2800" dirty="0"/>
              <a:t>.</a:t>
            </a:r>
          </a:p>
          <a:p>
            <a:pPr algn="just"/>
            <a:r>
              <a:rPr lang="ru-RU" sz="2800" b="1" dirty="0">
                <a:solidFill>
                  <a:schemeClr val="accent3">
                    <a:lumMod val="50000"/>
                  </a:schemeClr>
                </a:solidFill>
              </a:rPr>
              <a:t>Комплект ресурсов </a:t>
            </a:r>
            <a:r>
              <a:rPr lang="ru-RU" sz="2800" dirty="0"/>
              <a:t>- это простой набор ресурсов расположенных в директории. Когда Вы регистрируете комплект ресурсов в </a:t>
            </a:r>
            <a:r>
              <a:rPr lang="ru-RU" sz="2800" u="sng" dirty="0">
                <a:hlinkClick r:id="rId3"/>
              </a:rPr>
              <a:t>представлении</a:t>
            </a:r>
            <a:r>
              <a:rPr lang="ru-RU" sz="2800" dirty="0"/>
              <a:t>, в отображаемой </a:t>
            </a:r>
            <a:r>
              <a:rPr lang="ru-RU" sz="2800" dirty="0" err="1"/>
              <a:t>Web</a:t>
            </a:r>
            <a:r>
              <a:rPr lang="ru-RU" sz="2800" dirty="0"/>
              <a:t> странице включается набор CSS и </a:t>
            </a:r>
            <a:r>
              <a:rPr lang="ru-RU" sz="2800" dirty="0" err="1"/>
              <a:t>JavaScript</a:t>
            </a:r>
            <a:r>
              <a:rPr lang="ru-RU" sz="2800" dirty="0"/>
              <a:t> файлов.</a:t>
            </a:r>
          </a:p>
        </p:txBody>
      </p:sp>
    </p:spTree>
    <p:extLst>
      <p:ext uri="{BB962C8B-B14F-4D97-AF65-F5344CB8AC3E}">
        <p14:creationId xmlns:p14="http://schemas.microsoft.com/office/powerpoint/2010/main" val="49101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Задание комплекта ресурсов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3"/>
          <a:srcRect b="4682"/>
          <a:stretch/>
        </p:blipFill>
        <p:spPr>
          <a:xfrm>
            <a:off x="583641" y="2923599"/>
            <a:ext cx="4619424" cy="3934401"/>
          </a:xfrm>
          <a:prstGeom prst="rect">
            <a:avLst/>
          </a:prstGeom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452" y="924217"/>
            <a:ext cx="10720801" cy="3880773"/>
          </a:xfrm>
        </p:spPr>
        <p:txBody>
          <a:bodyPr>
            <a:normAutofit/>
          </a:bodyPr>
          <a:lstStyle/>
          <a:p>
            <a:r>
              <a:rPr lang="ru-RU" sz="2400" dirty="0"/>
              <a:t>Комплект ресурсов определяется как PHP класс расширяющийся от </a:t>
            </a:r>
            <a:r>
              <a:rPr lang="ru-RU" sz="2400" u="sng" dirty="0" err="1">
                <a:hlinkClick r:id="rId4"/>
              </a:rPr>
              <a:t>yii</a:t>
            </a:r>
            <a:r>
              <a:rPr lang="ru-RU" sz="2400" u="sng" dirty="0">
                <a:hlinkClick r:id="rId4"/>
              </a:rPr>
              <a:t>\</a:t>
            </a:r>
            <a:r>
              <a:rPr lang="ru-RU" sz="2400" u="sng" dirty="0" err="1">
                <a:hlinkClick r:id="rId4"/>
              </a:rPr>
              <a:t>web</a:t>
            </a:r>
            <a:r>
              <a:rPr lang="ru-RU" sz="2400" u="sng" dirty="0">
                <a:hlinkClick r:id="rId4"/>
              </a:rPr>
              <a:t>\</a:t>
            </a:r>
            <a:r>
              <a:rPr lang="ru-RU" sz="2400" u="sng" dirty="0" err="1">
                <a:hlinkClick r:id="rId4"/>
              </a:rPr>
              <a:t>AssetBundle</a:t>
            </a:r>
            <a:r>
              <a:rPr lang="ru-RU" sz="2400" dirty="0"/>
              <a:t>. </a:t>
            </a:r>
          </a:p>
          <a:p>
            <a:r>
              <a:rPr lang="ru-RU" sz="2400" dirty="0"/>
              <a:t>При задании комплекта ресурсов обычно указывается где ресурсы находятся, какие CSS и </a:t>
            </a:r>
            <a:r>
              <a:rPr lang="ru-RU" sz="2400" dirty="0" err="1"/>
              <a:t>JavaScript</a:t>
            </a:r>
            <a:r>
              <a:rPr lang="ru-RU" sz="2400" dirty="0"/>
              <a:t> файлы содержит комплект, и как комплект зависит от других комплектов.</a:t>
            </a:r>
          </a:p>
          <a:p>
            <a:endParaRPr lang="ru-RU" sz="2400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4044770" y="3754328"/>
            <a:ext cx="4881093" cy="12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65335" y="3505891"/>
            <a:ext cx="106311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000" dirty="0" err="1"/>
              <a:t>Алиасы</a:t>
            </a:r>
            <a:endParaRPr lang="ru-RU" sz="20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3218376" y="4473274"/>
            <a:ext cx="4881093" cy="12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38941" y="4224837"/>
            <a:ext cx="241123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000" dirty="0"/>
              <a:t>Подключаемые </a:t>
            </a:r>
            <a:r>
              <a:rPr lang="en-US" sz="2000" dirty="0" err="1"/>
              <a:t>css</a:t>
            </a:r>
            <a:endParaRPr lang="ru-RU" sz="20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319261" y="5101809"/>
            <a:ext cx="4881093" cy="12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39826" y="4853372"/>
            <a:ext cx="227498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000" dirty="0"/>
              <a:t>Подключаемые </a:t>
            </a:r>
            <a:r>
              <a:rPr lang="en-US" sz="2000" dirty="0" err="1"/>
              <a:t>js</a:t>
            </a:r>
            <a:endParaRPr lang="ru-RU" sz="20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3453088" y="5832408"/>
            <a:ext cx="4881093" cy="12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73653" y="5583971"/>
            <a:ext cx="170751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000" dirty="0"/>
              <a:t>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316074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Расположение ресурсов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452" y="924217"/>
            <a:ext cx="9445793" cy="3880773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>
                <a:solidFill>
                  <a:schemeClr val="accent3">
                    <a:lumMod val="50000"/>
                  </a:schemeClr>
                </a:solidFill>
              </a:rPr>
              <a:t>исходные ресурсы: </a:t>
            </a:r>
            <a:r>
              <a:rPr lang="ru-RU" sz="2400" dirty="0"/>
              <a:t>файлы ресурсов, расположенные вместе с исходным кодом PHP, которые не могут быть непосредственно доступны через </a:t>
            </a:r>
            <a:r>
              <a:rPr lang="ru-RU" sz="2400" dirty="0" err="1"/>
              <a:t>Web</a:t>
            </a:r>
            <a:r>
              <a:rPr lang="ru-RU" sz="2400" dirty="0"/>
              <a:t>. Для того, чтобы использовать исходные ресурсы на странице, они должны быть скопированы в </a:t>
            </a:r>
            <a:r>
              <a:rPr lang="ru-RU" sz="2400" dirty="0" err="1"/>
              <a:t>Web</a:t>
            </a:r>
            <a:r>
              <a:rPr lang="ru-RU" sz="2400" dirty="0"/>
              <a:t> директорию и превратиться в так называемые опубликованные ресурсы. </a:t>
            </a:r>
          </a:p>
          <a:p>
            <a:pPr algn="just"/>
            <a:r>
              <a:rPr lang="ru-RU" sz="2400" b="1" dirty="0">
                <a:solidFill>
                  <a:schemeClr val="accent3">
                    <a:lumMod val="50000"/>
                  </a:schemeClr>
                </a:solidFill>
              </a:rPr>
              <a:t>опубликованные ресурсы: </a:t>
            </a:r>
            <a:r>
              <a:rPr lang="ru-RU" sz="2400" dirty="0"/>
              <a:t>файлы ресурсов, расположенные в </a:t>
            </a:r>
            <a:r>
              <a:rPr lang="ru-RU" sz="2400" dirty="0" err="1"/>
              <a:t>Web</a:t>
            </a:r>
            <a:r>
              <a:rPr lang="ru-RU" sz="2400" dirty="0"/>
              <a:t> директории и, таким образом, могут быть напрямую доступны через </a:t>
            </a:r>
            <a:r>
              <a:rPr lang="ru-RU" sz="2400" dirty="0" err="1"/>
              <a:t>Web</a:t>
            </a:r>
            <a:r>
              <a:rPr lang="ru-RU" sz="2400" dirty="0"/>
              <a:t>.</a:t>
            </a:r>
          </a:p>
          <a:p>
            <a:pPr algn="just"/>
            <a:r>
              <a:rPr lang="ru-RU" sz="2400" b="1" dirty="0">
                <a:solidFill>
                  <a:schemeClr val="accent3">
                    <a:lumMod val="50000"/>
                  </a:schemeClr>
                </a:solidFill>
              </a:rPr>
              <a:t>внешние ресурсы</a:t>
            </a:r>
            <a:r>
              <a:rPr lang="ru-RU" sz="2400" dirty="0"/>
              <a:t>: файлы ресурсов, расположенные на другом </a:t>
            </a:r>
            <a:r>
              <a:rPr lang="ru-RU" sz="2400" dirty="0" err="1"/>
              <a:t>Web</a:t>
            </a:r>
            <a:r>
              <a:rPr lang="ru-RU" sz="2400" dirty="0"/>
              <a:t> сервере, отличного от веб-хостинга вашего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403918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Зависимости ресурсов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452" y="924217"/>
            <a:ext cx="9445793" cy="3880773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При подключении CSS или </a:t>
            </a:r>
            <a:r>
              <a:rPr lang="ru-RU" sz="2400" dirty="0" err="1"/>
              <a:t>JavaScript</a:t>
            </a:r>
            <a:r>
              <a:rPr lang="ru-RU" sz="2400" dirty="0"/>
              <a:t> файлов в </a:t>
            </a:r>
            <a:r>
              <a:rPr lang="ru-RU" sz="2400" dirty="0" err="1"/>
              <a:t>Web</a:t>
            </a:r>
            <a:r>
              <a:rPr lang="ru-RU" sz="2400" dirty="0"/>
              <a:t> страницу, они должны следовать в определенном порядке, </a:t>
            </a:r>
            <a:r>
              <a:rPr lang="ru-RU" sz="2400" b="1" dirty="0"/>
              <a:t>чтобы избежать переопределения при выдаче</a:t>
            </a:r>
            <a:r>
              <a:rPr lang="ru-RU" sz="2400" dirty="0"/>
              <a:t>. </a:t>
            </a:r>
          </a:p>
          <a:p>
            <a:pPr algn="just"/>
            <a:r>
              <a:rPr lang="ru-RU" sz="2400" dirty="0"/>
              <a:t>Зависимости ресурсов в основном указываются через свойство </a:t>
            </a:r>
            <a:r>
              <a:rPr lang="ru-RU" sz="2400" u="sng" dirty="0" err="1">
                <a:hlinkClick r:id="rId3"/>
              </a:rPr>
              <a:t>yii</a:t>
            </a:r>
            <a:r>
              <a:rPr lang="ru-RU" sz="2400" u="sng" dirty="0">
                <a:hlinkClick r:id="rId3"/>
              </a:rPr>
              <a:t>\</a:t>
            </a:r>
            <a:r>
              <a:rPr lang="ru-RU" sz="2400" u="sng" dirty="0" err="1">
                <a:hlinkClick r:id="rId3"/>
              </a:rPr>
              <a:t>web</a:t>
            </a:r>
            <a:r>
              <a:rPr lang="ru-RU" sz="2400" u="sng" dirty="0">
                <a:hlinkClick r:id="rId3"/>
              </a:rPr>
              <a:t>\</a:t>
            </a:r>
            <a:r>
              <a:rPr lang="ru-RU" sz="2400" u="sng" dirty="0" err="1">
                <a:hlinkClick r:id="rId3"/>
              </a:rPr>
              <a:t>AssetBundle</a:t>
            </a:r>
            <a:r>
              <a:rPr lang="ru-RU" sz="2400" u="sng" dirty="0">
                <a:hlinkClick r:id="rId3"/>
              </a:rPr>
              <a:t>::$</a:t>
            </a:r>
            <a:r>
              <a:rPr lang="ru-RU" sz="2400" u="sng" dirty="0" err="1">
                <a:hlinkClick r:id="rId3"/>
              </a:rPr>
              <a:t>depends</a:t>
            </a:r>
            <a:r>
              <a:rPr lang="ru-RU" sz="2400" dirty="0"/>
              <a:t>. </a:t>
            </a:r>
          </a:p>
          <a:p>
            <a:r>
              <a:rPr lang="ru-RU" sz="2400" dirty="0"/>
              <a:t>Зависимости ресурсов являются также зависимыми. Это значит, что если комплект А зависит от В, который зависит от С, то А тоже зависит от С.</a:t>
            </a:r>
          </a:p>
          <a:p>
            <a:endParaRPr lang="ru-RU" sz="2400" dirty="0"/>
          </a:p>
          <a:p>
            <a:pPr algn="just"/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AE72F-A3A0-4787-84B7-43270F94F1C2}"/>
              </a:ext>
            </a:extLst>
          </p:cNvPr>
          <p:cNvSpPr txBox="1"/>
          <p:nvPr/>
        </p:nvSpPr>
        <p:spPr>
          <a:xfrm>
            <a:off x="4711045" y="4512602"/>
            <a:ext cx="5585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7030A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6296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Параметры ресурсов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452" y="924217"/>
            <a:ext cx="9445793" cy="3880773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Необходимо задать свойства </a:t>
            </a:r>
            <a:r>
              <a:rPr lang="ru-RU" sz="2400" u="sng" dirty="0" err="1">
                <a:hlinkClick r:id="rId3"/>
              </a:rPr>
              <a:t>cssOptions</a:t>
            </a:r>
            <a:r>
              <a:rPr lang="ru-RU" sz="2400" dirty="0"/>
              <a:t> и </a:t>
            </a:r>
            <a:r>
              <a:rPr lang="ru-RU" sz="2400" u="sng" dirty="0" err="1">
                <a:hlinkClick r:id="rId4"/>
              </a:rPr>
              <a:t>jsOptions</a:t>
            </a:r>
            <a:r>
              <a:rPr lang="ru-RU" sz="2400" dirty="0"/>
              <a:t>, чтобы настроить путь для включения CSS и </a:t>
            </a:r>
            <a:r>
              <a:rPr lang="ru-RU" sz="2400" dirty="0" err="1"/>
              <a:t>JavaScript</a:t>
            </a:r>
            <a:r>
              <a:rPr lang="ru-RU" sz="2400" dirty="0"/>
              <a:t> файлов в страницу. Значения этих свойств будут приняты методами </a:t>
            </a:r>
            <a:r>
              <a:rPr lang="ru-RU" sz="2400" u="sng" dirty="0" err="1">
                <a:hlinkClick r:id="rId5"/>
              </a:rPr>
              <a:t>yii</a:t>
            </a:r>
            <a:r>
              <a:rPr lang="ru-RU" sz="2400" u="sng" dirty="0">
                <a:hlinkClick r:id="rId5"/>
              </a:rPr>
              <a:t>\</a:t>
            </a:r>
            <a:r>
              <a:rPr lang="ru-RU" sz="2400" u="sng" dirty="0" err="1">
                <a:hlinkClick r:id="rId5"/>
              </a:rPr>
              <a:t>web</a:t>
            </a:r>
            <a:r>
              <a:rPr lang="ru-RU" sz="2400" u="sng" dirty="0">
                <a:hlinkClick r:id="rId5"/>
              </a:rPr>
              <a:t>\</a:t>
            </a:r>
            <a:r>
              <a:rPr lang="ru-RU" sz="2400" u="sng" dirty="0" err="1">
                <a:hlinkClick r:id="rId5"/>
              </a:rPr>
              <a:t>View</a:t>
            </a:r>
            <a:r>
              <a:rPr lang="ru-RU" sz="2400" u="sng" dirty="0">
                <a:hlinkClick r:id="rId5"/>
              </a:rPr>
              <a:t>::</a:t>
            </a:r>
            <a:r>
              <a:rPr lang="ru-RU" sz="2400" u="sng" dirty="0" err="1">
                <a:hlinkClick r:id="rId5"/>
              </a:rPr>
              <a:t>registerCssFile</a:t>
            </a:r>
            <a:r>
              <a:rPr lang="ru-RU" sz="2400" u="sng" dirty="0">
                <a:hlinkClick r:id="rId5"/>
              </a:rPr>
              <a:t>()</a:t>
            </a:r>
            <a:r>
              <a:rPr lang="ru-RU" sz="2400" dirty="0"/>
              <a:t> и </a:t>
            </a:r>
            <a:r>
              <a:rPr lang="ru-RU" sz="2400" u="sng" dirty="0" err="1">
                <a:hlinkClick r:id="rId6"/>
              </a:rPr>
              <a:t>yii</a:t>
            </a:r>
            <a:r>
              <a:rPr lang="ru-RU" sz="2400" u="sng" dirty="0">
                <a:hlinkClick r:id="rId6"/>
              </a:rPr>
              <a:t>\</a:t>
            </a:r>
            <a:r>
              <a:rPr lang="ru-RU" sz="2400" u="sng" dirty="0" err="1">
                <a:hlinkClick r:id="rId6"/>
              </a:rPr>
              <a:t>web</a:t>
            </a:r>
            <a:r>
              <a:rPr lang="ru-RU" sz="2400" u="sng" dirty="0">
                <a:hlinkClick r:id="rId6"/>
              </a:rPr>
              <a:t>\</a:t>
            </a:r>
            <a:r>
              <a:rPr lang="ru-RU" sz="2400" u="sng" dirty="0" err="1">
                <a:hlinkClick r:id="rId6"/>
              </a:rPr>
              <a:t>View</a:t>
            </a:r>
            <a:r>
              <a:rPr lang="ru-RU" sz="2400" u="sng" dirty="0">
                <a:hlinkClick r:id="rId6"/>
              </a:rPr>
              <a:t>::</a:t>
            </a:r>
            <a:r>
              <a:rPr lang="ru-RU" sz="2400" u="sng" dirty="0" err="1">
                <a:hlinkClick r:id="rId6"/>
              </a:rPr>
              <a:t>registerJsFile</a:t>
            </a:r>
            <a:r>
              <a:rPr lang="ru-RU" sz="2400" u="sng" dirty="0">
                <a:hlinkClick r:id="rId6"/>
              </a:rPr>
              <a:t>()</a:t>
            </a:r>
            <a:r>
              <a:rPr lang="ru-RU" sz="2400" dirty="0"/>
              <a:t>соответственно, когда они (методы) вызываются </a:t>
            </a:r>
            <a:r>
              <a:rPr lang="ru-RU" sz="2400" u="sng" dirty="0">
                <a:hlinkClick r:id="rId7"/>
              </a:rPr>
              <a:t>представлением</a:t>
            </a:r>
            <a:r>
              <a:rPr lang="ru-RU" sz="2400" dirty="0"/>
              <a:t> происходит включение CSS и </a:t>
            </a:r>
            <a:r>
              <a:rPr lang="ru-RU" sz="2400" dirty="0" err="1"/>
              <a:t>JavaScript</a:t>
            </a:r>
            <a:r>
              <a:rPr lang="ru-RU" sz="2400" dirty="0"/>
              <a:t> файлов.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8"/>
          <a:stretch>
            <a:fillRect/>
          </a:stretch>
        </p:blipFill>
        <p:spPr>
          <a:xfrm>
            <a:off x="545474" y="3824422"/>
            <a:ext cx="6040128" cy="7862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Рисунок 4"/>
          <p:cNvPicPr/>
          <p:nvPr/>
        </p:nvPicPr>
        <p:blipFill>
          <a:blip r:embed="rId9"/>
          <a:stretch>
            <a:fillRect/>
          </a:stretch>
        </p:blipFill>
        <p:spPr>
          <a:xfrm>
            <a:off x="3774050" y="5304205"/>
            <a:ext cx="5623103" cy="8500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Стрелка углом вверх 2"/>
          <p:cNvSpPr/>
          <p:nvPr/>
        </p:nvSpPr>
        <p:spPr>
          <a:xfrm rot="5400000">
            <a:off x="2560371" y="4821832"/>
            <a:ext cx="1300766" cy="10291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96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Использование комплекта ресурсов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00483" y="911338"/>
            <a:ext cx="9445793" cy="3880773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Для использования комплекта ресурсов, необходимо зарегистрировать его в представлении,  вызвав метод </a:t>
            </a:r>
            <a:r>
              <a:rPr lang="ru-RU" sz="2400" u="sng" dirty="0" err="1">
                <a:hlinkClick r:id="rId3"/>
              </a:rPr>
              <a:t>yii</a:t>
            </a:r>
            <a:r>
              <a:rPr lang="ru-RU" sz="2400" u="sng" dirty="0">
                <a:hlinkClick r:id="rId3"/>
              </a:rPr>
              <a:t>\</a:t>
            </a:r>
            <a:r>
              <a:rPr lang="ru-RU" sz="2400" u="sng" dirty="0" err="1">
                <a:hlinkClick r:id="rId3"/>
              </a:rPr>
              <a:t>web</a:t>
            </a:r>
            <a:r>
              <a:rPr lang="ru-RU" sz="2400" u="sng" dirty="0">
                <a:hlinkClick r:id="rId3"/>
              </a:rPr>
              <a:t>\</a:t>
            </a:r>
            <a:r>
              <a:rPr lang="ru-RU" sz="2400" u="sng" dirty="0" err="1">
                <a:hlinkClick r:id="rId3"/>
              </a:rPr>
              <a:t>AssetBundle</a:t>
            </a:r>
            <a:r>
              <a:rPr lang="ru-RU" sz="2400" u="sng" dirty="0">
                <a:hlinkClick r:id="rId3"/>
              </a:rPr>
              <a:t>::</a:t>
            </a:r>
            <a:r>
              <a:rPr lang="ru-RU" sz="2400" u="sng" dirty="0" err="1">
                <a:hlinkClick r:id="rId3"/>
              </a:rPr>
              <a:t>register</a:t>
            </a:r>
            <a:r>
              <a:rPr lang="ru-RU" sz="2400" u="sng" dirty="0">
                <a:hlinkClick r:id="rId3"/>
              </a:rPr>
              <a:t>()</a:t>
            </a:r>
            <a:r>
              <a:rPr lang="ru-RU" sz="2400" dirty="0"/>
              <a:t>. </a:t>
            </a:r>
            <a:endParaRPr lang="en-US" sz="2400" dirty="0"/>
          </a:p>
          <a:p>
            <a:pPr algn="just"/>
            <a:r>
              <a:rPr lang="ru-RU" sz="2400" dirty="0"/>
              <a:t>Если комплект ресурсов регистрируется в других местах (т.е. не в представлении), необходимо обеспечить необходимый объект представления (</a:t>
            </a:r>
            <a:r>
              <a:rPr lang="en-US" sz="2400" dirty="0"/>
              <a:t>$this).</a:t>
            </a:r>
            <a:r>
              <a:rPr lang="ru-RU" sz="2400" dirty="0"/>
              <a:t> </a:t>
            </a:r>
            <a:endParaRPr lang="en-US" sz="2400" dirty="0"/>
          </a:p>
          <a:p>
            <a:pPr algn="just"/>
            <a:r>
              <a:rPr lang="ru-RU" sz="2400" dirty="0"/>
              <a:t>Когда комплект ресурсов регистрируется в представлении, </a:t>
            </a:r>
            <a:r>
              <a:rPr lang="ru-RU" sz="2400" dirty="0" err="1"/>
              <a:t>Yii</a:t>
            </a:r>
            <a:r>
              <a:rPr lang="ru-RU" sz="2400" dirty="0"/>
              <a:t> регистрирует все зависимые от него комплекты ресурсов. </a:t>
            </a:r>
            <a:endParaRPr lang="en-US" sz="2400" dirty="0"/>
          </a:p>
          <a:p>
            <a:pPr algn="just"/>
            <a:r>
              <a:rPr lang="ru-RU" sz="2400" dirty="0"/>
              <a:t>Затем, когда представление отображает страницу, сгенерируются теги &lt;</a:t>
            </a:r>
            <a:r>
              <a:rPr lang="ru-RU" sz="2400" dirty="0" err="1"/>
              <a:t>link</a:t>
            </a:r>
            <a:r>
              <a:rPr lang="ru-RU" sz="2400" dirty="0"/>
              <a:t>&gt; и &lt;</a:t>
            </a:r>
            <a:r>
              <a:rPr lang="ru-RU" sz="2400" dirty="0" err="1"/>
              <a:t>script</a:t>
            </a:r>
            <a:r>
              <a:rPr lang="ru-RU" sz="2400" dirty="0"/>
              <a:t>&gt; для CSS и </a:t>
            </a:r>
            <a:r>
              <a:rPr lang="ru-RU" sz="2400" dirty="0" err="1"/>
              <a:t>JavaScript</a:t>
            </a:r>
            <a:r>
              <a:rPr lang="ru-RU" sz="2400" dirty="0"/>
              <a:t> файлов, перечисленных в регистрируемых комплектах.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t="5797"/>
          <a:stretch/>
        </p:blipFill>
        <p:spPr>
          <a:xfrm>
            <a:off x="2170950" y="5729207"/>
            <a:ext cx="5066976" cy="9401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635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Передача данных из вида в шаблон</a:t>
            </a:r>
          </a:p>
        </p:txBody>
      </p:sp>
      <p:sp>
        <p:nvSpPr>
          <p:cNvPr id="9" name="Объект 1"/>
          <p:cNvSpPr>
            <a:spLocks noGrp="1"/>
          </p:cNvSpPr>
          <p:nvPr>
            <p:ph idx="1"/>
          </p:nvPr>
        </p:nvSpPr>
        <p:spPr>
          <a:xfrm>
            <a:off x="226240" y="1931831"/>
            <a:ext cx="9445793" cy="4542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оздаем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новый блок и заполняет его информацией в представлении</a:t>
            </a: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378641" y="2358781"/>
            <a:ext cx="5371772" cy="13032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78641" y="5128484"/>
            <a:ext cx="6704739" cy="12976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Объект 1"/>
          <p:cNvSpPr txBox="1">
            <a:spLocks/>
          </p:cNvSpPr>
          <p:nvPr/>
        </p:nvSpPr>
        <p:spPr>
          <a:xfrm>
            <a:off x="378641" y="1037981"/>
            <a:ext cx="9445793" cy="1123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ru-RU" sz="2400" dirty="0"/>
              <a:t>Передача данных из вида в шаблон позволяет вывести сообщение на какой-то отдельной странице.</a:t>
            </a:r>
          </a:p>
        </p:txBody>
      </p:sp>
      <p:sp>
        <p:nvSpPr>
          <p:cNvPr id="13" name="Объект 1"/>
          <p:cNvSpPr txBox="1">
            <a:spLocks/>
          </p:cNvSpPr>
          <p:nvPr/>
        </p:nvSpPr>
        <p:spPr>
          <a:xfrm>
            <a:off x="226240" y="3859268"/>
            <a:ext cx="9445793" cy="454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Чтобы это сообщение вывести, необходимо в шаблоне в нужном месте вывести информацию из блока. Блок представляет собой массив.</a:t>
            </a:r>
          </a:p>
          <a:p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В шаблоне проверяем существование блока и выводим его содержимое, обращаясь по ключу.</a:t>
            </a:r>
          </a:p>
          <a:p>
            <a:endParaRPr lang="ru-RU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32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Пример установки шаблона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12" y="1114089"/>
            <a:ext cx="8331566" cy="564088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 rot="454691">
            <a:off x="7696317" y="356989"/>
            <a:ext cx="3868911" cy="400110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/>
              <a:t>Скачанный </a:t>
            </a:r>
            <a:r>
              <a:rPr lang="en-US" sz="2000" dirty="0"/>
              <a:t>Bootstrap-</a:t>
            </a:r>
            <a:r>
              <a:rPr lang="ru-RU" sz="2000" dirty="0"/>
              <a:t>шаблон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5808C-5D6E-43BA-9599-781909065BCD}"/>
              </a:ext>
            </a:extLst>
          </p:cNvPr>
          <p:cNvSpPr txBox="1"/>
          <p:nvPr/>
        </p:nvSpPr>
        <p:spPr>
          <a:xfrm>
            <a:off x="4060596" y="548141"/>
            <a:ext cx="61981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7030A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70021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Пример установки шаблона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0449" y="1320800"/>
            <a:ext cx="2775770" cy="707886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Index.html</a:t>
            </a:r>
            <a:endParaRPr lang="ru-RU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2234112" y="5073480"/>
            <a:ext cx="4349139" cy="707886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err="1"/>
              <a:t>Layoyts</a:t>
            </a:r>
            <a:r>
              <a:rPr lang="en-US" sz="4000" dirty="0"/>
              <a:t>/</a:t>
            </a:r>
            <a:r>
              <a:rPr lang="en-US" sz="4000" dirty="0" err="1"/>
              <a:t>main.php</a:t>
            </a:r>
            <a:endParaRPr lang="ru-RU" sz="4000" dirty="0"/>
          </a:p>
        </p:txBody>
      </p:sp>
      <p:sp>
        <p:nvSpPr>
          <p:cNvPr id="8" name="Стрелка вниз 7"/>
          <p:cNvSpPr/>
          <p:nvPr/>
        </p:nvSpPr>
        <p:spPr>
          <a:xfrm>
            <a:off x="3850783" y="2472744"/>
            <a:ext cx="901521" cy="2099256"/>
          </a:xfrm>
          <a:prstGeom prst="downArrow">
            <a:avLst/>
          </a:prstGeom>
          <a:solidFill>
            <a:srgbClr val="FF9999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52304" y="2897746"/>
            <a:ext cx="2833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Copy/Paste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92929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Пример установки шаблона</a:t>
            </a:r>
          </a:p>
        </p:txBody>
      </p:sp>
      <p:sp>
        <p:nvSpPr>
          <p:cNvPr id="10" name="TextBox 9"/>
          <p:cNvSpPr txBox="1"/>
          <p:nvPr/>
        </p:nvSpPr>
        <p:spPr>
          <a:xfrm rot="20945101">
            <a:off x="144333" y="891813"/>
            <a:ext cx="2056621" cy="400110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/>
              <a:t>Импортировать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89" y="1645146"/>
            <a:ext cx="3187321" cy="87619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334" y="1751527"/>
            <a:ext cx="4508642" cy="510647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 rot="491959">
            <a:off x="6587178" y="1047966"/>
            <a:ext cx="3121653" cy="707886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/>
              <a:t>Расставить метки и вывести </a:t>
            </a:r>
            <a:r>
              <a:rPr lang="en-US" sz="2000" dirty="0"/>
              <a:t>$content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59669">
            <a:off x="9063956" y="2967677"/>
            <a:ext cx="3146178" cy="53628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287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05544" y="2224230"/>
            <a:ext cx="9169519" cy="1646302"/>
          </a:xfrm>
        </p:spPr>
        <p:txBody>
          <a:bodyPr/>
          <a:lstStyle/>
          <a:p>
            <a:r>
              <a:rPr lang="ru-RU" dirty="0"/>
              <a:t>Шаблоны</a:t>
            </a: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53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Пример установки шаблона</a:t>
            </a:r>
          </a:p>
        </p:txBody>
      </p:sp>
      <p:sp>
        <p:nvSpPr>
          <p:cNvPr id="10" name="TextBox 9"/>
          <p:cNvSpPr txBox="1"/>
          <p:nvPr/>
        </p:nvSpPr>
        <p:spPr>
          <a:xfrm rot="20945101">
            <a:off x="385957" y="1328046"/>
            <a:ext cx="3538777" cy="707886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/>
              <a:t>Изменить </a:t>
            </a:r>
            <a:r>
              <a:rPr lang="en-US" sz="2000" dirty="0" err="1"/>
              <a:t>web.php</a:t>
            </a:r>
            <a:r>
              <a:rPr lang="ru-RU" sz="2000" dirty="0"/>
              <a:t>, если шаблон не </a:t>
            </a:r>
            <a:r>
              <a:rPr lang="en-US" sz="2000" dirty="0"/>
              <a:t>main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892" y="2011720"/>
            <a:ext cx="5906193" cy="185194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3284113" y="2913818"/>
            <a:ext cx="3490175" cy="308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078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Пример установки шаблона</a:t>
            </a:r>
          </a:p>
        </p:txBody>
      </p:sp>
      <p:sp>
        <p:nvSpPr>
          <p:cNvPr id="10" name="TextBox 9"/>
          <p:cNvSpPr txBox="1"/>
          <p:nvPr/>
        </p:nvSpPr>
        <p:spPr>
          <a:xfrm rot="20945101">
            <a:off x="385957" y="1328046"/>
            <a:ext cx="3538777" cy="707886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Скопировать все скрипты и стили в </a:t>
            </a:r>
            <a:r>
              <a:rPr lang="en-US" sz="2000" dirty="0"/>
              <a:t>web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919" y="2320211"/>
            <a:ext cx="3529684" cy="284406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3472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Пример установки шаблона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087" y="1039060"/>
            <a:ext cx="4025735" cy="558331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 rot="614993">
            <a:off x="4834226" y="1120745"/>
            <a:ext cx="3538777" cy="400110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Указать все в </a:t>
            </a:r>
            <a:r>
              <a:rPr lang="en-US" sz="2000" dirty="0" err="1"/>
              <a:t>AppAsset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13743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Пример установки шаблона</a:t>
            </a:r>
          </a:p>
        </p:txBody>
      </p:sp>
      <p:sp>
        <p:nvSpPr>
          <p:cNvPr id="10" name="TextBox 9"/>
          <p:cNvSpPr txBox="1"/>
          <p:nvPr/>
        </p:nvSpPr>
        <p:spPr>
          <a:xfrm rot="614993">
            <a:off x="5246349" y="1133687"/>
            <a:ext cx="3538777" cy="707886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Зарегистрировать комплект ресурсов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195" y="1755343"/>
            <a:ext cx="4080475" cy="88625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483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10895527" cy="1320800"/>
          </a:xfrm>
        </p:spPr>
        <p:txBody>
          <a:bodyPr/>
          <a:lstStyle/>
          <a:p>
            <a:r>
              <a:rPr lang="ru-RU" dirty="0"/>
              <a:t>Шаблон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95459" y="1320800"/>
            <a:ext cx="8731876" cy="4964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Content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95459" y="1320800"/>
            <a:ext cx="8731876" cy="11777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93313" y="2490627"/>
            <a:ext cx="8731876" cy="3813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Navbar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93313" y="5899591"/>
            <a:ext cx="8731876" cy="3813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299DE-00CB-4EE4-9C9E-3F3AF0C21FE5}"/>
              </a:ext>
            </a:extLst>
          </p:cNvPr>
          <p:cNvSpPr txBox="1"/>
          <p:nvPr/>
        </p:nvSpPr>
        <p:spPr>
          <a:xfrm>
            <a:off x="4701686" y="624147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7034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Шаблоны </a:t>
            </a:r>
            <a:r>
              <a:rPr lang="en-US" dirty="0" err="1"/>
              <a:t>Yii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0" y="952024"/>
            <a:ext cx="9813701" cy="3880773"/>
          </a:xfrm>
        </p:spPr>
        <p:txBody>
          <a:bodyPr>
            <a:noAutofit/>
          </a:bodyPr>
          <a:lstStyle/>
          <a:p>
            <a:r>
              <a:rPr lang="ru-RU" sz="2400" dirty="0"/>
              <a:t>Шаблоны - особый тип видов, которые представляют собой общие части разных видов. </a:t>
            </a:r>
            <a:endParaRPr lang="en-US" sz="2400" dirty="0"/>
          </a:p>
          <a:p>
            <a:r>
              <a:rPr lang="ru-RU" sz="2400" dirty="0"/>
              <a:t>По умолчанию шаблоны хранятся в папке </a:t>
            </a:r>
            <a:r>
              <a:rPr lang="ru-RU" sz="2400" dirty="0" err="1"/>
              <a:t>app</a:t>
            </a:r>
            <a:r>
              <a:rPr lang="ru-RU" sz="2400" dirty="0"/>
              <a:t>/</a:t>
            </a:r>
            <a:r>
              <a:rPr lang="ru-RU" sz="2400" dirty="0" err="1"/>
              <a:t>views</a:t>
            </a:r>
            <a:r>
              <a:rPr lang="ru-RU" sz="2400" dirty="0"/>
              <a:t>/</a:t>
            </a:r>
            <a:r>
              <a:rPr lang="ru-RU" sz="2400" dirty="0" err="1"/>
              <a:t>layouts</a:t>
            </a:r>
            <a:r>
              <a:rPr lang="ru-RU" sz="2400" dirty="0"/>
              <a:t>.</a:t>
            </a:r>
          </a:p>
          <a:p>
            <a:r>
              <a:rPr lang="ru-RU" sz="2400" dirty="0"/>
              <a:t>Шаблонов может быть неограниченное количество.</a:t>
            </a:r>
          </a:p>
          <a:p>
            <a:r>
              <a:rPr lang="ru-RU" sz="2400" dirty="0"/>
              <a:t>Могут быть общие шаблоны и отдельные.</a:t>
            </a:r>
          </a:p>
          <a:p>
            <a:r>
              <a:rPr lang="ru-RU" sz="2400" dirty="0"/>
              <a:t>Могут быть вложенные шаблоны.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575" y="2807594"/>
            <a:ext cx="2344191" cy="40504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A71E0E-1ED5-419D-BC4D-6E047DCC45A8}"/>
              </a:ext>
            </a:extLst>
          </p:cNvPr>
          <p:cNvSpPr txBox="1"/>
          <p:nvPr/>
        </p:nvSpPr>
        <p:spPr>
          <a:xfrm>
            <a:off x="4192638" y="3923529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7030A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3184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Алгоритм настройки шаблона</a:t>
            </a: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301694847"/>
              </p:ext>
            </p:extLst>
          </p:nvPr>
        </p:nvGraphicFramePr>
        <p:xfrm>
          <a:off x="357745" y="809818"/>
          <a:ext cx="9275651" cy="5590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01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Установка шаблона</a:t>
            </a:r>
          </a:p>
        </p:txBody>
      </p:sp>
      <p:graphicFrame>
        <p:nvGraphicFramePr>
          <p:cNvPr id="3" name="Схема 2"/>
          <p:cNvGraphicFramePr/>
          <p:nvPr/>
        </p:nvGraphicFramePr>
        <p:xfrm>
          <a:off x="169940" y="544490"/>
          <a:ext cx="1064831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Рисунок 3"/>
          <p:cNvPicPr/>
          <p:nvPr/>
        </p:nvPicPr>
        <p:blipFill>
          <a:blip r:embed="rId8"/>
          <a:stretch>
            <a:fillRect/>
          </a:stretch>
        </p:blipFill>
        <p:spPr>
          <a:xfrm>
            <a:off x="4889677" y="4821230"/>
            <a:ext cx="6931329" cy="168641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6400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Пример шаблона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149"/>
            <a:ext cx="6316283" cy="62198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2936383" y="1081825"/>
            <a:ext cx="4881093" cy="12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79213" y="850992"/>
            <a:ext cx="39100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Html </a:t>
            </a:r>
            <a:r>
              <a:rPr lang="ru-RU" sz="2000" dirty="0"/>
              <a:t>помощник создания тегов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575382" y="5355464"/>
            <a:ext cx="4881093" cy="12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74036" y="5155409"/>
            <a:ext cx="45961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000" dirty="0"/>
              <a:t>Результат рендеринга вида контента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478100" y="2350531"/>
            <a:ext cx="4881093" cy="12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98665" y="2102094"/>
            <a:ext cx="89800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000" dirty="0"/>
              <a:t>Метка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3478100" y="4135140"/>
            <a:ext cx="4881093" cy="12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98665" y="3886703"/>
            <a:ext cx="89800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000" dirty="0"/>
              <a:t>Метка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3235910" y="5919749"/>
            <a:ext cx="4881093" cy="12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56475" y="5671312"/>
            <a:ext cx="89800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000" dirty="0"/>
              <a:t>Метка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3347165" y="6663259"/>
            <a:ext cx="4881093" cy="12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67730" y="6414822"/>
            <a:ext cx="89800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000" dirty="0"/>
              <a:t>Метка</a:t>
            </a: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6156122" y="3904444"/>
            <a:ext cx="3387123" cy="12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69122" y="3748327"/>
            <a:ext cx="25218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000" dirty="0"/>
              <a:t>Свойство заголовка</a:t>
            </a: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3558691" y="4864942"/>
            <a:ext cx="4881093" cy="12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79256" y="4616505"/>
            <a:ext cx="89800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000" dirty="0"/>
              <a:t>Метка</a:t>
            </a:r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3875737" y="3620546"/>
            <a:ext cx="3452342" cy="12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85641" y="3375253"/>
            <a:ext cx="468109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000" dirty="0"/>
              <a:t>Безопасная обработка данных формы</a:t>
            </a:r>
          </a:p>
        </p:txBody>
      </p:sp>
    </p:spTree>
    <p:extLst>
      <p:ext uri="{BB962C8B-B14F-4D97-AF65-F5344CB8AC3E}">
        <p14:creationId xmlns:p14="http://schemas.microsoft.com/office/powerpoint/2010/main" val="6778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Методы в шаблонах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0" y="952024"/>
            <a:ext cx="9813701" cy="388077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 err="1">
                <a:solidFill>
                  <a:schemeClr val="accent5">
                    <a:lumMod val="50000"/>
                  </a:schemeClr>
                </a:solidFill>
              </a:rPr>
              <a:t>beginPage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(): </a:t>
            </a:r>
            <a:r>
              <a:rPr lang="ru-RU" sz="2000" dirty="0"/>
              <a:t>Этот метод нужно вызывать в самом начале шаблона. Он вызывает событие EVENT_BEGIN_PAGE, которое происходит при начале обработки страницы.</a:t>
            </a:r>
          </a:p>
          <a:p>
            <a:pPr algn="just"/>
            <a:r>
              <a:rPr lang="ru-RU" sz="2000" b="1" dirty="0" err="1">
                <a:solidFill>
                  <a:schemeClr val="accent5">
                    <a:lumMod val="50000"/>
                  </a:schemeClr>
                </a:solidFill>
              </a:rPr>
              <a:t>endPage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(): </a:t>
            </a:r>
            <a:r>
              <a:rPr lang="ru-RU" sz="2000" dirty="0"/>
              <a:t>Этот метод нужно вызывать в конце страницы. Он вызывает событие EVENT_END_PAGE . Оно указывает на обработку конца страницы.</a:t>
            </a:r>
          </a:p>
          <a:p>
            <a:pPr algn="just"/>
            <a:r>
              <a:rPr lang="ru-RU" sz="2000" b="1" dirty="0" err="1">
                <a:solidFill>
                  <a:schemeClr val="accent5">
                    <a:lumMod val="50000"/>
                  </a:schemeClr>
                </a:solidFill>
              </a:rPr>
              <a:t>head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(): </a:t>
            </a:r>
            <a:r>
              <a:rPr lang="ru-RU" sz="2000" dirty="0"/>
              <a:t>Этот метод нужно вызывать в &lt;</a:t>
            </a:r>
            <a:r>
              <a:rPr lang="ru-RU" sz="2000" dirty="0" err="1"/>
              <a:t>head</a:t>
            </a:r>
            <a:r>
              <a:rPr lang="ru-RU" sz="2000" dirty="0"/>
              <a:t>&gt; секции страницы </a:t>
            </a:r>
            <a:r>
              <a:rPr lang="ru-RU" sz="2000" dirty="0" err="1"/>
              <a:t>html</a:t>
            </a:r>
            <a:r>
              <a:rPr lang="ru-RU" sz="2000" dirty="0"/>
              <a:t>. Он генерирует метку, которая будет заменена зарегистрированным ранее кодом HTML (тэги </a:t>
            </a:r>
            <a:r>
              <a:rPr lang="ru-RU" sz="2000" dirty="0" err="1"/>
              <a:t>link</a:t>
            </a:r>
            <a:r>
              <a:rPr lang="ru-RU" sz="2000" dirty="0"/>
              <a:t>, мета тэги), когда рендеринг страницы будет завершен.</a:t>
            </a:r>
          </a:p>
          <a:p>
            <a:pPr algn="just"/>
            <a:r>
              <a:rPr lang="ru-RU" sz="2000" b="1" dirty="0" err="1">
                <a:solidFill>
                  <a:schemeClr val="accent5">
                    <a:lumMod val="50000"/>
                  </a:schemeClr>
                </a:solidFill>
              </a:rPr>
              <a:t>beginBody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(): </a:t>
            </a:r>
            <a:r>
              <a:rPr lang="ru-RU" sz="2000" dirty="0"/>
              <a:t>Этот метод нужно вызывать в начале секции &lt;</a:t>
            </a:r>
            <a:r>
              <a:rPr lang="ru-RU" sz="2000" dirty="0" err="1"/>
              <a:t>body</a:t>
            </a:r>
            <a:r>
              <a:rPr lang="ru-RU" sz="2000" dirty="0"/>
              <a:t>&gt;. Он вызывает событие EVENT_BEGIN_BODY и генерирует метку, которая будет заменена зарегистрированным HTML кодом (например, </a:t>
            </a:r>
            <a:r>
              <a:rPr lang="ru-RU" sz="2000" dirty="0" err="1"/>
              <a:t>Javascript'ом</a:t>
            </a:r>
            <a:r>
              <a:rPr lang="ru-RU" sz="2000" dirty="0"/>
              <a:t>), который нужно разместить в начале &lt;</a:t>
            </a:r>
            <a:r>
              <a:rPr lang="ru-RU" sz="2000" dirty="0" err="1"/>
              <a:t>body</a:t>
            </a:r>
            <a:r>
              <a:rPr lang="ru-RU" sz="2000" dirty="0"/>
              <a:t>&gt; страницы.</a:t>
            </a:r>
          </a:p>
          <a:p>
            <a:pPr algn="just"/>
            <a:r>
              <a:rPr lang="ru-RU" sz="2000" b="1" dirty="0" err="1">
                <a:solidFill>
                  <a:schemeClr val="accent5">
                    <a:lumMod val="50000"/>
                  </a:schemeClr>
                </a:solidFill>
              </a:rPr>
              <a:t>endBody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(): </a:t>
            </a:r>
            <a:r>
              <a:rPr lang="ru-RU" sz="2000" dirty="0"/>
              <a:t>Этот метод нужно вызывать в конце секции &lt;</a:t>
            </a:r>
            <a:r>
              <a:rPr lang="ru-RU" sz="2000" dirty="0" err="1"/>
              <a:t>body</a:t>
            </a:r>
            <a:r>
              <a:rPr lang="ru-RU" sz="2000" dirty="0"/>
              <a:t>&gt;. Он вызывает событие EVENT_END_BODY и генерирует метку, которая будет заменена зарегистрированным HTML кодом (например, </a:t>
            </a:r>
            <a:r>
              <a:rPr lang="ru-RU" sz="2000" dirty="0" err="1"/>
              <a:t>Javascript'ом</a:t>
            </a:r>
            <a:r>
              <a:rPr lang="ru-RU" sz="2000" dirty="0"/>
              <a:t>), который нужно разместить в конце &lt;</a:t>
            </a:r>
            <a:r>
              <a:rPr lang="ru-RU" sz="2000" dirty="0" err="1"/>
              <a:t>body</a:t>
            </a:r>
            <a:r>
              <a:rPr lang="ru-RU" sz="2000" dirty="0"/>
              <a:t>&gt; страницы.</a:t>
            </a:r>
          </a:p>
        </p:txBody>
      </p:sp>
    </p:spTree>
    <p:extLst>
      <p:ext uri="{BB962C8B-B14F-4D97-AF65-F5344CB8AC3E}">
        <p14:creationId xmlns:p14="http://schemas.microsoft.com/office/powerpoint/2010/main" val="114736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Доступ к данным в шаблоне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0" y="952024"/>
            <a:ext cx="9813701" cy="38807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/>
              <a:t>Внутри шаблона есть доступ к двум предопределенным переменным: $</a:t>
            </a:r>
            <a:r>
              <a:rPr lang="ru-RU" sz="2800" dirty="0" err="1"/>
              <a:t>this</a:t>
            </a:r>
            <a:r>
              <a:rPr lang="ru-RU" sz="2800" dirty="0"/>
              <a:t> и </a:t>
            </a:r>
            <a:r>
              <a:rPr lang="ru-RU" sz="2800" b="1" dirty="0"/>
              <a:t>$</a:t>
            </a:r>
            <a:r>
              <a:rPr lang="ru-RU" sz="2800" b="1" dirty="0" err="1"/>
              <a:t>content</a:t>
            </a:r>
            <a:r>
              <a:rPr lang="ru-RU" sz="2800" b="1" dirty="0"/>
              <a:t>. </a:t>
            </a:r>
          </a:p>
          <a:p>
            <a:pPr marL="0" indent="0" algn="just">
              <a:buNone/>
            </a:pPr>
            <a:r>
              <a:rPr lang="ru-RU" sz="2800" b="1" dirty="0"/>
              <a:t>$</a:t>
            </a:r>
            <a:r>
              <a:rPr lang="ru-RU" sz="2800" b="1" dirty="0" err="1"/>
              <a:t>content</a:t>
            </a:r>
            <a:r>
              <a:rPr lang="ru-RU" sz="2800" b="1" dirty="0"/>
              <a:t> </a:t>
            </a:r>
            <a:r>
              <a:rPr lang="ru-RU" sz="2800" dirty="0"/>
              <a:t>содержит результат рендеринга вида, который </a:t>
            </a:r>
            <a:r>
              <a:rPr lang="ru-RU" sz="2800" dirty="0" err="1"/>
              <a:t>рендерится</a:t>
            </a:r>
            <a:r>
              <a:rPr lang="ru-RU" sz="2800" dirty="0"/>
              <a:t> при вызове метода </a:t>
            </a:r>
            <a:r>
              <a:rPr lang="ru-RU" sz="2800" dirty="0" err="1"/>
              <a:t>render</a:t>
            </a:r>
            <a:r>
              <a:rPr lang="ru-RU" sz="2800" dirty="0"/>
              <a:t>() в контроллерах, которое происходит при начале обработки страницы.</a:t>
            </a:r>
          </a:p>
        </p:txBody>
      </p:sp>
    </p:spTree>
    <p:extLst>
      <p:ext uri="{BB962C8B-B14F-4D97-AF65-F5344CB8AC3E}">
        <p14:creationId xmlns:p14="http://schemas.microsoft.com/office/powerpoint/2010/main" val="3978725258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13021</TotalTime>
  <Words>1000</Words>
  <Application>Microsoft Office PowerPoint</Application>
  <PresentationFormat>Широкоэкранный</PresentationFormat>
  <Paragraphs>124</Paragraphs>
  <Slides>23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Грань</vt:lpstr>
      <vt:lpstr>Инструментальные средства ИС (2) </vt:lpstr>
      <vt:lpstr>Шаблоны</vt:lpstr>
      <vt:lpstr>Шаблон</vt:lpstr>
      <vt:lpstr>Шаблоны Yii</vt:lpstr>
      <vt:lpstr>Алгоритм настройки шаблона</vt:lpstr>
      <vt:lpstr>Установка шаблона</vt:lpstr>
      <vt:lpstr>Пример шаблона</vt:lpstr>
      <vt:lpstr>Методы в шаблонах</vt:lpstr>
      <vt:lpstr>Доступ к данным в шаблоне</vt:lpstr>
      <vt:lpstr>Комплект ресурсов</vt:lpstr>
      <vt:lpstr>Задание комплекта ресурсов</vt:lpstr>
      <vt:lpstr>Расположение ресурсов</vt:lpstr>
      <vt:lpstr>Зависимости ресурсов</vt:lpstr>
      <vt:lpstr>Параметры ресурсов</vt:lpstr>
      <vt:lpstr>Использование комплекта ресурсов</vt:lpstr>
      <vt:lpstr>Передача данных из вида в шаблон</vt:lpstr>
      <vt:lpstr>Пример установки шаблона</vt:lpstr>
      <vt:lpstr>Пример установки шаблона</vt:lpstr>
      <vt:lpstr>Пример установки шаблона</vt:lpstr>
      <vt:lpstr>Пример установки шаблона</vt:lpstr>
      <vt:lpstr>Пример установки шаблона</vt:lpstr>
      <vt:lpstr>Пример установки шаблона</vt:lpstr>
      <vt:lpstr>Пример установки шаблона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 Ступина</dc:creator>
  <cp:lastModifiedBy>masha masha</cp:lastModifiedBy>
  <cp:revision>167</cp:revision>
  <dcterms:created xsi:type="dcterms:W3CDTF">2019-01-06T10:37:33Z</dcterms:created>
  <dcterms:modified xsi:type="dcterms:W3CDTF">2022-10-19T11:02:02Z</dcterms:modified>
</cp:coreProperties>
</file>