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2C295"/>
    <a:srgbClr val="2E2D29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5"/>
    <p:restoredTop sz="95274" autoAdjust="0"/>
  </p:normalViewPr>
  <p:slideViewPr>
    <p:cSldViewPr snapToGrid="0" snapToObjects="1">
      <p:cViewPr varScale="1">
        <p:scale>
          <a:sx n="36" d="100"/>
          <a:sy n="36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4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F1B1102B-6B1E-4EA8-B7FA-E30697BA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478" y="5663807"/>
            <a:ext cx="17984566" cy="74490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1" y="0"/>
            <a:ext cx="32932736" cy="4029235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685170" y="400537"/>
            <a:ext cx="21270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Source Sans Pro Regular"/>
              </a:rPr>
              <a:t>Delete, Retrieve, Generalize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5212" y="2562533"/>
            <a:ext cx="1982155" cy="13214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827900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Computer Science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687591"/>
            <a:ext cx="2127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chemeClr val="bg1"/>
                </a:solidFill>
                <a:latin typeface="Source Sans Pro Italic"/>
              </a:rPr>
              <a:t>Nathan Dass, David Golub, David Liang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442108"/>
            <a:ext cx="212708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i="1" dirty="0">
                <a:solidFill>
                  <a:schemeClr val="bg1"/>
                </a:solidFill>
                <a:latin typeface="Source Sans Pro Italic"/>
              </a:rPr>
              <a:t>CS 229 Autumn 2018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7685169" y="2874640"/>
            <a:ext cx="2127083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20" i="1" dirty="0">
                <a:solidFill>
                  <a:schemeClr val="bg1"/>
                </a:solidFill>
                <a:latin typeface="Source Sans Pro Italic"/>
              </a:rPr>
              <a:t>Stanford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220802" y="4119672"/>
            <a:ext cx="10367818" cy="923330"/>
            <a:chOff x="7655317" y="6043852"/>
            <a:chExt cx="11061396" cy="12041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3518305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Motivation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01A496-1742-49ED-BCEE-B0ECBD9DD6B3}"/>
              </a:ext>
            </a:extLst>
          </p:cNvPr>
          <p:cNvSpPr txBox="1"/>
          <p:nvPr/>
        </p:nvSpPr>
        <p:spPr>
          <a:xfrm>
            <a:off x="220802" y="5156243"/>
            <a:ext cx="10667592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Investigate generalization of natural language generation models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Many recent advances in text-attribute transfer</a:t>
            </a: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Doesn’t make sense to train a new model to generate or edit sentences that 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There should be some knowledge that can be transferred from one domain to another</a:t>
            </a:r>
            <a:endParaRPr lang="en-US" sz="1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732084-67F1-48ED-B4EC-C50F6B56FC82}"/>
              </a:ext>
            </a:extLst>
          </p:cNvPr>
          <p:cNvGrpSpPr/>
          <p:nvPr/>
        </p:nvGrpSpPr>
        <p:grpSpPr>
          <a:xfrm>
            <a:off x="11193194" y="4119672"/>
            <a:ext cx="21340210" cy="923330"/>
            <a:chOff x="7655317" y="6043852"/>
            <a:chExt cx="11061396" cy="120416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AC84B5-5580-418E-96ED-44D5125B1F5C}"/>
                </a:ext>
              </a:extLst>
            </p:cNvPr>
            <p:cNvSpPr txBox="1"/>
            <p:nvPr/>
          </p:nvSpPr>
          <p:spPr>
            <a:xfrm>
              <a:off x="7655317" y="6043852"/>
              <a:ext cx="2098806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Model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6DF70BF-FF0C-4BBF-901A-176A622B17C5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CBFDF9-343B-4571-B806-92A66BF25BDC}"/>
              </a:ext>
            </a:extLst>
          </p:cNvPr>
          <p:cNvGrpSpPr/>
          <p:nvPr/>
        </p:nvGrpSpPr>
        <p:grpSpPr>
          <a:xfrm>
            <a:off x="11110152" y="13059032"/>
            <a:ext cx="10367818" cy="923330"/>
            <a:chOff x="7655317" y="6043852"/>
            <a:chExt cx="11061396" cy="120416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27F57B-A085-4FC5-8BAA-F9DDA67614D9}"/>
                </a:ext>
              </a:extLst>
            </p:cNvPr>
            <p:cNvSpPr txBox="1"/>
            <p:nvPr/>
          </p:nvSpPr>
          <p:spPr>
            <a:xfrm>
              <a:off x="7655317" y="6043852"/>
              <a:ext cx="2442564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Results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E09FF-7A92-4FEE-91FA-31EC179B8FD1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F1DB9F-0774-4CF4-8455-8358DA11D787}"/>
              </a:ext>
            </a:extLst>
          </p:cNvPr>
          <p:cNvGrpSpPr/>
          <p:nvPr/>
        </p:nvGrpSpPr>
        <p:grpSpPr>
          <a:xfrm>
            <a:off x="22165586" y="13056620"/>
            <a:ext cx="10367818" cy="923330"/>
            <a:chOff x="7655317" y="6043852"/>
            <a:chExt cx="11061396" cy="120416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B956D0-FE2D-49EA-919A-929D8B1E3B7B}"/>
                </a:ext>
              </a:extLst>
            </p:cNvPr>
            <p:cNvSpPr txBox="1"/>
            <p:nvPr/>
          </p:nvSpPr>
          <p:spPr>
            <a:xfrm>
              <a:off x="7655317" y="6043852"/>
              <a:ext cx="3988621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Future Work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4A30FE-337E-40D0-BF59-41C91DC0882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A5D101-802D-477C-A9C1-6591947EB8F4}"/>
              </a:ext>
            </a:extLst>
          </p:cNvPr>
          <p:cNvSpPr txBox="1"/>
          <p:nvPr/>
        </p:nvSpPr>
        <p:spPr>
          <a:xfrm>
            <a:off x="22165586" y="14094519"/>
            <a:ext cx="10667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Replace TF-IDF with sentence embeddings</a:t>
            </a:r>
            <a:endParaRPr lang="en-US" sz="3360" i="1" dirty="0"/>
          </a:p>
          <a:p>
            <a:pPr marL="960120" lvl="1" indent="-411480">
              <a:buFont typeface="Arial" panose="020B0604020202020204" pitchFamily="34" charset="0"/>
              <a:buChar char="•"/>
            </a:pPr>
            <a:r>
              <a:rPr lang="en-US" sz="3600" i="1" dirty="0"/>
              <a:t>Deep contextualized word representations (</a:t>
            </a:r>
            <a:r>
              <a:rPr lang="en-US" sz="3600" i="1" dirty="0" err="1"/>
              <a:t>ELMo</a:t>
            </a:r>
            <a:r>
              <a:rPr lang="en-US" sz="3600" i="1" dirty="0"/>
              <a:t>)</a:t>
            </a:r>
          </a:p>
          <a:p>
            <a:pPr marL="960120" lvl="1" indent="-411480">
              <a:buFont typeface="Arial" panose="020B0604020202020204" pitchFamily="34" charset="0"/>
              <a:buChar char="•"/>
            </a:pPr>
            <a:r>
              <a:rPr lang="en-US" sz="3600" i="1" dirty="0"/>
              <a:t>BERT: Pre-training of Deep Bidirectional Transformers for Language Understanding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F40830-4D55-4930-AB98-AFBD9B6F13B5}"/>
              </a:ext>
            </a:extLst>
          </p:cNvPr>
          <p:cNvGrpSpPr/>
          <p:nvPr/>
        </p:nvGrpSpPr>
        <p:grpSpPr>
          <a:xfrm>
            <a:off x="22165586" y="16445068"/>
            <a:ext cx="10367818" cy="923330"/>
            <a:chOff x="7655317" y="6043852"/>
            <a:chExt cx="11061396" cy="120416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DCAFFD-1187-4899-BBBD-F36BB0C6BEA2}"/>
                </a:ext>
              </a:extLst>
            </p:cNvPr>
            <p:cNvSpPr txBox="1"/>
            <p:nvPr/>
          </p:nvSpPr>
          <p:spPr>
            <a:xfrm>
              <a:off x="7655317" y="6043852"/>
              <a:ext cx="3603817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References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B3FA12-9D07-4605-BD7F-3D0D83A1544F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6352880-9B1D-469F-9E57-21A850AC628E}"/>
              </a:ext>
            </a:extLst>
          </p:cNvPr>
          <p:cNvSpPr txBox="1"/>
          <p:nvPr/>
        </p:nvSpPr>
        <p:spPr>
          <a:xfrm>
            <a:off x="22165586" y="17464658"/>
            <a:ext cx="10667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[1] Li, </a:t>
            </a:r>
            <a:r>
              <a:rPr lang="en-US" sz="3000" dirty="0" err="1"/>
              <a:t>Juncen</a:t>
            </a:r>
            <a:r>
              <a:rPr lang="en-US" sz="3000" dirty="0"/>
              <a:t>, et al. "Delete, Retrieve, Generate: A Simple Approach to Sentiment and Style Transfer." </a:t>
            </a:r>
            <a:r>
              <a:rPr lang="en-US" sz="3000" dirty="0" err="1"/>
              <a:t>arXiv</a:t>
            </a:r>
            <a:r>
              <a:rPr lang="en-US" sz="3000" dirty="0"/>
              <a:t> preprint arXiv:1804.06437 (2018).</a:t>
            </a:r>
          </a:p>
          <a:p>
            <a:r>
              <a:rPr lang="en-US" sz="3000" dirty="0"/>
              <a:t>[2] Peters, Matthew E., et al. "Deep contextualized word representations." </a:t>
            </a:r>
            <a:r>
              <a:rPr lang="en-US" sz="3000" dirty="0" err="1"/>
              <a:t>arXiv</a:t>
            </a:r>
            <a:r>
              <a:rPr lang="en-US" sz="3000" dirty="0"/>
              <a:t> preprint arXiv:1802.05365 (2018).</a:t>
            </a:r>
          </a:p>
          <a:p>
            <a:r>
              <a:rPr lang="en-US" sz="3000" dirty="0"/>
              <a:t>[3] Devlin, Jacob, et al. "Bert: Pre-training of deep bidirectional transformers for language understanding." </a:t>
            </a:r>
            <a:r>
              <a:rPr lang="en-US" sz="3000" dirty="0" err="1"/>
              <a:t>arXiv</a:t>
            </a:r>
            <a:r>
              <a:rPr lang="en-US" sz="3000" dirty="0"/>
              <a:t> preprint arXiv:1810.04805 (2018).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7E8096-8E5E-479A-A4EA-B6BCDD8A47F2}"/>
              </a:ext>
            </a:extLst>
          </p:cNvPr>
          <p:cNvSpPr txBox="1"/>
          <p:nvPr/>
        </p:nvSpPr>
        <p:spPr>
          <a:xfrm>
            <a:off x="11193194" y="14121084"/>
            <a:ext cx="106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TODO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AFFF0B-0FA3-4B0E-A394-2C292C372782}"/>
              </a:ext>
            </a:extLst>
          </p:cNvPr>
          <p:cNvSpPr txBox="1"/>
          <p:nvPr/>
        </p:nvSpPr>
        <p:spPr>
          <a:xfrm>
            <a:off x="11193194" y="5172470"/>
            <a:ext cx="106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i="1" dirty="0"/>
              <a:t>Delete, Retrieve, Generate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26104-E89F-4171-B998-3B9FF4ABE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10" y="7262249"/>
            <a:ext cx="7038975" cy="79057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2F311-CA37-45BF-8E9D-7AC731F94271}"/>
              </a:ext>
            </a:extLst>
          </p:cNvPr>
          <p:cNvGrpSpPr/>
          <p:nvPr/>
        </p:nvGrpSpPr>
        <p:grpSpPr>
          <a:xfrm>
            <a:off x="137760" y="17917062"/>
            <a:ext cx="10367818" cy="923330"/>
            <a:chOff x="7655317" y="6043852"/>
            <a:chExt cx="11061396" cy="120416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0BABFC-912E-4224-BFF2-FABE1C04127D}"/>
                </a:ext>
              </a:extLst>
            </p:cNvPr>
            <p:cNvSpPr txBox="1"/>
            <p:nvPr/>
          </p:nvSpPr>
          <p:spPr>
            <a:xfrm>
              <a:off x="7655317" y="6043852"/>
              <a:ext cx="3588424" cy="12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2E2D29"/>
                  </a:solidFill>
                  <a:latin typeface="Source Sans Pro Regular"/>
                </a:rPr>
                <a:t>Challenges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34EBEC-D39C-4D8D-A5FF-139CE2FDBF7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57443D9-E13C-44B3-9B91-D2F5D277419E}"/>
              </a:ext>
            </a:extLst>
          </p:cNvPr>
          <p:cNvSpPr txBox="1"/>
          <p:nvPr/>
        </p:nvSpPr>
        <p:spPr>
          <a:xfrm>
            <a:off x="220802" y="18979114"/>
            <a:ext cx="10667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Research code can be very disorganized, hard to understand, and brittle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600" dirty="0"/>
              <a:t>Natural language generation is hard!</a:t>
            </a:r>
          </a:p>
          <a:p>
            <a:pPr marL="868680" lvl="1" indent="-411480">
              <a:buFont typeface="Arial" panose="020B0604020202020204" pitchFamily="34" charset="0"/>
              <a:buChar char="•"/>
            </a:pPr>
            <a:r>
              <a:rPr lang="en-US" sz="3600" dirty="0"/>
              <a:t>No good objective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210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USComputers Inc</cp:lastModifiedBy>
  <cp:revision>52</cp:revision>
  <dcterms:created xsi:type="dcterms:W3CDTF">2018-08-04T18:19:11Z</dcterms:created>
  <dcterms:modified xsi:type="dcterms:W3CDTF">2018-12-11T05:33:51Z</dcterms:modified>
</cp:coreProperties>
</file>