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2C295"/>
    <a:srgbClr val="2E2D29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5"/>
    <p:restoredTop sz="95274" autoAdjust="0"/>
  </p:normalViewPr>
  <p:slideViewPr>
    <p:cSldViewPr snapToGrid="0" snapToObjects="1">
      <p:cViewPr>
        <p:scale>
          <a:sx n="30" d="100"/>
          <a:sy n="30" d="100"/>
        </p:scale>
        <p:origin x="154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27443947" cy="3357696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404308" y="333781"/>
            <a:ext cx="177256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solidFill>
                  <a:schemeClr val="bg1"/>
                </a:solidFill>
                <a:latin typeface="Source Sans Pro Regular"/>
              </a:rPr>
              <a:t>Delete, Retrieve, Generalize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010" y="2135444"/>
            <a:ext cx="1651796" cy="11011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4856583" y="2844503"/>
            <a:ext cx="3127076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6" dirty="0">
                <a:solidFill>
                  <a:srgbClr val="2E2D29"/>
                </a:solidFill>
                <a:latin typeface="Source Sans Pro Regular"/>
              </a:rPr>
              <a:t>Computer Science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312868" y="1406325"/>
            <a:ext cx="17725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Nathan Dass, David Golub, David Liang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6404307" y="2035090"/>
            <a:ext cx="17725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chemeClr val="bg1"/>
                </a:solidFill>
                <a:latin typeface="Source Sans Pro Italic"/>
              </a:rPr>
              <a:t>CS 229 Autumn 2018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6404307" y="2395533"/>
            <a:ext cx="17725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solidFill>
                  <a:schemeClr val="bg1"/>
                </a:solidFill>
                <a:latin typeface="Source Sans Pro Italic"/>
              </a:rPr>
              <a:t>Stanford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184002" y="3433062"/>
            <a:ext cx="8639848" cy="902686"/>
            <a:chOff x="7655317" y="6043852"/>
            <a:chExt cx="11061396" cy="14126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5064464" cy="1412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2E2D29"/>
                  </a:solidFill>
                  <a:latin typeface="Source Sans Pro Regular"/>
                </a:rPr>
                <a:t>Motivation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01A496-1742-49ED-BCEE-B0ECBD9DD6B3}"/>
              </a:ext>
            </a:extLst>
          </p:cNvPr>
          <p:cNvSpPr txBox="1"/>
          <p:nvPr/>
        </p:nvSpPr>
        <p:spPr>
          <a:xfrm>
            <a:off x="184002" y="4319171"/>
            <a:ext cx="8889660" cy="123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Improve generalization of natural language generation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Recent advances in text-attribute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5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i="1" dirty="0"/>
              <a:t>Delete Retrieve 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  <a:p>
            <a:endParaRPr lang="en-US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Recent advances in sentence embeddings</a:t>
            </a:r>
            <a:endParaRPr lang="en-US" sz="28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i="1" dirty="0"/>
              <a:t>Deep contextualized word representations (</a:t>
            </a:r>
            <a:r>
              <a:rPr lang="en-US" sz="3000" i="1" dirty="0" err="1"/>
              <a:t>ELMo</a:t>
            </a:r>
            <a:r>
              <a:rPr lang="en-US" sz="3000" i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i="1" dirty="0"/>
              <a:t>BERT: Pre-training of Deep Bidirectional Transformers for Language Understanding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50C8C-76D4-4452-9262-C62D4C221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2" y="10621393"/>
            <a:ext cx="8639848" cy="342788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F732084-67F1-48ED-B4EC-C50F6B56FC82}"/>
              </a:ext>
            </a:extLst>
          </p:cNvPr>
          <p:cNvGrpSpPr/>
          <p:nvPr/>
        </p:nvGrpSpPr>
        <p:grpSpPr>
          <a:xfrm>
            <a:off x="9327662" y="3433062"/>
            <a:ext cx="8639848" cy="784830"/>
            <a:chOff x="7655317" y="6043852"/>
            <a:chExt cx="11061396" cy="12282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AC84B5-5580-418E-96ED-44D5125B1F5C}"/>
                </a:ext>
              </a:extLst>
            </p:cNvPr>
            <p:cNvSpPr txBox="1"/>
            <p:nvPr/>
          </p:nvSpPr>
          <p:spPr>
            <a:xfrm>
              <a:off x="7655317" y="6043852"/>
              <a:ext cx="2247665" cy="1228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2E2D29"/>
                  </a:solidFill>
                  <a:latin typeface="Source Sans Pro Regular"/>
                </a:rPr>
                <a:t>Model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DF70BF-FF0C-4BBF-901A-176A622B17C5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CBFDF9-343B-4571-B806-92A66BF25BDC}"/>
              </a:ext>
            </a:extLst>
          </p:cNvPr>
          <p:cNvGrpSpPr/>
          <p:nvPr/>
        </p:nvGrpSpPr>
        <p:grpSpPr>
          <a:xfrm>
            <a:off x="18471322" y="3433062"/>
            <a:ext cx="8639848" cy="784830"/>
            <a:chOff x="7655317" y="6043852"/>
            <a:chExt cx="11061396" cy="12282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27F57B-A085-4FC5-8BAA-F9DDA67614D9}"/>
                </a:ext>
              </a:extLst>
            </p:cNvPr>
            <p:cNvSpPr txBox="1"/>
            <p:nvPr/>
          </p:nvSpPr>
          <p:spPr>
            <a:xfrm>
              <a:off x="7655317" y="6043852"/>
              <a:ext cx="2699168" cy="1228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2E2D29"/>
                  </a:solidFill>
                  <a:latin typeface="Source Sans Pro Regular"/>
                </a:rPr>
                <a:t>Results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E09FF-7A92-4FEE-91FA-31EC179B8FD1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1F70D5E-1A0F-49D5-946A-15F0F0B6D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146" y="5731886"/>
            <a:ext cx="3705225" cy="42481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36AD279-09F7-4F3A-A46B-8488D9A46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03" y="15873239"/>
            <a:ext cx="8570647" cy="201181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2DF1DB9F-0774-4CF4-8455-8358DA11D787}"/>
              </a:ext>
            </a:extLst>
          </p:cNvPr>
          <p:cNvGrpSpPr/>
          <p:nvPr/>
        </p:nvGrpSpPr>
        <p:grpSpPr>
          <a:xfrm>
            <a:off x="18471322" y="10992577"/>
            <a:ext cx="8639848" cy="784830"/>
            <a:chOff x="7655317" y="6043852"/>
            <a:chExt cx="11061396" cy="12282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B956D0-FE2D-49EA-919A-929D8B1E3B7B}"/>
                </a:ext>
              </a:extLst>
            </p:cNvPr>
            <p:cNvSpPr txBox="1"/>
            <p:nvPr/>
          </p:nvSpPr>
          <p:spPr>
            <a:xfrm>
              <a:off x="7655317" y="6043852"/>
              <a:ext cx="4286572" cy="1228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4A30FE-337E-40D0-BF59-41C91DC0882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A5D101-802D-477C-A9C1-6591947EB8F4}"/>
              </a:ext>
            </a:extLst>
          </p:cNvPr>
          <p:cNvSpPr txBox="1"/>
          <p:nvPr/>
        </p:nvSpPr>
        <p:spPr>
          <a:xfrm>
            <a:off x="18471322" y="11745433"/>
            <a:ext cx="8889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TODO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F40830-4D55-4930-AB98-AFBD9B6F13B5}"/>
              </a:ext>
            </a:extLst>
          </p:cNvPr>
          <p:cNvGrpSpPr/>
          <p:nvPr/>
        </p:nvGrpSpPr>
        <p:grpSpPr>
          <a:xfrm>
            <a:off x="18471322" y="13659402"/>
            <a:ext cx="8639848" cy="784830"/>
            <a:chOff x="7655317" y="6043852"/>
            <a:chExt cx="11061396" cy="12282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DCAFFD-1187-4899-BBBD-F36BB0C6BEA2}"/>
                </a:ext>
              </a:extLst>
            </p:cNvPr>
            <p:cNvSpPr txBox="1"/>
            <p:nvPr/>
          </p:nvSpPr>
          <p:spPr>
            <a:xfrm>
              <a:off x="7655317" y="6043852"/>
              <a:ext cx="4012632" cy="1228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B3FA12-9D07-4605-BD7F-3D0D83A1544F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6352880-9B1D-469F-9E57-21A850AC628E}"/>
              </a:ext>
            </a:extLst>
          </p:cNvPr>
          <p:cNvSpPr txBox="1"/>
          <p:nvPr/>
        </p:nvSpPr>
        <p:spPr>
          <a:xfrm>
            <a:off x="18471322" y="14396999"/>
            <a:ext cx="8889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[1] Li, </a:t>
            </a:r>
            <a:r>
              <a:rPr lang="en-US" sz="2500" dirty="0" err="1"/>
              <a:t>Juncen</a:t>
            </a:r>
            <a:r>
              <a:rPr lang="en-US" sz="2500" dirty="0"/>
              <a:t>, et al. "Delete, Retrieve, Generate: A Simple Approach to Sentiment and Style Transfer." </a:t>
            </a:r>
            <a:r>
              <a:rPr lang="en-US" sz="2500" dirty="0" err="1"/>
              <a:t>arXiv</a:t>
            </a:r>
            <a:r>
              <a:rPr lang="en-US" sz="2500" dirty="0"/>
              <a:t> preprint arXiv:1804.06437 (2018).</a:t>
            </a:r>
          </a:p>
          <a:p>
            <a:r>
              <a:rPr lang="en-US" sz="2500" dirty="0"/>
              <a:t>[2] Peters, Matthew E., et al. "Deep contextualized word representations." </a:t>
            </a:r>
            <a:r>
              <a:rPr lang="en-US" sz="2500" dirty="0" err="1"/>
              <a:t>arXiv</a:t>
            </a:r>
            <a:r>
              <a:rPr lang="en-US" sz="2500" dirty="0"/>
              <a:t> preprint arXiv:1802.05365 (2018).</a:t>
            </a:r>
          </a:p>
          <a:p>
            <a:r>
              <a:rPr lang="en-US" sz="2500" dirty="0"/>
              <a:t>[3] Devlin, Jacob, et al. "Bert: Pre-training of deep bidirectional transformers for language understanding." </a:t>
            </a:r>
            <a:r>
              <a:rPr lang="en-US" sz="2500" dirty="0" err="1"/>
              <a:t>arXiv</a:t>
            </a:r>
            <a:r>
              <a:rPr lang="en-US" sz="2500" dirty="0"/>
              <a:t> preprint arXiv:1810.04805 (2018).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7E8096-8E5E-479A-A4EA-B6BCDD8A47F2}"/>
              </a:ext>
            </a:extLst>
          </p:cNvPr>
          <p:cNvSpPr txBox="1"/>
          <p:nvPr/>
        </p:nvSpPr>
        <p:spPr>
          <a:xfrm>
            <a:off x="18540523" y="4206044"/>
            <a:ext cx="8889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TODO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677D59-2ACD-4BE5-8744-C66AF002B829}"/>
              </a:ext>
            </a:extLst>
          </p:cNvPr>
          <p:cNvSpPr txBox="1"/>
          <p:nvPr/>
        </p:nvSpPr>
        <p:spPr>
          <a:xfrm>
            <a:off x="9327662" y="4183356"/>
            <a:ext cx="8889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156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USComputers Inc</cp:lastModifiedBy>
  <cp:revision>47</cp:revision>
  <dcterms:created xsi:type="dcterms:W3CDTF">2018-08-04T18:19:11Z</dcterms:created>
  <dcterms:modified xsi:type="dcterms:W3CDTF">2018-12-11T01:19:23Z</dcterms:modified>
</cp:coreProperties>
</file>