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1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7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3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5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4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8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3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6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2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9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aniesmarketcap.com/semiconductors/largest-semiconductor-companies-by-market-cap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3E89BA4E-9B12-0E9D-A653-BAA22A2896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8352"/>
          <a:stretch/>
        </p:blipFill>
        <p:spPr>
          <a:xfrm>
            <a:off x="594359" y="596644"/>
            <a:ext cx="10988585" cy="566471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CE02A36-F8F5-19F4-17E3-9A0BDE346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45844"/>
            <a:ext cx="10515600" cy="1743793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dirty="0"/>
              <a:t>Presented by </a:t>
            </a:r>
          </a:p>
          <a:p>
            <a:pPr algn="ctr"/>
            <a:r>
              <a:rPr lang="en-US" sz="3600" b="1" dirty="0"/>
              <a:t>Joseph </a:t>
            </a:r>
            <a:r>
              <a:rPr lang="en-US" sz="3600" b="1" dirty="0" err="1"/>
              <a:t>Acayo</a:t>
            </a:r>
            <a:r>
              <a:rPr lang="en-US" sz="3600" b="1" dirty="0"/>
              <a:t> Arias</a:t>
            </a:r>
          </a:p>
          <a:p>
            <a:pPr algn="ctr"/>
            <a:r>
              <a:rPr lang="en-US" sz="3600" b="1" dirty="0"/>
              <a:t>Bat Baasan</a:t>
            </a:r>
          </a:p>
          <a:p>
            <a:pPr algn="ctr"/>
            <a:r>
              <a:rPr lang="en-US" dirty="0"/>
              <a:t>George Mason University</a:t>
            </a:r>
          </a:p>
          <a:p>
            <a:pPr algn="ctr"/>
            <a:r>
              <a:rPr lang="en-US" dirty="0"/>
              <a:t>Spring 2022</a:t>
            </a:r>
          </a:p>
        </p:txBody>
      </p:sp>
    </p:spTree>
    <p:extLst>
      <p:ext uri="{BB962C8B-B14F-4D97-AF65-F5344CB8AC3E}">
        <p14:creationId xmlns:p14="http://schemas.microsoft.com/office/powerpoint/2010/main" val="423624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2675-6F35-6F15-FAF2-7382A02A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Market Cap: Largest Semiconductor Companies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2727DCC8-5EAA-D242-2692-E49D5FC48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510" y="1941513"/>
            <a:ext cx="5696809" cy="42354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AB006B-5A13-76B9-4835-A5FBED57D7BD}"/>
              </a:ext>
            </a:extLst>
          </p:cNvPr>
          <p:cNvSpPr txBox="1"/>
          <p:nvPr/>
        </p:nvSpPr>
        <p:spPr>
          <a:xfrm>
            <a:off x="4668356" y="6492875"/>
            <a:ext cx="5450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u="sng" dirty="0">
                <a:hlinkClick r:id="rId3"/>
              </a:rPr>
              <a:t>Source: Largest semiconductor companies by market cap (companiesmarketcap.com)</a:t>
            </a:r>
            <a:endParaRPr lang="en-US" sz="1050" u="sng" dirty="0"/>
          </a:p>
        </p:txBody>
      </p:sp>
    </p:spTree>
    <p:extLst>
      <p:ext uri="{BB962C8B-B14F-4D97-AF65-F5344CB8AC3E}">
        <p14:creationId xmlns:p14="http://schemas.microsoft.com/office/powerpoint/2010/main" val="394433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286A-8B24-FF7F-6359-07ACE3E4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8272E-5F00-D49B-5FDE-9313423B8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75054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AnalogousFromRegularSeedRightStep">
      <a:dk1>
        <a:srgbClr val="000000"/>
      </a:dk1>
      <a:lt1>
        <a:srgbClr val="FFFFFF"/>
      </a:lt1>
      <a:dk2>
        <a:srgbClr val="2B301B"/>
      </a:dk2>
      <a:lt2>
        <a:srgbClr val="F3F0F3"/>
      </a:lt2>
      <a:accent1>
        <a:srgbClr val="48B75D"/>
      </a:accent1>
      <a:accent2>
        <a:srgbClr val="3BB183"/>
      </a:accent2>
      <a:accent3>
        <a:srgbClr val="45AFB1"/>
      </a:accent3>
      <a:accent4>
        <a:srgbClr val="3B7DB1"/>
      </a:accent4>
      <a:accent5>
        <a:srgbClr val="4D5EC3"/>
      </a:accent5>
      <a:accent6>
        <a:srgbClr val="6648B6"/>
      </a:accent6>
      <a:hlink>
        <a:srgbClr val="BF3FA7"/>
      </a:hlink>
      <a:folHlink>
        <a:srgbClr val="7F7F7F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31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Aharoni</vt:lpstr>
      <vt:lpstr>Arial</vt:lpstr>
      <vt:lpstr>Avenir Next LT Pro</vt:lpstr>
      <vt:lpstr>FadeVTI</vt:lpstr>
      <vt:lpstr>PowerPoint Presentation</vt:lpstr>
      <vt:lpstr>Market Cap: Largest Semiconductor Companies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Chip Shortages</dc:title>
  <dc:creator>Bat Baasan</dc:creator>
  <cp:lastModifiedBy>Bat Baasan</cp:lastModifiedBy>
  <cp:revision>2</cp:revision>
  <dcterms:created xsi:type="dcterms:W3CDTF">2022-05-10T12:29:39Z</dcterms:created>
  <dcterms:modified xsi:type="dcterms:W3CDTF">2022-05-17T21:08:48Z</dcterms:modified>
</cp:coreProperties>
</file>