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DC3"/>
    <a:srgbClr val="89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/>
    <p:restoredTop sz="94720"/>
  </p:normalViewPr>
  <p:slideViewPr>
    <p:cSldViewPr snapToGrid="0">
      <p:cViewPr varScale="1">
        <p:scale>
          <a:sx n="83" d="100"/>
          <a:sy n="83" d="100"/>
        </p:scale>
        <p:origin x="216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EC0B-5169-3AD2-223B-8E2FB489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449C1-09D4-EB52-BD36-1E1A6BC9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500FD-2F73-60EC-146E-C68AECD6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D4F9C-2910-1E67-B077-3C5B4B94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AE3B-4A48-8268-C02A-CB2E57D0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56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A3808-1EA7-F74C-CD28-C8E78EC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05434-E4B4-4EE4-9821-944A70E4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95791-9C7B-606A-B4AD-1874886B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DC821-74D9-026F-7F77-E107E610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4D291-8CA1-B8B9-963C-11F878FE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13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9592D-03D1-530E-E284-8AC1FDC48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40440-2393-4B63-6A38-7594AAE04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9A42C-70E2-BA5E-9CCF-8AE964A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9C70-8EC2-3AE0-C8C0-E7678678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5AA7-CCE6-84A2-FE71-582A3C0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BB94-1545-AB1A-DF70-64A4665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99137-FB9B-B6D7-D898-34483508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E30FC-7253-E00A-4212-D9545E32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6F672-F21B-AEDA-E28C-F43B7B33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9A486-1CF6-9319-4ABA-E03C3A8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8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AE1B3-29D9-CA46-FD79-FB62482C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E35D3-46CD-4BC0-2DCC-365E4AB6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110F2-A4F6-4ADF-B3D3-E2556242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AB731-AEA4-F253-CEF6-9A6DF981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95EF0-CE97-146C-C214-F44FD16C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23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93E3-2019-D0B5-5536-C6C43842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12E04-E96D-0EE3-0FFA-A1666FA60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0F1EC-ADC6-4988-EE9A-B0CB96E1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F3AF4-59F3-E091-873E-54656BC1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A4A24-94C6-74F0-7A43-43F9A77E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CF78-564F-33DD-BC62-B8D628F4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98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B1AC5-EB31-0096-B011-7AB1425B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54342-D188-C6C6-E032-213759FD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BE2A0-1599-87B0-C0DB-213B7826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2238E-418B-85CE-68C7-F1EE51F6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2233CE-CD9A-3B91-DB1F-F97E6E5F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CAB59A-2721-D454-4A70-29F659EE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79A12-E82C-D0DA-7E60-2317AECC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E6198-143F-70B0-C8C5-17748410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450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D379-2A5C-5FC1-A449-7A7DADC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EEDDE-0A2B-AAD4-7BAA-7F8D70C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D426A-FCEF-D145-6B1D-B45305A9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21164-FA12-4A3A-C154-09E2EE40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88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19B9C-BB3B-EE68-3A33-22299C62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B83A0-44E3-D3D6-AD8B-93782CB5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3313-36A5-3FF5-1B94-627252B8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21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2FE3A-677A-BE48-DEC1-0EEA8D03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CF1-2F26-BF5A-55FB-274A550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D2670-2248-0DD8-7A10-89F08A3F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413AB-6300-04C2-396D-436909D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79848-BF62-555D-8804-24FD264D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1BC07-C5BA-96AF-7859-9665E47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7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25FC-8628-08E8-8743-39F64155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B85B5-2446-FF24-9344-39E8CFDE8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F2F73-4F10-C957-015D-79F24979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66333-EE51-87B2-268C-9B626644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4D322-3495-8388-2C14-F24D4FD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7337A-8F7B-B440-69B1-A3F9F182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7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BB3F03-DB25-876A-B743-997065B2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A47E5-C3AD-0E0E-536E-D0CC8D66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9CC4B-349A-4304-AA87-FE75A54C4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D1F5-13D4-424C-A7EA-E195C3D97A6A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73508-E13B-C5ED-4695-BEF392A58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941B-672B-3673-1687-AA7DD4DB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705E-B2A5-9445-81CF-7D529266B9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6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EEDEA0-DDB5-1214-CA11-6DA39D3C3D1E}"/>
              </a:ext>
            </a:extLst>
          </p:cNvPr>
          <p:cNvSpPr/>
          <p:nvPr/>
        </p:nvSpPr>
        <p:spPr>
          <a:xfrm>
            <a:off x="689113" y="304800"/>
            <a:ext cx="11052313" cy="4797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240C15-8111-2348-B82A-D837A2633540}"/>
              </a:ext>
            </a:extLst>
          </p:cNvPr>
          <p:cNvGrpSpPr/>
          <p:nvPr/>
        </p:nvGrpSpPr>
        <p:grpSpPr>
          <a:xfrm>
            <a:off x="1033669" y="629478"/>
            <a:ext cx="10363200" cy="4147930"/>
            <a:chOff x="914400" y="596348"/>
            <a:chExt cx="10363200" cy="414793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B2FD74F-08C6-E2DB-E6BA-14051B5B066B}"/>
                </a:ext>
              </a:extLst>
            </p:cNvPr>
            <p:cNvSpPr/>
            <p:nvPr/>
          </p:nvSpPr>
          <p:spPr>
            <a:xfrm>
              <a:off x="914400" y="596348"/>
              <a:ext cx="2504661" cy="11131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3D0438E-8BD1-7E2E-8B8A-1E96393C8E79}"/>
                </a:ext>
              </a:extLst>
            </p:cNvPr>
            <p:cNvSpPr/>
            <p:nvPr/>
          </p:nvSpPr>
          <p:spPr>
            <a:xfrm>
              <a:off x="4843669" y="596348"/>
              <a:ext cx="2504661" cy="1113182"/>
            </a:xfrm>
            <a:prstGeom prst="roundRect">
              <a:avLst/>
            </a:prstGeom>
            <a:solidFill>
              <a:srgbClr val="B07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E98F791E-F926-A628-1911-6D15AEEEBC28}"/>
                </a:ext>
              </a:extLst>
            </p:cNvPr>
            <p:cNvSpPr/>
            <p:nvPr/>
          </p:nvSpPr>
          <p:spPr>
            <a:xfrm>
              <a:off x="8772939" y="596348"/>
              <a:ext cx="2504661" cy="11131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43E1C37B-E704-FA84-6B69-2324FB4971A9}"/>
                </a:ext>
              </a:extLst>
            </p:cNvPr>
            <p:cNvSpPr/>
            <p:nvPr/>
          </p:nvSpPr>
          <p:spPr>
            <a:xfrm>
              <a:off x="914400" y="3631096"/>
              <a:ext cx="2504661" cy="11131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AF5929FB-441E-EDCC-621C-63ED800E376A}"/>
                </a:ext>
              </a:extLst>
            </p:cNvPr>
            <p:cNvSpPr/>
            <p:nvPr/>
          </p:nvSpPr>
          <p:spPr>
            <a:xfrm>
              <a:off x="4843669" y="3631096"/>
              <a:ext cx="2504661" cy="11131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A0380142-32FA-90E9-F1C4-5CC007F5E8BE}"/>
                </a:ext>
              </a:extLst>
            </p:cNvPr>
            <p:cNvSpPr/>
            <p:nvPr/>
          </p:nvSpPr>
          <p:spPr>
            <a:xfrm>
              <a:off x="8772939" y="3631096"/>
              <a:ext cx="2504661" cy="11131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DF572-3A07-7A67-389E-BC81969C409A}"/>
                </a:ext>
              </a:extLst>
            </p:cNvPr>
            <p:cNvSpPr txBox="1"/>
            <p:nvPr/>
          </p:nvSpPr>
          <p:spPr>
            <a:xfrm>
              <a:off x="5221355" y="968273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의존성 주입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6CBC3F-6915-49A8-7B71-49C8C867BBFC}"/>
                </a:ext>
              </a:extLst>
            </p:cNvPr>
            <p:cNvSpPr txBox="1"/>
            <p:nvPr/>
          </p:nvSpPr>
          <p:spPr>
            <a:xfrm>
              <a:off x="4919867" y="4003021"/>
              <a:ext cx="235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destroy-method </a:t>
              </a:r>
              <a:r>
                <a:rPr kumimoji="1" lang="ko-KR" altLang="en-US" dirty="0"/>
                <a:t>실행</a:t>
              </a:r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C4FAB3-68D9-7F6D-E4B2-833BBD2319FA}"/>
                </a:ext>
              </a:extLst>
            </p:cNvPr>
            <p:cNvSpPr txBox="1"/>
            <p:nvPr/>
          </p:nvSpPr>
          <p:spPr>
            <a:xfrm>
              <a:off x="1292085" y="4003021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빈 소멸</a:t>
              </a:r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E83210-48BB-E8FB-EA32-47B103C4CC5D}"/>
                </a:ext>
              </a:extLst>
            </p:cNvPr>
            <p:cNvSpPr txBox="1"/>
            <p:nvPr/>
          </p:nvSpPr>
          <p:spPr>
            <a:xfrm>
              <a:off x="9011477" y="968273"/>
              <a:ext cx="2027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 err="1"/>
                <a:t>init</a:t>
              </a:r>
              <a:r>
                <a:rPr kumimoji="1" lang="en-US" altLang="ko-KR" dirty="0"/>
                <a:t>-method </a:t>
              </a:r>
              <a:r>
                <a:rPr kumimoji="1" lang="ko-KR" altLang="en-US" dirty="0"/>
                <a:t>실행</a:t>
              </a:r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D512B6-CE5B-4572-2E7D-8E5709AFC853}"/>
                </a:ext>
              </a:extLst>
            </p:cNvPr>
            <p:cNvSpPr txBox="1"/>
            <p:nvPr/>
          </p:nvSpPr>
          <p:spPr>
            <a:xfrm>
              <a:off x="9150624" y="4003021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빈 사용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4EFE6C-0AC1-6632-C2C5-138A5893FABD}"/>
                </a:ext>
              </a:extLst>
            </p:cNvPr>
            <p:cNvSpPr txBox="1"/>
            <p:nvPr/>
          </p:nvSpPr>
          <p:spPr>
            <a:xfrm>
              <a:off x="1292086" y="968273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빈 생성</a:t>
              </a:r>
              <a:endParaRPr kumimoji="1" lang="ko-Kore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515CBEC-3B99-9BA7-661D-B34F5E49F33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419061" y="1152939"/>
              <a:ext cx="1424608" cy="0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5A2734A-86B9-FD52-E6CA-0DAF57BFF5CF}"/>
                </a:ext>
              </a:extLst>
            </p:cNvPr>
            <p:cNvCxnSpPr/>
            <p:nvPr/>
          </p:nvCxnSpPr>
          <p:spPr>
            <a:xfrm>
              <a:off x="7348331" y="1133061"/>
              <a:ext cx="1424608" cy="0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913B3DA-6F84-168B-09D1-D807CF4B25B3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10025270" y="1709530"/>
              <a:ext cx="0" cy="1921566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4E4E3EC-9E88-EC1D-40FA-1A83CF0112C0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7348330" y="4187687"/>
              <a:ext cx="1424609" cy="0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1315840-03CB-1555-1A0F-C6C997024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243" y="4207565"/>
              <a:ext cx="1424609" cy="0"/>
            </a:xfrm>
            <a:prstGeom prst="straightConnector1">
              <a:avLst/>
            </a:prstGeom>
            <a:ln w="539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57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E8521E8B-1F35-BC4F-DE4C-A203A6BBB35A}"/>
              </a:ext>
            </a:extLst>
          </p:cNvPr>
          <p:cNvGrpSpPr/>
          <p:nvPr/>
        </p:nvGrpSpPr>
        <p:grpSpPr>
          <a:xfrm>
            <a:off x="512906" y="578100"/>
            <a:ext cx="10885118" cy="4440477"/>
            <a:chOff x="130862" y="214845"/>
            <a:chExt cx="10885118" cy="444047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ECD136B-430D-8E6B-0A4F-7E995A5602E8}"/>
                </a:ext>
              </a:extLst>
            </p:cNvPr>
            <p:cNvSpPr/>
            <p:nvPr/>
          </p:nvSpPr>
          <p:spPr>
            <a:xfrm>
              <a:off x="130862" y="214845"/>
              <a:ext cx="10885118" cy="4440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60D38B4-1A00-DE1F-C482-9D1F765F8109}"/>
                </a:ext>
              </a:extLst>
            </p:cNvPr>
            <p:cNvGrpSpPr/>
            <p:nvPr/>
          </p:nvGrpSpPr>
          <p:grpSpPr>
            <a:xfrm>
              <a:off x="243231" y="578342"/>
              <a:ext cx="10660380" cy="3713482"/>
              <a:chOff x="355600" y="589280"/>
              <a:chExt cx="10660380" cy="3713482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6809C44B-8E2A-C64A-030E-C1DCC3CC5DC7}"/>
                  </a:ext>
                </a:extLst>
              </p:cNvPr>
              <p:cNvSpPr/>
              <p:nvPr/>
            </p:nvSpPr>
            <p:spPr>
              <a:xfrm>
                <a:off x="355600" y="1595120"/>
                <a:ext cx="1148080" cy="160528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D25466-03C6-B7AF-CB7B-857A5164DEBB}"/>
                  </a:ext>
                </a:extLst>
              </p:cNvPr>
              <p:cNvSpPr txBox="1"/>
              <p:nvPr/>
            </p:nvSpPr>
            <p:spPr>
              <a:xfrm>
                <a:off x="421640" y="2214880"/>
                <a:ext cx="101600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client</a:t>
                </a:r>
                <a:endParaRPr kumimoji="1" lang="ko-Kore-KR" altLang="en-US" dirty="0"/>
              </a:p>
            </p:txBody>
          </p:sp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17040A0A-EF2F-3077-6BB0-B11089C89A7B}"/>
                  </a:ext>
                </a:extLst>
              </p:cNvPr>
              <p:cNvSpPr/>
              <p:nvPr/>
            </p:nvSpPr>
            <p:spPr>
              <a:xfrm>
                <a:off x="2458720" y="1595120"/>
                <a:ext cx="1148080" cy="16052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431AF-0BC3-A8F5-B42E-30A44ADC8A10}"/>
                  </a:ext>
                </a:extLst>
              </p:cNvPr>
              <p:cNvSpPr txBox="1"/>
              <p:nvPr/>
            </p:nvSpPr>
            <p:spPr>
              <a:xfrm>
                <a:off x="2429806" y="2074593"/>
                <a:ext cx="1205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Servlet</a:t>
                </a:r>
              </a:p>
              <a:p>
                <a:pPr algn="ctr"/>
                <a:r>
                  <a:rPr kumimoji="1" lang="en-US" altLang="ko-Kore-KR" dirty="0"/>
                  <a:t>Container</a:t>
                </a:r>
                <a:endParaRPr kumimoji="1" lang="ko-Kore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252C7D4-1BFB-D7DE-E2DA-04E21CAB4742}"/>
                  </a:ext>
                </a:extLst>
              </p:cNvPr>
              <p:cNvSpPr/>
              <p:nvPr/>
            </p:nvSpPr>
            <p:spPr>
              <a:xfrm>
                <a:off x="4104640" y="1904999"/>
                <a:ext cx="1767840" cy="985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A8E30D-7915-C0C3-80AF-F6A73C86F8D4}"/>
                  </a:ext>
                </a:extLst>
              </p:cNvPr>
              <p:cNvSpPr txBox="1"/>
              <p:nvPr/>
            </p:nvSpPr>
            <p:spPr>
              <a:xfrm>
                <a:off x="4231640" y="2074593"/>
                <a:ext cx="1513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Dispatcher</a:t>
                </a:r>
              </a:p>
              <a:p>
                <a:pPr algn="ctr"/>
                <a:r>
                  <a:rPr kumimoji="1" lang="en-US" altLang="ko-Kore-KR" dirty="0"/>
                  <a:t>Servlet</a:t>
                </a:r>
              </a:p>
            </p:txBody>
          </p:sp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C2EF2731-7196-61DB-CB9C-28D15D2ADBB2}"/>
                  </a:ext>
                </a:extLst>
              </p:cNvPr>
              <p:cNvSpPr/>
              <p:nvPr/>
            </p:nvSpPr>
            <p:spPr>
              <a:xfrm>
                <a:off x="4099560" y="589280"/>
                <a:ext cx="1772920" cy="67056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E02F88-BCD8-B9B1-7A0B-366C8E20C731}"/>
                  </a:ext>
                </a:extLst>
              </p:cNvPr>
              <p:cNvSpPr txBox="1"/>
              <p:nvPr/>
            </p:nvSpPr>
            <p:spPr>
              <a:xfrm>
                <a:off x="3901440" y="739894"/>
                <a:ext cx="216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Handler mapping</a:t>
                </a:r>
                <a:endParaRPr kumimoji="1" lang="ko-Kore-KR" altLang="en-US" dirty="0"/>
              </a:p>
            </p:txBody>
          </p:sp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53182BE5-5658-97C2-9666-6DF466E238BC}"/>
                  </a:ext>
                </a:extLst>
              </p:cNvPr>
              <p:cNvSpPr/>
              <p:nvPr/>
            </p:nvSpPr>
            <p:spPr>
              <a:xfrm>
                <a:off x="6370320" y="2050364"/>
                <a:ext cx="1772920" cy="67056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7ED95D-65E0-F336-816D-993AC43834AF}"/>
                  </a:ext>
                </a:extLst>
              </p:cNvPr>
              <p:cNvSpPr txBox="1"/>
              <p:nvPr/>
            </p:nvSpPr>
            <p:spPr>
              <a:xfrm>
                <a:off x="6172200" y="2200978"/>
                <a:ext cx="216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Handler adapter</a:t>
                </a:r>
                <a:endParaRPr kumimoji="1" lang="ko-Kore-KR" altLang="en-US" dirty="0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DCA12024-CB79-5F15-7BC5-89286E31BEDC}"/>
                  </a:ext>
                </a:extLst>
              </p:cNvPr>
              <p:cNvSpPr/>
              <p:nvPr/>
            </p:nvSpPr>
            <p:spPr>
              <a:xfrm>
                <a:off x="4099560" y="3632202"/>
                <a:ext cx="1772920" cy="6705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FE748B-969B-9965-BD90-71AC46C1F150}"/>
                  </a:ext>
                </a:extLst>
              </p:cNvPr>
              <p:cNvSpPr txBox="1"/>
              <p:nvPr/>
            </p:nvSpPr>
            <p:spPr>
              <a:xfrm>
                <a:off x="3901440" y="3782816"/>
                <a:ext cx="216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View</a:t>
                </a:r>
                <a:endParaRPr kumimoji="1" lang="ko-Kore-KR" altLang="en-US" dirty="0"/>
              </a:p>
            </p:txBody>
          </p:sp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0E32C92F-9265-258F-56C2-1F0D714240FC}"/>
                  </a:ext>
                </a:extLst>
              </p:cNvPr>
              <p:cNvSpPr/>
              <p:nvPr/>
            </p:nvSpPr>
            <p:spPr>
              <a:xfrm>
                <a:off x="6370320" y="3615345"/>
                <a:ext cx="1772920" cy="6705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806060-B2E4-1772-AB39-F5068A647B62}"/>
                  </a:ext>
                </a:extLst>
              </p:cNvPr>
              <p:cNvSpPr txBox="1"/>
              <p:nvPr/>
            </p:nvSpPr>
            <p:spPr>
              <a:xfrm>
                <a:off x="6172200" y="3765959"/>
                <a:ext cx="216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View Resolver</a:t>
                </a:r>
                <a:endParaRPr kumimoji="1" lang="ko-Kore-KR" altLang="en-US" dirty="0"/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CF2CE06F-8293-7E8F-B2A7-047E8CE181A1}"/>
                  </a:ext>
                </a:extLst>
              </p:cNvPr>
              <p:cNvSpPr/>
              <p:nvPr/>
            </p:nvSpPr>
            <p:spPr>
              <a:xfrm>
                <a:off x="9044940" y="2047238"/>
                <a:ext cx="1772920" cy="670560"/>
              </a:xfrm>
              <a:prstGeom prst="roundRect">
                <a:avLst/>
              </a:prstGeom>
              <a:solidFill>
                <a:srgbClr val="B07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0AD52A-F314-A784-FF32-951B729EFECD}"/>
                  </a:ext>
                </a:extLst>
              </p:cNvPr>
              <p:cNvSpPr txBox="1"/>
              <p:nvPr/>
            </p:nvSpPr>
            <p:spPr>
              <a:xfrm>
                <a:off x="8846820" y="2197852"/>
                <a:ext cx="2169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Controller</a:t>
                </a:r>
                <a:endParaRPr kumimoji="1" lang="ko-Kore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EFEB5B7-A725-D034-2FEA-5696F69667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5900" y="2397758"/>
                <a:ext cx="1007788" cy="5289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0A9B81-A125-0773-9B77-A7C114C99FEA}"/>
                  </a:ext>
                </a:extLst>
              </p:cNvPr>
              <p:cNvSpPr txBox="1"/>
              <p:nvPr/>
            </p:nvSpPr>
            <p:spPr>
              <a:xfrm>
                <a:off x="1614692" y="2047238"/>
                <a:ext cx="7888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request</a:t>
                </a:r>
                <a:endParaRPr kumimoji="1" lang="ko-Kore-KR" altLang="en-US" sz="1400" dirty="0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F1C9BF39-F5C2-F0F4-5F50-0D02FE747818}"/>
                  </a:ext>
                </a:extLst>
              </p:cNvPr>
              <p:cNvCxnSpPr>
                <a:stCxn id="10" idx="2"/>
                <a:endCxn id="8" idx="0"/>
              </p:cNvCxnSpPr>
              <p:nvPr/>
            </p:nvCxnSpPr>
            <p:spPr>
              <a:xfrm>
                <a:off x="4986020" y="1259840"/>
                <a:ext cx="2540" cy="645159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4F1CAB-B9E4-D1B8-4595-CEDEF6F12CD6}"/>
                  </a:ext>
                </a:extLst>
              </p:cNvPr>
              <p:cNvSpPr txBox="1"/>
              <p:nvPr/>
            </p:nvSpPr>
            <p:spPr>
              <a:xfrm>
                <a:off x="5791321" y="2071318"/>
                <a:ext cx="657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(2)</a:t>
                </a:r>
                <a:endParaRPr kumimoji="1" lang="ko-Kore-KR" alt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3E348-30BE-516B-978D-54C968692F2E}"/>
                  </a:ext>
                </a:extLst>
              </p:cNvPr>
              <p:cNvSpPr txBox="1"/>
              <p:nvPr/>
            </p:nvSpPr>
            <p:spPr>
              <a:xfrm>
                <a:off x="5087655" y="1599008"/>
                <a:ext cx="657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(1)</a:t>
                </a:r>
                <a:endParaRPr kumimoji="1" lang="ko-Kore-KR" altLang="en-US" sz="1400" dirty="0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96380FA9-57ED-2E59-CC70-E5F99BA0CCF1}"/>
                  </a:ext>
                </a:extLst>
              </p:cNvPr>
              <p:cNvCxnSpPr>
                <a:stCxn id="8" idx="6"/>
              </p:cNvCxnSpPr>
              <p:nvPr/>
            </p:nvCxnSpPr>
            <p:spPr>
              <a:xfrm flipV="1">
                <a:off x="5872480" y="2397758"/>
                <a:ext cx="495300" cy="1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E2161A83-9E35-5513-CD29-20DCAFBE00B4}"/>
                  </a:ext>
                </a:extLst>
              </p:cNvPr>
              <p:cNvCxnSpPr>
                <a:stCxn id="8" idx="4"/>
                <a:endCxn id="15" idx="0"/>
              </p:cNvCxnSpPr>
              <p:nvPr/>
            </p:nvCxnSpPr>
            <p:spPr>
              <a:xfrm flipH="1">
                <a:off x="4986020" y="2890519"/>
                <a:ext cx="2540" cy="741683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CA6199-C541-5018-2D68-47F5E46B8FA7}"/>
                  </a:ext>
                </a:extLst>
              </p:cNvPr>
              <p:cNvSpPr txBox="1"/>
              <p:nvPr/>
            </p:nvSpPr>
            <p:spPr>
              <a:xfrm>
                <a:off x="5798281" y="2435084"/>
                <a:ext cx="657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(3)</a:t>
                </a:r>
                <a:endParaRPr kumimoji="1" lang="ko-Kore-KR" altLang="en-US" sz="1400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98B38BB-D5D5-2D2C-BF46-2A0B106A6C4B}"/>
                  </a:ext>
                </a:extLst>
              </p:cNvPr>
              <p:cNvCxnSpPr>
                <a:stCxn id="8" idx="5"/>
                <a:endCxn id="17" idx="0"/>
              </p:cNvCxnSpPr>
              <p:nvPr/>
            </p:nvCxnSpPr>
            <p:spPr>
              <a:xfrm>
                <a:off x="5613586" y="2746193"/>
                <a:ext cx="1643194" cy="869152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CF658B-06EE-8222-1F1D-49AA1A32B56B}"/>
                  </a:ext>
                </a:extLst>
              </p:cNvPr>
              <p:cNvSpPr txBox="1"/>
              <p:nvPr/>
            </p:nvSpPr>
            <p:spPr>
              <a:xfrm>
                <a:off x="5931892" y="3117503"/>
                <a:ext cx="657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(4)</a:t>
                </a:r>
                <a:endParaRPr kumimoji="1" lang="ko-Kore-KR" altLang="en-US" sz="1400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5A692148-688F-6570-9ECA-6276B6B9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6800" y="2385644"/>
                <a:ext cx="468926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137E61D-F0EA-653A-87FE-5BAD70930A82}"/>
              </a:ext>
            </a:extLst>
          </p:cNvPr>
          <p:cNvCxnSpPr>
            <a:cxnSpLocks/>
          </p:cNvCxnSpPr>
          <p:nvPr/>
        </p:nvCxnSpPr>
        <p:spPr>
          <a:xfrm>
            <a:off x="8412915" y="2707332"/>
            <a:ext cx="9017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BAE1014C-8829-66DC-B19F-FF5516401206}"/>
              </a:ext>
            </a:extLst>
          </p:cNvPr>
          <p:cNvGrpSpPr/>
          <p:nvPr/>
        </p:nvGrpSpPr>
        <p:grpSpPr>
          <a:xfrm>
            <a:off x="4430362" y="779516"/>
            <a:ext cx="3140398" cy="5853759"/>
            <a:chOff x="4430362" y="779516"/>
            <a:chExt cx="3140398" cy="585375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1A21733-649E-FC20-64D1-2448DB47368B}"/>
                </a:ext>
              </a:extLst>
            </p:cNvPr>
            <p:cNvSpPr/>
            <p:nvPr/>
          </p:nvSpPr>
          <p:spPr>
            <a:xfrm>
              <a:off x="4430362" y="779516"/>
              <a:ext cx="3140398" cy="5853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59E70A9-F078-EFFF-C8A9-9FE192A87B9B}"/>
                </a:ext>
              </a:extLst>
            </p:cNvPr>
            <p:cNvCxnSpPr>
              <a:cxnSpLocks/>
            </p:cNvCxnSpPr>
            <p:nvPr/>
          </p:nvCxnSpPr>
          <p:spPr>
            <a:xfrm>
              <a:off x="5101660" y="1627340"/>
              <a:ext cx="0" cy="114468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69D07AD-86BE-E2C9-91ED-AFBA4564BD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1660" y="2772025"/>
              <a:ext cx="1710249" cy="0"/>
            </a:xfrm>
            <a:prstGeom prst="straightConnector1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7FA0F2-C07A-C4FE-E6C0-89D5E43729A5}"/>
                </a:ext>
              </a:extLst>
            </p:cNvPr>
            <p:cNvSpPr txBox="1"/>
            <p:nvPr/>
          </p:nvSpPr>
          <p:spPr>
            <a:xfrm>
              <a:off x="5305856" y="2285751"/>
              <a:ext cx="1301858" cy="3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request</a:t>
              </a:r>
              <a:endParaRPr kumimoji="1" lang="ko-Kore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3C721F-F034-74B0-00C9-6689109B0508}"/>
                </a:ext>
              </a:extLst>
            </p:cNvPr>
            <p:cNvSpPr txBox="1"/>
            <p:nvPr/>
          </p:nvSpPr>
          <p:spPr>
            <a:xfrm>
              <a:off x="5305854" y="3407554"/>
              <a:ext cx="1301858" cy="3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response</a:t>
              </a:r>
              <a:endParaRPr kumimoji="1" lang="ko-Kore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0BC160-61F4-FA8C-7215-83EBABFA223E}"/>
                </a:ext>
              </a:extLst>
            </p:cNvPr>
            <p:cNvSpPr txBox="1"/>
            <p:nvPr/>
          </p:nvSpPr>
          <p:spPr>
            <a:xfrm>
              <a:off x="4943958" y="934582"/>
              <a:ext cx="2025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b="1" dirty="0"/>
                <a:t>Synchronous</a:t>
              </a:r>
              <a:endParaRPr kumimoji="1" lang="ko-Kore-KR" altLang="en-US" sz="24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02CAB962-6BE3-D373-8349-610598921850}"/>
                </a:ext>
              </a:extLst>
            </p:cNvPr>
            <p:cNvCxnSpPr>
              <a:cxnSpLocks/>
            </p:cNvCxnSpPr>
            <p:nvPr/>
          </p:nvCxnSpPr>
          <p:spPr>
            <a:xfrm>
              <a:off x="6811909" y="2763668"/>
              <a:ext cx="0" cy="114468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DA27C4D-1B18-4A2D-1917-0EC0EE890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660" y="3908353"/>
              <a:ext cx="1710249" cy="8357"/>
            </a:xfrm>
            <a:prstGeom prst="straightConnector1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3A2731F-F261-09D6-4313-E2121C108E76}"/>
                </a:ext>
              </a:extLst>
            </p:cNvPr>
            <p:cNvCxnSpPr>
              <a:cxnSpLocks/>
            </p:cNvCxnSpPr>
            <p:nvPr/>
          </p:nvCxnSpPr>
          <p:spPr>
            <a:xfrm>
              <a:off x="5101660" y="3908353"/>
              <a:ext cx="0" cy="114468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CF149FA-3402-55C4-44FA-754824F8CE1F}"/>
                </a:ext>
              </a:extLst>
            </p:cNvPr>
            <p:cNvCxnSpPr>
              <a:cxnSpLocks/>
            </p:cNvCxnSpPr>
            <p:nvPr/>
          </p:nvCxnSpPr>
          <p:spPr>
            <a:xfrm>
              <a:off x="5145437" y="5019869"/>
              <a:ext cx="1710249" cy="0"/>
            </a:xfrm>
            <a:prstGeom prst="straightConnector1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71DD1717-EB0C-0E87-58F6-A08E3B9324D9}"/>
                </a:ext>
              </a:extLst>
            </p:cNvPr>
            <p:cNvCxnSpPr>
              <a:cxnSpLocks/>
            </p:cNvCxnSpPr>
            <p:nvPr/>
          </p:nvCxnSpPr>
          <p:spPr>
            <a:xfrm>
              <a:off x="6855686" y="5019869"/>
              <a:ext cx="0" cy="114468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8D4A42B-B033-9752-5647-EF1415A57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659" y="6156196"/>
              <a:ext cx="1710249" cy="8357"/>
            </a:xfrm>
            <a:prstGeom prst="straightConnector1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FAE78B-F2EB-F95F-5881-C514698E9C76}"/>
                </a:ext>
              </a:extLst>
            </p:cNvPr>
            <p:cNvSpPr txBox="1"/>
            <p:nvPr/>
          </p:nvSpPr>
          <p:spPr>
            <a:xfrm>
              <a:off x="5305854" y="4514487"/>
              <a:ext cx="1301858" cy="3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request</a:t>
              </a:r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EBD570-C063-DC14-B16D-12B94C9509C1}"/>
                </a:ext>
              </a:extLst>
            </p:cNvPr>
            <p:cNvSpPr txBox="1"/>
            <p:nvPr/>
          </p:nvSpPr>
          <p:spPr>
            <a:xfrm>
              <a:off x="5305854" y="5608300"/>
              <a:ext cx="1301858" cy="38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response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30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</Words>
  <Application>Microsoft Macintosh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이상원</dc:creator>
  <cp:lastModifiedBy>이상원</cp:lastModifiedBy>
  <cp:revision>50</cp:revision>
  <dcterms:created xsi:type="dcterms:W3CDTF">2022-10-19T03:49:05Z</dcterms:created>
  <dcterms:modified xsi:type="dcterms:W3CDTF">2022-10-31T17:14:21Z</dcterms:modified>
</cp:coreProperties>
</file>