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4" r:id="rId14"/>
    <p:sldId id="269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3E804B71-90AE-4A13-B21A-351781F42EA4}" type="datetimeFigureOut">
              <a:rPr lang="fr-FR" smtClean="0"/>
              <a:t>17/01/2014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C309DCF-FC41-42C8-9F2B-20439C0FDA64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19200"/>
            <a:ext cx="8328058" cy="2429806"/>
          </a:xfrm>
        </p:spPr>
        <p:txBody>
          <a:bodyPr>
            <a:noAutofit/>
          </a:bodyPr>
          <a:lstStyle/>
          <a:p>
            <a:r>
              <a:rPr lang="fr-FR" sz="2800" dirty="0" err="1">
                <a:effectLst/>
              </a:rPr>
              <a:t>Systeme</a:t>
            </a:r>
            <a:r>
              <a:rPr lang="fr-FR" sz="2800" dirty="0">
                <a:effectLst/>
              </a:rPr>
              <a:t> </a:t>
            </a:r>
            <a:r>
              <a:rPr lang="fr-FR" sz="2800" dirty="0" err="1">
                <a:effectLst/>
              </a:rPr>
              <a:t>integre</a:t>
            </a:r>
            <a:r>
              <a:rPr lang="fr-FR" sz="2800" dirty="0">
                <a:effectLst/>
              </a:rPr>
              <a:t> de technologie </a:t>
            </a:r>
            <a:r>
              <a:rPr lang="fr-FR" sz="2800" dirty="0" err="1">
                <a:effectLst/>
              </a:rPr>
              <a:t>sensoriele</a:t>
            </a:r>
            <a:r>
              <a:rPr lang="fr-FR" sz="2800" dirty="0">
                <a:effectLst/>
              </a:rPr>
              <a:t> et </a:t>
            </a:r>
            <a:r>
              <a:rPr lang="fr-FR" sz="2800" dirty="0" err="1">
                <a:effectLst/>
              </a:rPr>
              <a:t>modelisation</a:t>
            </a:r>
            <a:r>
              <a:rPr lang="fr-FR" sz="2800" dirty="0">
                <a:effectLst/>
              </a:rPr>
              <a:t> 3D sur un dispositif mobile</a:t>
            </a:r>
            <a:br>
              <a:rPr lang="fr-FR" sz="2800" dirty="0">
                <a:effectLst/>
              </a:rPr>
            </a:br>
            <a:endParaRPr lang="fr-F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96568"/>
          </a:xfrm>
        </p:spPr>
        <p:txBody>
          <a:bodyPr>
            <a:normAutofit/>
          </a:bodyPr>
          <a:lstStyle/>
          <a:p>
            <a:r>
              <a:rPr lang="fr-FR" dirty="0"/>
              <a:t>Projet pour</a:t>
            </a:r>
            <a:r>
              <a:rPr lang="fr-FR" b="1" dirty="0"/>
              <a:t> Dispositifs et Applications Pour le </a:t>
            </a:r>
            <a:r>
              <a:rPr lang="fr-FR" b="1" dirty="0" smtClean="0"/>
              <a:t>Mobile</a:t>
            </a:r>
            <a:br>
              <a:rPr lang="fr-FR" b="1" dirty="0" smtClean="0"/>
            </a:br>
            <a:r>
              <a:rPr lang="fr-FR" dirty="0"/>
              <a:t> Prof. </a:t>
            </a:r>
            <a:r>
              <a:rPr lang="fr-FR" dirty="0" err="1"/>
              <a:t>Coordonateur</a:t>
            </a:r>
            <a:r>
              <a:rPr lang="fr-FR" dirty="0"/>
              <a:t> : </a:t>
            </a:r>
            <a:r>
              <a:rPr lang="fr-FR" dirty="0" err="1"/>
              <a:t>Dragos</a:t>
            </a:r>
            <a:r>
              <a:rPr lang="fr-FR" dirty="0"/>
              <a:t> STOICA</a:t>
            </a:r>
          </a:p>
          <a:p>
            <a:r>
              <a:rPr lang="fr-FR" dirty="0"/>
              <a:t>Etudiant : Andrei RADU</a:t>
            </a:r>
          </a:p>
          <a:p>
            <a:r>
              <a:rPr lang="fr-FR" dirty="0"/>
              <a:t>Groupe : 1241F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6647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5231130" cy="27933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09490"/>
            <a:ext cx="5231130" cy="27933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1" y="1295399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User login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075219" y="3962400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CAO/CAD menu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9105972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0218"/>
            <a:ext cx="5231130" cy="279336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" y="3153583"/>
            <a:ext cx="5231130" cy="27933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03075" y="1295399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screen menu</a:t>
            </a:r>
            <a:endParaRPr lang="fr-F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16930" y="4114800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Add screen option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520871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406548"/>
            <a:ext cx="5231130" cy="2793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7259" y="1433898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Printer menu</a:t>
            </a:r>
            <a:endParaRPr lang="fr-FR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3094759"/>
            <a:ext cx="5231130" cy="27933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68877" y="4151936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CAO/CAD app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805372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00" y="523667"/>
            <a:ext cx="3192946" cy="2128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276600"/>
            <a:ext cx="3299791" cy="1976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523667"/>
            <a:ext cx="3308781" cy="20621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62800" y="-2078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D5D51"/>
                </a:solidFill>
              </a:rPr>
              <a:t>Perspective</a:t>
            </a:r>
            <a:endParaRPr lang="fr-FR" dirty="0">
              <a:solidFill>
                <a:srgbClr val="1D5D5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12" y="3276600"/>
            <a:ext cx="3307188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1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9512" y="1219200"/>
            <a:ext cx="72069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 fin de compte, les gens, les ingénieurs de conception auront ces appareils à la maison. L'idée est peut-être que les gens vont payer un montant nominal de plans et de les télécharger, de la même façon que la musique est l'action sur l'Internet aujourd'hui.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28" y="2985655"/>
            <a:ext cx="466343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fr-FR" b="1" dirty="0" smtClean="0"/>
              <a:t>1. Introduction</a:t>
            </a:r>
            <a:r>
              <a:rPr lang="fr-FR" b="1" dirty="0"/>
              <a:t> : la </a:t>
            </a:r>
            <a:r>
              <a:rPr lang="fr-FR" b="1" dirty="0" err="1" smtClean="0"/>
              <a:t>problematique</a:t>
            </a:r>
            <a:endParaRPr lang="fr-FR" b="1" dirty="0" smtClean="0"/>
          </a:p>
          <a:p>
            <a:pPr marL="0" lvl="0" indent="0">
              <a:buNone/>
            </a:pPr>
            <a:endParaRPr lang="fr-FR" b="1" dirty="0" smtClean="0"/>
          </a:p>
          <a:p>
            <a:pPr marL="0" lvl="0" indent="0">
              <a:buNone/>
            </a:pPr>
            <a:r>
              <a:rPr lang="fr-FR" b="1" dirty="0" smtClean="0"/>
              <a:t>2. La </a:t>
            </a:r>
            <a:r>
              <a:rPr lang="fr-FR" b="1" dirty="0"/>
              <a:t>solution </a:t>
            </a:r>
            <a:r>
              <a:rPr lang="fr-FR" b="1" dirty="0" err="1"/>
              <a:t>proposee</a:t>
            </a:r>
            <a:r>
              <a:rPr lang="fr-FR" b="1" dirty="0"/>
              <a:t> (Projet LOP3)</a:t>
            </a:r>
            <a:endParaRPr lang="fr-FR" sz="2000" dirty="0"/>
          </a:p>
          <a:p>
            <a:pPr lvl="1"/>
            <a:r>
              <a:rPr lang="fr-FR" b="1" dirty="0"/>
              <a:t>Description de la solution </a:t>
            </a:r>
            <a:r>
              <a:rPr lang="fr-FR" b="1" dirty="0" err="1"/>
              <a:t>proposee</a:t>
            </a:r>
            <a:r>
              <a:rPr lang="fr-FR" b="1" dirty="0"/>
              <a:t>           </a:t>
            </a:r>
            <a:endParaRPr lang="fr-FR" sz="1800" dirty="0"/>
          </a:p>
          <a:p>
            <a:pPr lvl="1"/>
            <a:r>
              <a:rPr lang="fr-FR" b="1" dirty="0"/>
              <a:t>L’architecture du système</a:t>
            </a:r>
            <a:endParaRPr lang="fr-FR" sz="1800" dirty="0"/>
          </a:p>
          <a:p>
            <a:pPr lvl="1"/>
            <a:r>
              <a:rPr lang="fr-FR" b="1" dirty="0"/>
              <a:t>L’architecture </a:t>
            </a:r>
            <a:r>
              <a:rPr lang="fr-FR" b="1" dirty="0" err="1"/>
              <a:t>materielle</a:t>
            </a:r>
            <a:endParaRPr lang="fr-FR" sz="1800" dirty="0"/>
          </a:p>
          <a:p>
            <a:pPr lvl="2"/>
            <a:r>
              <a:rPr lang="fr-FR" sz="2400" b="1" dirty="0" err="1"/>
              <a:t>Leap</a:t>
            </a:r>
            <a:r>
              <a:rPr lang="fr-FR" sz="2400" b="1" dirty="0"/>
              <a:t> Motion</a:t>
            </a:r>
            <a:endParaRPr lang="fr-FR" sz="1800" dirty="0"/>
          </a:p>
          <a:p>
            <a:pPr lvl="2"/>
            <a:r>
              <a:rPr lang="fr-FR" sz="2400" b="1" dirty="0"/>
              <a:t>Oculus Rift</a:t>
            </a:r>
            <a:endParaRPr lang="fr-FR" sz="1800" dirty="0"/>
          </a:p>
          <a:p>
            <a:pPr lvl="1"/>
            <a:r>
              <a:rPr lang="fr-FR" b="1" dirty="0"/>
              <a:t>La partie de software : </a:t>
            </a:r>
            <a:r>
              <a:rPr lang="fr-FR" b="1" dirty="0" err="1"/>
              <a:t>Schema</a:t>
            </a:r>
            <a:r>
              <a:rPr lang="fr-FR" b="1" dirty="0"/>
              <a:t> de l’interface utilisateur, Les </a:t>
            </a:r>
            <a:r>
              <a:rPr lang="fr-FR" b="1" dirty="0" err="1"/>
              <a:t>ecrans</a:t>
            </a:r>
            <a:r>
              <a:rPr lang="fr-FR" b="1" dirty="0"/>
              <a:t> de l’interface, Les applications des buttons </a:t>
            </a:r>
            <a:endParaRPr lang="fr-FR" sz="1800" dirty="0"/>
          </a:p>
          <a:p>
            <a:pPr marL="0" indent="0">
              <a:buNone/>
            </a:pPr>
            <a:endParaRPr lang="fr-FR" sz="2000" dirty="0"/>
          </a:p>
          <a:p>
            <a:pPr marL="0" lvl="0" indent="0">
              <a:buNone/>
            </a:pPr>
            <a:r>
              <a:rPr lang="fr-FR" b="1" dirty="0" smtClean="0"/>
              <a:t>3. Perspective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lvl="0" indent="0">
              <a:buNone/>
            </a:pPr>
            <a:r>
              <a:rPr lang="fr-FR" b="1" dirty="0" smtClean="0"/>
              <a:t>4. Conclusion</a:t>
            </a:r>
            <a:endParaRPr lang="fr-FR" sz="2000" dirty="0"/>
          </a:p>
          <a:p>
            <a:pPr marL="514350" lvl="0" indent="-514350">
              <a:buAutoNum type="arabicPeriod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929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530352"/>
            <a:ext cx="3352800" cy="4879848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Aujourd'hui </a:t>
            </a:r>
            <a:r>
              <a:rPr lang="fr-FR" sz="2000" dirty="0"/>
              <a:t>nous utilisons des méthodes d'entrée 2D (une souris et clavier) pour manipuler des espaces 3D. C'est </a:t>
            </a:r>
            <a:r>
              <a:rPr lang="fr-FR" sz="2000" dirty="0">
                <a:solidFill>
                  <a:schemeClr val="accent1"/>
                </a:solidFill>
              </a:rPr>
              <a:t>contre-intuitif</a:t>
            </a:r>
            <a:r>
              <a:rPr lang="fr-FR" sz="2000" dirty="0"/>
              <a:t>, prend le temps d'apprendre, et même si elle peut être très précis, </a:t>
            </a:r>
            <a:r>
              <a:rPr lang="fr-FR" sz="2000" dirty="0">
                <a:solidFill>
                  <a:schemeClr val="accent1"/>
                </a:solidFill>
              </a:rPr>
              <a:t>prend beaucoup de temps</a:t>
            </a:r>
            <a:r>
              <a:rPr lang="fr-FR" sz="2000" dirty="0"/>
              <a:t>, même pour les meilleurs designers.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3" y="1447800"/>
            <a:ext cx="4415947" cy="2971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5142" y="-20782"/>
            <a:ext cx="32988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1D5D51"/>
                </a:solidFill>
              </a:rPr>
              <a:t>1. La </a:t>
            </a:r>
            <a:r>
              <a:rPr lang="en-US" b="1" dirty="0" err="1" smtClean="0">
                <a:solidFill>
                  <a:srgbClr val="1D5D51"/>
                </a:solidFill>
              </a:rPr>
              <a:t>problematique</a:t>
            </a:r>
            <a:endParaRPr lang="fr-FR" b="1" dirty="0">
              <a:solidFill>
                <a:srgbClr val="1D5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2333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533399"/>
            <a:ext cx="3276600" cy="52694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</a:t>
            </a:r>
            <a:r>
              <a:rPr lang="en-US" dirty="0" smtClean="0"/>
              <a:t>eap Motion +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dirty="0" smtClean="0"/>
              <a:t>culus Rift +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/>
              <a:t>rinting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3</a:t>
            </a:r>
            <a:r>
              <a:rPr lang="en-US" dirty="0" smtClean="0"/>
              <a:t>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I</a:t>
            </a:r>
            <a:r>
              <a:rPr lang="fr-FR" dirty="0" smtClean="0">
                <a:solidFill>
                  <a:schemeClr val="accent1"/>
                </a:solidFill>
              </a:rPr>
              <a:t>nteragir</a:t>
            </a:r>
            <a:r>
              <a:rPr lang="fr-FR" dirty="0" smtClean="0"/>
              <a:t> </a:t>
            </a:r>
            <a:r>
              <a:rPr lang="fr-FR" dirty="0"/>
              <a:t>avec votre appareil mobile </a:t>
            </a:r>
            <a:r>
              <a:rPr lang="fr-FR" dirty="0" smtClean="0"/>
              <a:t>en </a:t>
            </a:r>
            <a:r>
              <a:rPr lang="fr-FR" dirty="0">
                <a:solidFill>
                  <a:schemeClr val="accent1"/>
                </a:solidFill>
              </a:rPr>
              <a:t>3 dimensions</a:t>
            </a:r>
            <a:r>
              <a:rPr lang="fr-FR" dirty="0"/>
              <a:t> en utilisant uniquement des gestes de la main pour le but de la conception, la fabrication et enfin être capable </a:t>
            </a:r>
            <a:r>
              <a:rPr lang="fr-FR" dirty="0">
                <a:solidFill>
                  <a:schemeClr val="accent1"/>
                </a:solidFill>
              </a:rPr>
              <a:t>d'imprimer en 3D </a:t>
            </a:r>
            <a:r>
              <a:rPr lang="fr-FR" dirty="0"/>
              <a:t>à l'échelle </a:t>
            </a:r>
            <a:r>
              <a:rPr lang="fr-FR" dirty="0" smtClean="0"/>
              <a:t>le </a:t>
            </a:r>
            <a:r>
              <a:rPr lang="fr-FR" dirty="0"/>
              <a:t>votre produit </a:t>
            </a:r>
            <a:r>
              <a:rPr lang="fr-FR" dirty="0" smtClean="0"/>
              <a:t>de choix.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2514600"/>
            <a:ext cx="4197093" cy="137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45142" y="-20782"/>
            <a:ext cx="329885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D5D51"/>
                </a:solidFill>
              </a:rPr>
              <a:t>2</a:t>
            </a:r>
            <a:r>
              <a:rPr lang="en-US" b="1" dirty="0" smtClean="0">
                <a:solidFill>
                  <a:srgbClr val="1D5D51"/>
                </a:solidFill>
              </a:rPr>
              <a:t>. La solution </a:t>
            </a:r>
            <a:r>
              <a:rPr lang="en-US" b="1" dirty="0" err="1" smtClean="0">
                <a:solidFill>
                  <a:srgbClr val="1D5D51"/>
                </a:solidFill>
              </a:rPr>
              <a:t>proposee</a:t>
            </a:r>
            <a:endParaRPr lang="fr-FR" b="1" dirty="0">
              <a:solidFill>
                <a:srgbClr val="1D5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4706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19200"/>
            <a:ext cx="4953000" cy="40290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15000" y="609600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/>
              <a:t>Leap</a:t>
            </a:r>
            <a:r>
              <a:rPr lang="fr-FR" dirty="0"/>
              <a:t> </a:t>
            </a:r>
            <a:r>
              <a:rPr lang="fr-FR" dirty="0" smtClean="0"/>
              <a:t>Motion à l'appareil mobile </a:t>
            </a:r>
            <a:r>
              <a:rPr lang="fr-FR" dirty="0"/>
              <a:t>via une connexion micro-USB.</a:t>
            </a:r>
          </a:p>
          <a:p>
            <a:endParaRPr lang="fr-FR" dirty="0" smtClean="0"/>
          </a:p>
          <a:p>
            <a:r>
              <a:rPr lang="fr-FR" dirty="0" smtClean="0"/>
              <a:t>Le portable est </a:t>
            </a:r>
          </a:p>
          <a:p>
            <a:r>
              <a:rPr lang="fr-FR" dirty="0" err="1" smtClean="0"/>
              <a:t>connectee</a:t>
            </a:r>
            <a:r>
              <a:rPr lang="fr-FR" dirty="0" smtClean="0"/>
              <a:t>, </a:t>
            </a:r>
            <a:r>
              <a:rPr lang="fr-FR" dirty="0" err="1" smtClean="0"/>
              <a:t>liee</a:t>
            </a:r>
            <a:r>
              <a:rPr lang="fr-FR" dirty="0" smtClean="0"/>
              <a:t> </a:t>
            </a:r>
            <a:r>
              <a:rPr lang="fr-FR" dirty="0" err="1" smtClean="0"/>
              <a:t>directemenet</a:t>
            </a:r>
            <a:r>
              <a:rPr lang="fr-FR" dirty="0" smtClean="0"/>
              <a:t> au dispositif Oculus Rift.</a:t>
            </a:r>
          </a:p>
          <a:p>
            <a:endParaRPr lang="fr-FR" dirty="0" smtClean="0"/>
          </a:p>
          <a:p>
            <a:r>
              <a:rPr lang="fr-FR" dirty="0" smtClean="0"/>
              <a:t>L'imprimante </a:t>
            </a:r>
            <a:r>
              <a:rPr lang="fr-FR" dirty="0"/>
              <a:t>3D est connecté via </a:t>
            </a:r>
            <a:r>
              <a:rPr lang="fr-FR" dirty="0" err="1" smtClean="0"/>
              <a:t>bluetooth</a:t>
            </a:r>
            <a:r>
              <a:rPr lang="fr-FR" dirty="0" smtClean="0"/>
              <a:t> a l’appareil mobile.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-2078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D5D51"/>
                </a:solidFill>
              </a:rPr>
              <a:t>2.2 L’architecture du système</a:t>
            </a:r>
            <a:endParaRPr lang="fr-FR" dirty="0">
              <a:solidFill>
                <a:srgbClr val="1D5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161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-2078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D5D51"/>
                </a:solidFill>
              </a:rPr>
              <a:t>2.3 L’architecture </a:t>
            </a:r>
            <a:r>
              <a:rPr lang="fr-FR" b="1" dirty="0" err="1" smtClean="0">
                <a:solidFill>
                  <a:srgbClr val="1D5D51"/>
                </a:solidFill>
              </a:rPr>
              <a:t>materielle</a:t>
            </a:r>
            <a:endParaRPr lang="fr-FR" dirty="0">
              <a:solidFill>
                <a:srgbClr val="1D5D5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6" y="609600"/>
            <a:ext cx="3962400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4" y="3223381"/>
            <a:ext cx="3934691" cy="2450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37363" y="45720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Un </a:t>
            </a:r>
            <a:r>
              <a:rPr lang="fr-FR" b="1" dirty="0">
                <a:solidFill>
                  <a:schemeClr val="accent1"/>
                </a:solidFill>
              </a:rPr>
              <a:t>périphérique USB </a:t>
            </a:r>
            <a:r>
              <a:rPr lang="fr-FR" dirty="0" smtClean="0"/>
              <a:t>qui </a:t>
            </a:r>
            <a:r>
              <a:rPr lang="fr-FR" dirty="0"/>
              <a:t>agit essentiellement comme une version haute résolution de </a:t>
            </a:r>
            <a:r>
              <a:rPr lang="fr-FR" dirty="0" err="1"/>
              <a:t>Kinect</a:t>
            </a:r>
            <a:r>
              <a:rPr lang="fr-FR" dirty="0"/>
              <a:t>. Vous placez </a:t>
            </a:r>
            <a:r>
              <a:rPr lang="fr-FR" dirty="0" err="1"/>
              <a:t>Leap</a:t>
            </a:r>
            <a:r>
              <a:rPr lang="fr-FR" dirty="0"/>
              <a:t> sur votre table, pointant vers le haut, et </a:t>
            </a:r>
            <a:r>
              <a:rPr lang="fr-FR" b="1" dirty="0">
                <a:solidFill>
                  <a:schemeClr val="accent1"/>
                </a:solidFill>
              </a:rPr>
              <a:t>il traduit les mouvements</a:t>
            </a:r>
            <a:r>
              <a:rPr lang="fr-FR" dirty="0"/>
              <a:t> de votre doigt dans le monde réel et gestes de la main </a:t>
            </a:r>
            <a:r>
              <a:rPr lang="fr-FR" b="1" dirty="0">
                <a:solidFill>
                  <a:schemeClr val="accent1"/>
                </a:solidFill>
              </a:rPr>
              <a:t>en actions virtuelles</a:t>
            </a:r>
            <a:r>
              <a:rPr lang="fr-FR" dirty="0"/>
              <a:t>. </a:t>
            </a:r>
            <a:r>
              <a:rPr lang="fr-FR" dirty="0" smtClean="0"/>
              <a:t> (~2.5 m)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4516580" y="3108281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</a:t>
            </a:r>
            <a:r>
              <a:rPr lang="fr-FR" dirty="0" smtClean="0"/>
              <a:t>ne </a:t>
            </a:r>
            <a:r>
              <a:rPr lang="fr-FR" b="1" dirty="0" err="1">
                <a:solidFill>
                  <a:schemeClr val="accent1"/>
                </a:solidFill>
              </a:rPr>
              <a:t>systeme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3D </a:t>
            </a:r>
            <a:r>
              <a:rPr lang="fr-FR" dirty="0"/>
              <a:t>de la </a:t>
            </a:r>
            <a:r>
              <a:rPr lang="fr-FR" b="1" dirty="0" err="1">
                <a:solidFill>
                  <a:schemeClr val="accent1"/>
                </a:solidFill>
              </a:rPr>
              <a:t>realite</a:t>
            </a:r>
            <a:r>
              <a:rPr lang="fr-FR" b="1" dirty="0">
                <a:solidFill>
                  <a:schemeClr val="accent1"/>
                </a:solidFill>
              </a:rPr>
              <a:t> virtuel</a:t>
            </a:r>
            <a:r>
              <a:rPr lang="fr-FR" dirty="0"/>
              <a:t> </a:t>
            </a:r>
            <a:r>
              <a:rPr lang="fr-FR" dirty="0" smtClean="0"/>
              <a:t>qui </a:t>
            </a:r>
            <a:r>
              <a:rPr lang="fr-FR" dirty="0"/>
              <a:t>affiche une image distincte devant les deux yeux, </a:t>
            </a:r>
            <a:r>
              <a:rPr lang="fr-FR" b="1" dirty="0">
                <a:solidFill>
                  <a:schemeClr val="accent1"/>
                </a:solidFill>
              </a:rPr>
              <a:t>créant l'illusion </a:t>
            </a:r>
            <a:r>
              <a:rPr lang="fr-FR" dirty="0"/>
              <a:t>de l'espace 3D. Il </a:t>
            </a:r>
            <a:r>
              <a:rPr lang="fr-FR" dirty="0" smtClean="0"/>
              <a:t>y a </a:t>
            </a:r>
            <a:r>
              <a:rPr lang="fr-FR" dirty="0"/>
              <a:t>des capteurs dans le casque qui suivent vos </a:t>
            </a:r>
            <a:r>
              <a:rPr lang="fr-FR" b="1" dirty="0">
                <a:solidFill>
                  <a:schemeClr val="accent1"/>
                </a:solidFill>
              </a:rPr>
              <a:t>mouvements de la tête</a:t>
            </a:r>
            <a:r>
              <a:rPr lang="fr-FR" dirty="0"/>
              <a:t>, vous permettant de </a:t>
            </a:r>
            <a:r>
              <a:rPr lang="fr-FR" b="1" dirty="0">
                <a:solidFill>
                  <a:schemeClr val="accent1"/>
                </a:solidFill>
              </a:rPr>
              <a:t>regarder</a:t>
            </a:r>
            <a:r>
              <a:rPr lang="fr-FR" dirty="0"/>
              <a:t> autour de </a:t>
            </a:r>
            <a:r>
              <a:rPr lang="fr-FR" b="1" dirty="0">
                <a:solidFill>
                  <a:schemeClr val="accent1"/>
                </a:solidFill>
              </a:rPr>
              <a:t>l'espace virtuel 3D </a:t>
            </a:r>
            <a:r>
              <a:rPr lang="fr-FR" dirty="0"/>
              <a:t>en déplaçant votre </a:t>
            </a:r>
            <a:r>
              <a:rPr lang="fr-FR" dirty="0" smtClean="0"/>
              <a:t>tête.</a:t>
            </a:r>
            <a:endParaRPr lang="fr-FR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80261" y="3096184"/>
            <a:ext cx="8328058" cy="0"/>
          </a:xfrm>
          <a:prstGeom prst="line">
            <a:avLst/>
          </a:prstGeom>
          <a:ln>
            <a:solidFill>
              <a:srgbClr val="1D5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637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29400" y="533400"/>
            <a:ext cx="2155858" cy="5119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6" y="533400"/>
            <a:ext cx="6648450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8800" y="-2078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D5D51"/>
                </a:solidFill>
              </a:rPr>
              <a:t>2.4 La partie de software</a:t>
            </a:r>
            <a:endParaRPr lang="fr-FR" dirty="0">
              <a:solidFill>
                <a:srgbClr val="1D5D5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9400" y="762000"/>
            <a:ext cx="35122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</a:t>
            </a:r>
            <a:r>
              <a:rPr lang="fr-FR" b="1" dirty="0" smtClean="0"/>
              <a:t>lat</a:t>
            </a:r>
            <a:r>
              <a:rPr lang="fr-FR" b="1" dirty="0"/>
              <a:t>,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b="1" dirty="0"/>
              <a:t>S</a:t>
            </a:r>
            <a:r>
              <a:rPr lang="fr-FR" b="1" dirty="0" smtClean="0"/>
              <a:t>imple</a:t>
            </a:r>
            <a:r>
              <a:rPr lang="fr-FR" b="1" dirty="0"/>
              <a:t>, </a:t>
            </a:r>
            <a:endParaRPr lang="fr-FR" b="1" dirty="0" smtClean="0"/>
          </a:p>
          <a:p>
            <a:r>
              <a:rPr lang="fr-FR" b="1" dirty="0"/>
              <a:t>M</a:t>
            </a:r>
            <a:r>
              <a:rPr lang="fr-FR" b="1" dirty="0" smtClean="0"/>
              <a:t>inimaliste</a:t>
            </a:r>
            <a:r>
              <a:rPr lang="fr-FR" b="1" dirty="0"/>
              <a:t>, </a:t>
            </a:r>
            <a:endParaRPr lang="fr-FR" b="1" dirty="0" smtClean="0"/>
          </a:p>
          <a:p>
            <a:r>
              <a:rPr lang="fr-FR" dirty="0"/>
              <a:t>L</a:t>
            </a:r>
            <a:r>
              <a:rPr lang="fr-FR" dirty="0" smtClean="0"/>
              <a:t>'interface </a:t>
            </a:r>
          </a:p>
          <a:p>
            <a:r>
              <a:rPr lang="fr-FR" dirty="0" smtClean="0"/>
              <a:t>discrète</a:t>
            </a:r>
            <a:r>
              <a:rPr lang="fr-FR" dirty="0"/>
              <a:t>, 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ype </a:t>
            </a:r>
            <a:r>
              <a:rPr lang="fr-FR" dirty="0"/>
              <a:t>carrousel , </a:t>
            </a:r>
            <a:endParaRPr lang="fr-FR" dirty="0" smtClean="0"/>
          </a:p>
          <a:p>
            <a:r>
              <a:rPr lang="fr-FR" dirty="0"/>
              <a:t>S</a:t>
            </a:r>
            <a:r>
              <a:rPr lang="fr-FR" dirty="0" smtClean="0"/>
              <a:t>e </a:t>
            </a:r>
            <a:r>
              <a:rPr lang="fr-FR" dirty="0"/>
              <a:t>concentrer sur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b="1" dirty="0"/>
              <a:t>contenu </a:t>
            </a:r>
            <a:endParaRPr lang="fr-FR" b="1" dirty="0" smtClean="0"/>
          </a:p>
          <a:p>
            <a:r>
              <a:rPr lang="fr-FR" b="1" dirty="0" smtClean="0"/>
              <a:t>pertinent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1893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" y="304800"/>
            <a:ext cx="2177415" cy="431482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92" y="304800"/>
            <a:ext cx="2096107" cy="43148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7107"/>
            <a:ext cx="4400550" cy="238125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10" y="2325024"/>
            <a:ext cx="3901440" cy="22599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72200" y="-2078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1D5D51"/>
                </a:solidFill>
              </a:rPr>
              <a:t>Les </a:t>
            </a:r>
            <a:r>
              <a:rPr lang="fr-FR" b="1" dirty="0" err="1" smtClean="0">
                <a:solidFill>
                  <a:srgbClr val="1D5D51"/>
                </a:solidFill>
              </a:rPr>
              <a:t>ecrans</a:t>
            </a:r>
            <a:r>
              <a:rPr lang="fr-FR" b="1" dirty="0" smtClean="0">
                <a:solidFill>
                  <a:srgbClr val="1D5D51"/>
                </a:solidFill>
              </a:rPr>
              <a:t> initiales</a:t>
            </a:r>
            <a:endParaRPr lang="fr-FR" dirty="0">
              <a:solidFill>
                <a:srgbClr val="1D5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140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8953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001" y="5802855"/>
            <a:ext cx="1848257" cy="6040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8655"/>
            <a:ext cx="4953001" cy="29718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113340"/>
            <a:ext cx="4953000" cy="28439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-2078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1D5D51"/>
                </a:solidFill>
              </a:rPr>
              <a:t>Ecrans</a:t>
            </a:r>
            <a:r>
              <a:rPr lang="en-US" b="1" dirty="0" smtClean="0">
                <a:solidFill>
                  <a:srgbClr val="1D5D51"/>
                </a:solidFill>
              </a:rPr>
              <a:t> </a:t>
            </a:r>
            <a:r>
              <a:rPr lang="en-US" b="1" dirty="0" err="1" smtClean="0">
                <a:solidFill>
                  <a:srgbClr val="1D5D51"/>
                </a:solidFill>
              </a:rPr>
              <a:t>secondaires</a:t>
            </a:r>
            <a:endParaRPr lang="fr-FR" dirty="0">
              <a:solidFill>
                <a:srgbClr val="1D5D5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23404" y="1295400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2eme </a:t>
            </a:r>
            <a:r>
              <a:rPr lang="en-US" b="1" dirty="0" err="1" smtClean="0"/>
              <a:t>ecran</a:t>
            </a:r>
            <a:r>
              <a:rPr lang="en-US" b="1" dirty="0" smtClean="0"/>
              <a:t> de menu </a:t>
            </a:r>
            <a:r>
              <a:rPr lang="en-US" b="1" dirty="0" err="1" smtClean="0"/>
              <a:t>principale</a:t>
            </a:r>
            <a:endParaRPr lang="fr-F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23404" y="4212152"/>
            <a:ext cx="304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Cloud menu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31339707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</TotalTime>
  <Words>372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Aspect</vt:lpstr>
      <vt:lpstr>Systeme integre de technologie sensoriele et modelisation 3D sur un dispositif mobile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Systeme integre de technologie sensoriele et modelisation 3D sur un dispositif mobile</dc:title>
  <dc:creator>alexandra</dc:creator>
  <cp:lastModifiedBy>alexandra</cp:lastModifiedBy>
  <cp:revision>15</cp:revision>
  <dcterms:created xsi:type="dcterms:W3CDTF">2014-01-17T10:27:41Z</dcterms:created>
  <dcterms:modified xsi:type="dcterms:W3CDTF">2014-01-17T12:01:47Z</dcterms:modified>
</cp:coreProperties>
</file>