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40" r:id="rId5"/>
    <p:sldId id="341" r:id="rId6"/>
    <p:sldId id="337" r:id="rId7"/>
    <p:sldId id="351" r:id="rId8"/>
    <p:sldId id="329" r:id="rId9"/>
    <p:sldId id="305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66"/>
    <a:srgbClr val="FFFFFF"/>
    <a:srgbClr val="392723"/>
    <a:srgbClr val="3C2724"/>
    <a:srgbClr val="3C2823"/>
    <a:srgbClr val="3F2925"/>
    <a:srgbClr val="49302B"/>
    <a:srgbClr val="5D3F39"/>
    <a:srgbClr val="00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1CF96-78BF-4ABB-A01F-C1AC2A06C5A9}" v="2681" dt="2018-10-17T02:03:49.892"/>
    <p1510:client id="{23E70737-1396-4F8E-A204-2625EEF746BA}" v="945" dt="2018-10-17T07:05:30.3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2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 pao lin" userId="e8324a3f1f08682f" providerId="LiveId" clId="{A12089C5-153E-4D19-9AD8-2AA6B01F4373}"/>
    <pc:docChg chg="custSel modSld">
      <pc:chgData name="chia pao lin" userId="e8324a3f1f08682f" providerId="LiveId" clId="{A12089C5-153E-4D19-9AD8-2AA6B01F4373}" dt="2018-08-30T15:57:28.540" v="19"/>
      <pc:docMkLst>
        <pc:docMk/>
      </pc:docMkLst>
      <pc:sldChg chg="delSp modSp">
        <pc:chgData name="chia pao lin" userId="e8324a3f1f08682f" providerId="LiveId" clId="{A12089C5-153E-4D19-9AD8-2AA6B01F4373}" dt="2018-08-30T15:56:29.798" v="8" actId="1076"/>
        <pc:sldMkLst>
          <pc:docMk/>
          <pc:sldMk cId="3422259801" sldId="299"/>
        </pc:sldMkLst>
        <pc:picChg chg="mod">
          <ac:chgData name="chia pao lin" userId="e8324a3f1f08682f" providerId="LiveId" clId="{A12089C5-153E-4D19-9AD8-2AA6B01F4373}" dt="2018-08-30T15:56:29.798" v="8" actId="1076"/>
          <ac:picMkLst>
            <pc:docMk/>
            <pc:sldMk cId="3422259801" sldId="299"/>
            <ac:picMk id="3" creationId="{767F4602-3D27-45A5-9D55-C08872CFB766}"/>
          </ac:picMkLst>
        </pc:picChg>
        <pc:picChg chg="del">
          <ac:chgData name="chia pao lin" userId="e8324a3f1f08682f" providerId="LiveId" clId="{A12089C5-153E-4D19-9AD8-2AA6B01F4373}" dt="2018-08-30T15:56:26.290" v="7" actId="478"/>
          <ac:picMkLst>
            <pc:docMk/>
            <pc:sldMk cId="3422259801" sldId="299"/>
            <ac:picMk id="5" creationId="{09BE035D-22A7-4579-A4AD-FF5E6A8627B1}"/>
          </ac:picMkLst>
        </pc:picChg>
      </pc:sldChg>
    </pc:docChg>
  </pc:docChgLst>
  <pc:docChgLst>
    <pc:chgData name="chia pao lin" userId="e8324a3f1f08682f" providerId="LiveId" clId="{23E70737-1396-4F8E-A204-2625EEF746BA}"/>
    <pc:docChg chg="undo custSel addSld delSld modSld">
      <pc:chgData name="chia pao lin" userId="e8324a3f1f08682f" providerId="LiveId" clId="{23E70737-1396-4F8E-A204-2625EEF746BA}" dt="2018-10-17T07:05:30.319" v="3108" actId="207"/>
      <pc:docMkLst>
        <pc:docMk/>
      </pc:docMkLst>
      <pc:sldChg chg="addSp delSp modSp add del setBg">
        <pc:chgData name="chia pao lin" userId="e8324a3f1f08682f" providerId="LiveId" clId="{23E70737-1396-4F8E-A204-2625EEF746BA}" dt="2018-10-17T06:56:36.484" v="2805" actId="1076"/>
        <pc:sldMkLst>
          <pc:docMk/>
          <pc:sldMk cId="4128272963" sldId="256"/>
        </pc:sldMkLst>
        <pc:spChg chg="mod">
          <ac:chgData name="chia pao lin" userId="e8324a3f1f08682f" providerId="LiveId" clId="{23E70737-1396-4F8E-A204-2625EEF746BA}" dt="2018-10-17T06:56:32.697" v="2804" actId="1076"/>
          <ac:spMkLst>
            <pc:docMk/>
            <pc:sldMk cId="4128272963" sldId="256"/>
            <ac:spMk id="9" creationId="{00000000-0000-0000-0000-000000000000}"/>
          </ac:spMkLst>
        </pc:spChg>
        <pc:spChg chg="mod">
          <ac:chgData name="chia pao lin" userId="e8324a3f1f08682f" providerId="LiveId" clId="{23E70737-1396-4F8E-A204-2625EEF746BA}" dt="2018-10-17T06:56:36.484" v="2805" actId="1076"/>
          <ac:spMkLst>
            <pc:docMk/>
            <pc:sldMk cId="4128272963" sldId="256"/>
            <ac:spMk id="12" creationId="{00000000-0000-0000-0000-000000000000}"/>
          </ac:spMkLst>
        </pc:spChg>
        <pc:picChg chg="add del">
          <ac:chgData name="chia pao lin" userId="e8324a3f1f08682f" providerId="LiveId" clId="{23E70737-1396-4F8E-A204-2625EEF746BA}" dt="2018-10-17T06:56:18.898" v="2800" actId="478"/>
          <ac:picMkLst>
            <pc:docMk/>
            <pc:sldMk cId="4128272963" sldId="256"/>
            <ac:picMk id="5" creationId="{4D147FA8-B8D5-4974-8A6F-1F896BDF2471}"/>
          </ac:picMkLst>
        </pc:picChg>
      </pc:sldChg>
      <pc:sldChg chg="del">
        <pc:chgData name="chia pao lin" userId="e8324a3f1f08682f" providerId="LiveId" clId="{23E70737-1396-4F8E-A204-2625EEF746BA}" dt="2018-10-17T02:22:16.020" v="225" actId="2696"/>
        <pc:sldMkLst>
          <pc:docMk/>
          <pc:sldMk cId="392940091" sldId="257"/>
        </pc:sldMkLst>
      </pc:sldChg>
      <pc:sldChg chg="modSp">
        <pc:chgData name="chia pao lin" userId="e8324a3f1f08682f" providerId="LiveId" clId="{23E70737-1396-4F8E-A204-2625EEF746BA}" dt="2018-10-17T02:06:36.262" v="20" actId="1076"/>
        <pc:sldMkLst>
          <pc:docMk/>
          <pc:sldMk cId="4020036809" sldId="258"/>
        </pc:sldMkLst>
        <pc:spChg chg="mod">
          <ac:chgData name="chia pao lin" userId="e8324a3f1f08682f" providerId="LiveId" clId="{23E70737-1396-4F8E-A204-2625EEF746BA}" dt="2018-10-17T02:06:17.687" v="16" actId="1076"/>
          <ac:spMkLst>
            <pc:docMk/>
            <pc:sldMk cId="4020036809" sldId="258"/>
            <ac:spMk id="5" creationId="{00000000-0000-0000-0000-000000000000}"/>
          </ac:spMkLst>
        </pc:spChg>
        <pc:spChg chg="mod">
          <ac:chgData name="chia pao lin" userId="e8324a3f1f08682f" providerId="LiveId" clId="{23E70737-1396-4F8E-A204-2625EEF746BA}" dt="2018-10-17T02:06:36.262" v="20" actId="1076"/>
          <ac:spMkLst>
            <pc:docMk/>
            <pc:sldMk cId="4020036809" sldId="258"/>
            <ac:spMk id="10" creationId="{00000000-0000-0000-0000-000000000000}"/>
          </ac:spMkLst>
        </pc:spChg>
        <pc:spChg chg="mod">
          <ac:chgData name="chia pao lin" userId="e8324a3f1f08682f" providerId="LiveId" clId="{23E70737-1396-4F8E-A204-2625EEF746BA}" dt="2018-10-17T02:06:22.750" v="17" actId="1076"/>
          <ac:spMkLst>
            <pc:docMk/>
            <pc:sldMk cId="4020036809" sldId="258"/>
            <ac:spMk id="13" creationId="{CE08C07B-802B-4E26-AC64-A7A5CD48BCE0}"/>
          </ac:spMkLst>
        </pc:spChg>
        <pc:grpChg chg="mod">
          <ac:chgData name="chia pao lin" userId="e8324a3f1f08682f" providerId="LiveId" clId="{23E70737-1396-4F8E-A204-2625EEF746BA}" dt="2018-10-17T02:06:33" v="19" actId="1076"/>
          <ac:grpSpMkLst>
            <pc:docMk/>
            <pc:sldMk cId="4020036809" sldId="258"/>
            <ac:grpSpMk id="3" creationId="{00000000-0000-0000-0000-000000000000}"/>
          </ac:grpSpMkLst>
        </pc:grpChg>
        <pc:picChg chg="mod">
          <ac:chgData name="chia pao lin" userId="e8324a3f1f08682f" providerId="LiveId" clId="{23E70737-1396-4F8E-A204-2625EEF746BA}" dt="2018-10-17T02:06:27.278" v="18" actId="1076"/>
          <ac:picMkLst>
            <pc:docMk/>
            <pc:sldMk cId="4020036809" sldId="258"/>
            <ac:picMk id="14" creationId="{F2BD00A7-0BB1-46D0-A8D3-FA0CABA1E151}"/>
          </ac:picMkLst>
        </pc:picChg>
      </pc:sldChg>
      <pc:sldChg chg="del">
        <pc:chgData name="chia pao lin" userId="e8324a3f1f08682f" providerId="LiveId" clId="{23E70737-1396-4F8E-A204-2625EEF746BA}" dt="2018-10-17T02:05:55.554" v="8" actId="2696"/>
        <pc:sldMkLst>
          <pc:docMk/>
          <pc:sldMk cId="461623035" sldId="265"/>
        </pc:sldMkLst>
      </pc:sldChg>
      <pc:sldChg chg="del">
        <pc:chgData name="chia pao lin" userId="e8324a3f1f08682f" providerId="LiveId" clId="{23E70737-1396-4F8E-A204-2625EEF746BA}" dt="2018-10-17T02:05:55.585" v="9" actId="2696"/>
        <pc:sldMkLst>
          <pc:docMk/>
          <pc:sldMk cId="3535504083" sldId="270"/>
        </pc:sldMkLst>
      </pc:sldChg>
      <pc:sldChg chg="del">
        <pc:chgData name="chia pao lin" userId="e8324a3f1f08682f" providerId="LiveId" clId="{23E70737-1396-4F8E-A204-2625EEF746BA}" dt="2018-10-17T02:05:55.604" v="10" actId="2696"/>
        <pc:sldMkLst>
          <pc:docMk/>
          <pc:sldMk cId="61260515" sldId="271"/>
        </pc:sldMkLst>
      </pc:sldChg>
      <pc:sldChg chg="del">
        <pc:chgData name="chia pao lin" userId="e8324a3f1f08682f" providerId="LiveId" clId="{23E70737-1396-4F8E-A204-2625EEF746BA}" dt="2018-10-17T02:05:55.475" v="4" actId="2696"/>
        <pc:sldMkLst>
          <pc:docMk/>
          <pc:sldMk cId="1146898653" sldId="273"/>
        </pc:sldMkLst>
      </pc:sldChg>
      <pc:sldChg chg="del">
        <pc:chgData name="chia pao lin" userId="e8324a3f1f08682f" providerId="LiveId" clId="{23E70737-1396-4F8E-A204-2625EEF746BA}" dt="2018-10-17T02:05:55.491" v="5" actId="2696"/>
        <pc:sldMkLst>
          <pc:docMk/>
          <pc:sldMk cId="658708170" sldId="274"/>
        </pc:sldMkLst>
      </pc:sldChg>
      <pc:sldChg chg="delSp modSp">
        <pc:chgData name="chia pao lin" userId="e8324a3f1f08682f" providerId="LiveId" clId="{23E70737-1396-4F8E-A204-2625EEF746BA}" dt="2018-10-17T03:50:30.238" v="2495" actId="1076"/>
        <pc:sldMkLst>
          <pc:docMk/>
          <pc:sldMk cId="3422259801" sldId="299"/>
        </pc:sldMkLst>
        <pc:spChg chg="mod">
          <ac:chgData name="chia pao lin" userId="e8324a3f1f08682f" providerId="LiveId" clId="{23E70737-1396-4F8E-A204-2625EEF746BA}" dt="2018-10-17T03:49:55.843" v="2494" actId="14100"/>
          <ac:spMkLst>
            <pc:docMk/>
            <pc:sldMk cId="3422259801" sldId="299"/>
            <ac:spMk id="13" creationId="{AD0B60AD-13F7-4B56-8DAA-8A7281A3E38C}"/>
          </ac:spMkLst>
        </pc:spChg>
        <pc:picChg chg="del mod">
          <ac:chgData name="chia pao lin" userId="e8324a3f1f08682f" providerId="LiveId" clId="{23E70737-1396-4F8E-A204-2625EEF746BA}" dt="2018-10-17T03:49:51.942" v="2493" actId="478"/>
          <ac:picMkLst>
            <pc:docMk/>
            <pc:sldMk cId="3422259801" sldId="299"/>
            <ac:picMk id="3" creationId="{767F4602-3D27-45A5-9D55-C08872CFB766}"/>
          </ac:picMkLst>
        </pc:picChg>
        <pc:picChg chg="mod">
          <ac:chgData name="chia pao lin" userId="e8324a3f1f08682f" providerId="LiveId" clId="{23E70737-1396-4F8E-A204-2625EEF746BA}" dt="2018-10-17T03:49:48.934" v="2491" actId="14100"/>
          <ac:picMkLst>
            <pc:docMk/>
            <pc:sldMk cId="3422259801" sldId="299"/>
            <ac:picMk id="6" creationId="{9B105FF2-AB9D-49A8-AD5C-025E9FCFE5AC}"/>
          </ac:picMkLst>
        </pc:picChg>
        <pc:picChg chg="mod">
          <ac:chgData name="chia pao lin" userId="e8324a3f1f08682f" providerId="LiveId" clId="{23E70737-1396-4F8E-A204-2625EEF746BA}" dt="2018-10-17T03:50:30.238" v="2495" actId="1076"/>
          <ac:picMkLst>
            <pc:docMk/>
            <pc:sldMk cId="3422259801" sldId="299"/>
            <ac:picMk id="12" creationId="{25DE8EC9-7410-4B6C-960F-AE0CAE568A8F}"/>
          </ac:picMkLst>
        </pc:picChg>
      </pc:sldChg>
      <pc:sldChg chg="modSp">
        <pc:chgData name="chia pao lin" userId="e8324a3f1f08682f" providerId="LiveId" clId="{23E70737-1396-4F8E-A204-2625EEF746BA}" dt="2018-10-17T02:06:57.115" v="29" actId="1076"/>
        <pc:sldMkLst>
          <pc:docMk/>
          <pc:sldMk cId="2124251927" sldId="305"/>
        </pc:sldMkLst>
        <pc:spChg chg="mod">
          <ac:chgData name="chia pao lin" userId="e8324a3f1f08682f" providerId="LiveId" clId="{23E70737-1396-4F8E-A204-2625EEF746BA}" dt="2018-10-17T02:06:53.030" v="28"/>
          <ac:spMkLst>
            <pc:docMk/>
            <pc:sldMk cId="2124251927" sldId="305"/>
            <ac:spMk id="10" creationId="{00000000-0000-0000-0000-000000000000}"/>
          </ac:spMkLst>
        </pc:spChg>
        <pc:picChg chg="mod">
          <ac:chgData name="chia pao lin" userId="e8324a3f1f08682f" providerId="LiveId" clId="{23E70737-1396-4F8E-A204-2625EEF746BA}" dt="2018-10-17T02:06:57.115" v="29" actId="1076"/>
          <ac:picMkLst>
            <pc:docMk/>
            <pc:sldMk cId="2124251927" sldId="305"/>
            <ac:picMk id="13" creationId="{BFAE0A13-8CA0-4BA8-81D5-C2710D2BF7CE}"/>
          </ac:picMkLst>
        </pc:picChg>
      </pc:sldChg>
      <pc:sldChg chg="modSp del">
        <pc:chgData name="chia pao lin" userId="e8324a3f1f08682f" providerId="LiveId" clId="{23E70737-1396-4F8E-A204-2625EEF746BA}" dt="2018-10-17T06:05:52.875" v="2498" actId="2696"/>
        <pc:sldMkLst>
          <pc:docMk/>
          <pc:sldMk cId="1436743006" sldId="328"/>
        </pc:sldMkLst>
        <pc:spChg chg="mod">
          <ac:chgData name="chia pao lin" userId="e8324a3f1f08682f" providerId="LiveId" clId="{23E70737-1396-4F8E-A204-2625EEF746BA}" dt="2018-10-17T02:28:37.721" v="235" actId="1076"/>
          <ac:spMkLst>
            <pc:docMk/>
            <pc:sldMk cId="1436743006" sldId="328"/>
            <ac:spMk id="18" creationId="{00000000-0000-0000-0000-000000000000}"/>
          </ac:spMkLst>
        </pc:spChg>
        <pc:spChg chg="mod">
          <ac:chgData name="chia pao lin" userId="e8324a3f1f08682f" providerId="LiveId" clId="{23E70737-1396-4F8E-A204-2625EEF746BA}" dt="2018-10-17T02:28:48.522" v="238" actId="1076"/>
          <ac:spMkLst>
            <pc:docMk/>
            <pc:sldMk cId="1436743006" sldId="328"/>
            <ac:spMk id="27" creationId="{67D196A6-C16F-4F20-92B1-8DFA381E4840}"/>
          </ac:spMkLst>
        </pc:spChg>
        <pc:spChg chg="mod">
          <ac:chgData name="chia pao lin" userId="e8324a3f1f08682f" providerId="LiveId" clId="{23E70737-1396-4F8E-A204-2625EEF746BA}" dt="2018-10-17T02:28:44.211" v="237" actId="1076"/>
          <ac:spMkLst>
            <pc:docMk/>
            <pc:sldMk cId="1436743006" sldId="328"/>
            <ac:spMk id="29" creationId="{2556394E-DFA1-4558-BF91-65AE44D6E1F0}"/>
          </ac:spMkLst>
        </pc:spChg>
        <pc:spChg chg="mod">
          <ac:chgData name="chia pao lin" userId="e8324a3f1f08682f" providerId="LiveId" clId="{23E70737-1396-4F8E-A204-2625EEF746BA}" dt="2018-10-17T02:28:40.426" v="236" actId="1076"/>
          <ac:spMkLst>
            <pc:docMk/>
            <pc:sldMk cId="1436743006" sldId="328"/>
            <ac:spMk id="30" creationId="{86E1BDD0-3989-406F-9F09-3D8E08F760BF}"/>
          </ac:spMkLst>
        </pc:spChg>
      </pc:sldChg>
      <pc:sldChg chg="modSp">
        <pc:chgData name="chia pao lin" userId="e8324a3f1f08682f" providerId="LiveId" clId="{23E70737-1396-4F8E-A204-2625EEF746BA}" dt="2018-10-17T06:54:20.056" v="2788" actId="208"/>
        <pc:sldMkLst>
          <pc:docMk/>
          <pc:sldMk cId="3120249904" sldId="329"/>
        </pc:sldMkLst>
        <pc:spChg chg="mod">
          <ac:chgData name="chia pao lin" userId="e8324a3f1f08682f" providerId="LiveId" clId="{23E70737-1396-4F8E-A204-2625EEF746BA}" dt="2018-10-17T06:54:20.056" v="2788" actId="208"/>
          <ac:spMkLst>
            <pc:docMk/>
            <pc:sldMk cId="3120249904" sldId="329"/>
            <ac:spMk id="9" creationId="{762E8D85-E9B2-49D8-810B-9155730C24AB}"/>
          </ac:spMkLst>
        </pc:spChg>
        <pc:spChg chg="mod">
          <ac:chgData name="chia pao lin" userId="e8324a3f1f08682f" providerId="LiveId" clId="{23E70737-1396-4F8E-A204-2625EEF746BA}" dt="2018-10-17T06:54:14.858" v="2787" actId="208"/>
          <ac:spMkLst>
            <pc:docMk/>
            <pc:sldMk cId="3120249904" sldId="329"/>
            <ac:spMk id="24" creationId="{47E2739D-5956-472B-9467-5A51CB35F41D}"/>
          </ac:spMkLst>
        </pc:spChg>
        <pc:spChg chg="mod">
          <ac:chgData name="chia pao lin" userId="e8324a3f1f08682f" providerId="LiveId" clId="{23E70737-1396-4F8E-A204-2625EEF746BA}" dt="2018-10-17T06:54:10.011" v="2786" actId="208"/>
          <ac:spMkLst>
            <pc:docMk/>
            <pc:sldMk cId="3120249904" sldId="329"/>
            <ac:spMk id="26" creationId="{550AAAAA-6689-4C6F-9232-C1880E508874}"/>
          </ac:spMkLst>
        </pc:spChg>
      </pc:sldChg>
      <pc:sldChg chg="del">
        <pc:chgData name="chia pao lin" userId="e8324a3f1f08682f" providerId="LiveId" clId="{23E70737-1396-4F8E-A204-2625EEF746BA}" dt="2018-10-17T02:05:55.350" v="1" actId="2696"/>
        <pc:sldMkLst>
          <pc:docMk/>
          <pc:sldMk cId="447601201" sldId="330"/>
        </pc:sldMkLst>
      </pc:sldChg>
      <pc:sldChg chg="del">
        <pc:chgData name="chia pao lin" userId="e8324a3f1f08682f" providerId="LiveId" clId="{23E70737-1396-4F8E-A204-2625EEF746BA}" dt="2018-10-17T02:05:55.507" v="6" actId="2696"/>
        <pc:sldMkLst>
          <pc:docMk/>
          <pc:sldMk cId="3614693205" sldId="331"/>
        </pc:sldMkLst>
      </pc:sldChg>
      <pc:sldChg chg="del">
        <pc:chgData name="chia pao lin" userId="e8324a3f1f08682f" providerId="LiveId" clId="{23E70737-1396-4F8E-A204-2625EEF746BA}" dt="2018-10-17T02:05:55.612" v="11" actId="2696"/>
        <pc:sldMkLst>
          <pc:docMk/>
          <pc:sldMk cId="3629944219" sldId="333"/>
        </pc:sldMkLst>
      </pc:sldChg>
      <pc:sldChg chg="del">
        <pc:chgData name="chia pao lin" userId="e8324a3f1f08682f" providerId="LiveId" clId="{23E70737-1396-4F8E-A204-2625EEF746BA}" dt="2018-10-17T02:05:55.612" v="12" actId="2696"/>
        <pc:sldMkLst>
          <pc:docMk/>
          <pc:sldMk cId="2457881222" sldId="334"/>
        </pc:sldMkLst>
      </pc:sldChg>
      <pc:sldChg chg="del">
        <pc:chgData name="chia pao lin" userId="e8324a3f1f08682f" providerId="LiveId" clId="{23E70737-1396-4F8E-A204-2625EEF746BA}" dt="2018-10-17T02:05:55.397" v="2" actId="2696"/>
        <pc:sldMkLst>
          <pc:docMk/>
          <pc:sldMk cId="1046535765" sldId="335"/>
        </pc:sldMkLst>
      </pc:sldChg>
      <pc:sldChg chg="del">
        <pc:chgData name="chia pao lin" userId="e8324a3f1f08682f" providerId="LiveId" clId="{23E70737-1396-4F8E-A204-2625EEF746BA}" dt="2018-10-17T02:05:55.444" v="3" actId="2696"/>
        <pc:sldMkLst>
          <pc:docMk/>
          <pc:sldMk cId="2574639865" sldId="336"/>
        </pc:sldMkLst>
      </pc:sldChg>
      <pc:sldChg chg="modSp">
        <pc:chgData name="chia pao lin" userId="e8324a3f1f08682f" providerId="LiveId" clId="{23E70737-1396-4F8E-A204-2625EEF746BA}" dt="2018-10-17T03:50:44.391" v="2496" actId="1076"/>
        <pc:sldMkLst>
          <pc:docMk/>
          <pc:sldMk cId="3493831368" sldId="337"/>
        </pc:sldMkLst>
        <pc:spChg chg="mod">
          <ac:chgData name="chia pao lin" userId="e8324a3f1f08682f" providerId="LiveId" clId="{23E70737-1396-4F8E-A204-2625EEF746BA}" dt="2018-10-17T02:29:09.910" v="246" actId="20577"/>
          <ac:spMkLst>
            <pc:docMk/>
            <pc:sldMk cId="3493831368" sldId="337"/>
            <ac:spMk id="10" creationId="{00000000-0000-0000-0000-000000000000}"/>
          </ac:spMkLst>
        </pc:spChg>
        <pc:picChg chg="mod">
          <ac:chgData name="chia pao lin" userId="e8324a3f1f08682f" providerId="LiveId" clId="{23E70737-1396-4F8E-A204-2625EEF746BA}" dt="2018-10-17T03:50:44.391" v="2496" actId="1076"/>
          <ac:picMkLst>
            <pc:docMk/>
            <pc:sldMk cId="3493831368" sldId="337"/>
            <ac:picMk id="14" creationId="{F2BD00A7-0BB1-46D0-A8D3-FA0CABA1E151}"/>
          </ac:picMkLst>
        </pc:picChg>
      </pc:sldChg>
      <pc:sldChg chg="del">
        <pc:chgData name="chia pao lin" userId="e8324a3f1f08682f" providerId="LiveId" clId="{23E70737-1396-4F8E-A204-2625EEF746BA}" dt="2018-10-17T02:05:55.319" v="0" actId="2696"/>
        <pc:sldMkLst>
          <pc:docMk/>
          <pc:sldMk cId="7680151" sldId="338"/>
        </pc:sldMkLst>
      </pc:sldChg>
      <pc:sldChg chg="del">
        <pc:chgData name="chia pao lin" userId="e8324a3f1f08682f" providerId="LiveId" clId="{23E70737-1396-4F8E-A204-2625EEF746BA}" dt="2018-10-17T02:05:55.522" v="7" actId="2696"/>
        <pc:sldMkLst>
          <pc:docMk/>
          <pc:sldMk cId="2332263068" sldId="339"/>
        </pc:sldMkLst>
      </pc:sldChg>
      <pc:sldChg chg="modSp">
        <pc:chgData name="chia pao lin" userId="e8324a3f1f08682f" providerId="LiveId" clId="{23E70737-1396-4F8E-A204-2625EEF746BA}" dt="2018-10-17T03:33:17.104" v="2479" actId="1076"/>
        <pc:sldMkLst>
          <pc:docMk/>
          <pc:sldMk cId="4281119769" sldId="340"/>
        </pc:sldMkLst>
        <pc:spChg chg="mod">
          <ac:chgData name="chia pao lin" userId="e8324a3f1f08682f" providerId="LiveId" clId="{23E70737-1396-4F8E-A204-2625EEF746BA}" dt="2018-10-17T02:29:05.089" v="242" actId="20577"/>
          <ac:spMkLst>
            <pc:docMk/>
            <pc:sldMk cId="4281119769" sldId="340"/>
            <ac:spMk id="10" creationId="{00000000-0000-0000-0000-000000000000}"/>
          </ac:spMkLst>
        </pc:spChg>
        <pc:picChg chg="mod">
          <ac:chgData name="chia pao lin" userId="e8324a3f1f08682f" providerId="LiveId" clId="{23E70737-1396-4F8E-A204-2625EEF746BA}" dt="2018-10-17T03:33:17.104" v="2479" actId="1076"/>
          <ac:picMkLst>
            <pc:docMk/>
            <pc:sldMk cId="4281119769" sldId="340"/>
            <ac:picMk id="14" creationId="{F2BD00A7-0BB1-46D0-A8D3-FA0CABA1E151}"/>
          </ac:picMkLst>
        </pc:picChg>
      </pc:sldChg>
      <pc:sldChg chg="addSp delSp modSp">
        <pc:chgData name="chia pao lin" userId="e8324a3f1f08682f" providerId="LiveId" clId="{23E70737-1396-4F8E-A204-2625EEF746BA}" dt="2018-10-17T07:05:30.319" v="3108" actId="207"/>
        <pc:sldMkLst>
          <pc:docMk/>
          <pc:sldMk cId="2722779630" sldId="341"/>
        </pc:sldMkLst>
        <pc:spChg chg="add mod">
          <ac:chgData name="chia pao lin" userId="e8324a3f1f08682f" providerId="LiveId" clId="{23E70737-1396-4F8E-A204-2625EEF746BA}" dt="2018-10-17T06:50:59.227" v="2589" actId="11529"/>
          <ac:spMkLst>
            <pc:docMk/>
            <pc:sldMk cId="2722779630" sldId="341"/>
            <ac:spMk id="4" creationId="{BA8CE1FA-0DDC-45F3-AFBD-0BDB30C1661A}"/>
          </ac:spMkLst>
        </pc:spChg>
        <pc:spChg chg="add del mod">
          <ac:chgData name="chia pao lin" userId="e8324a3f1f08682f" providerId="LiveId" clId="{23E70737-1396-4F8E-A204-2625EEF746BA}" dt="2018-10-17T06:52:40.578" v="2760" actId="478"/>
          <ac:spMkLst>
            <pc:docMk/>
            <pc:sldMk cId="2722779630" sldId="341"/>
            <ac:spMk id="5" creationId="{359C3C21-6981-4770-B407-FB1B24EBA81A}"/>
          </ac:spMkLst>
        </pc:spChg>
        <pc:spChg chg="add mod ord">
          <ac:chgData name="chia pao lin" userId="e8324a3f1f08682f" providerId="LiveId" clId="{23E70737-1396-4F8E-A204-2625EEF746BA}" dt="2018-10-17T07:05:30.319" v="3108" actId="207"/>
          <ac:spMkLst>
            <pc:docMk/>
            <pc:sldMk cId="2722779630" sldId="341"/>
            <ac:spMk id="6" creationId="{DA4779C7-A459-49E7-9441-0BE9216810E2}"/>
          </ac:spMkLst>
        </pc:spChg>
        <pc:picChg chg="add mod ord">
          <ac:chgData name="chia pao lin" userId="e8324a3f1f08682f" providerId="LiveId" clId="{23E70737-1396-4F8E-A204-2625EEF746BA}" dt="2018-10-17T06:54:35.364" v="2789" actId="1076"/>
          <ac:picMkLst>
            <pc:docMk/>
            <pc:sldMk cId="2722779630" sldId="341"/>
            <ac:picMk id="3" creationId="{6709786D-4EE3-4AB7-A3C2-F4376D3C00AA}"/>
          </ac:picMkLst>
        </pc:picChg>
      </pc:sldChg>
      <pc:sldChg chg="modSp add">
        <pc:chgData name="chia pao lin" userId="e8324a3f1f08682f" providerId="LiveId" clId="{23E70737-1396-4F8E-A204-2625EEF746BA}" dt="2018-10-17T02:29:35.579" v="272" actId="14100"/>
        <pc:sldMkLst>
          <pc:docMk/>
          <pc:sldMk cId="1836789506" sldId="342"/>
        </pc:sldMkLst>
        <pc:spChg chg="mod">
          <ac:chgData name="chia pao lin" userId="e8324a3f1f08682f" providerId="LiveId" clId="{23E70737-1396-4F8E-A204-2625EEF746BA}" dt="2018-10-17T02:28:16.938" v="232" actId="1076"/>
          <ac:spMkLst>
            <pc:docMk/>
            <pc:sldMk cId="1836789506" sldId="342"/>
            <ac:spMk id="5" creationId="{00000000-0000-0000-0000-000000000000}"/>
          </ac:spMkLst>
        </pc:spChg>
        <pc:spChg chg="mod">
          <ac:chgData name="chia pao lin" userId="e8324a3f1f08682f" providerId="LiveId" clId="{23E70737-1396-4F8E-A204-2625EEF746BA}" dt="2018-10-17T02:29:14.329" v="248" actId="20577"/>
          <ac:spMkLst>
            <pc:docMk/>
            <pc:sldMk cId="1836789506" sldId="342"/>
            <ac:spMk id="10" creationId="{00000000-0000-0000-0000-000000000000}"/>
          </ac:spMkLst>
        </pc:spChg>
        <pc:spChg chg="mod">
          <ac:chgData name="chia pao lin" userId="e8324a3f1f08682f" providerId="LiveId" clId="{23E70737-1396-4F8E-A204-2625EEF746BA}" dt="2018-10-17T02:29:32.194" v="271" actId="20577"/>
          <ac:spMkLst>
            <pc:docMk/>
            <pc:sldMk cId="1836789506" sldId="342"/>
            <ac:spMk id="12" creationId="{00000000-0000-0000-0000-000000000000}"/>
          </ac:spMkLst>
        </pc:spChg>
        <pc:spChg chg="mod">
          <ac:chgData name="chia pao lin" userId="e8324a3f1f08682f" providerId="LiveId" clId="{23E70737-1396-4F8E-A204-2625EEF746BA}" dt="2018-10-17T02:28:21.138" v="233" actId="1076"/>
          <ac:spMkLst>
            <pc:docMk/>
            <pc:sldMk cId="1836789506" sldId="342"/>
            <ac:spMk id="13" creationId="{CE08C07B-802B-4E26-AC64-A7A5CD48BCE0}"/>
          </ac:spMkLst>
        </pc:spChg>
        <pc:grpChg chg="mod">
          <ac:chgData name="chia pao lin" userId="e8324a3f1f08682f" providerId="LiveId" clId="{23E70737-1396-4F8E-A204-2625EEF746BA}" dt="2018-10-17T02:29:35.579" v="272" actId="14100"/>
          <ac:grpSpMkLst>
            <pc:docMk/>
            <pc:sldMk cId="1836789506" sldId="342"/>
            <ac:grpSpMk id="3" creationId="{00000000-0000-0000-0000-000000000000}"/>
          </ac:grpSpMkLst>
        </pc:grpChg>
        <pc:picChg chg="mod">
          <ac:chgData name="chia pao lin" userId="e8324a3f1f08682f" providerId="LiveId" clId="{23E70737-1396-4F8E-A204-2625EEF746BA}" dt="2018-10-17T02:28:22.753" v="234" actId="1076"/>
          <ac:picMkLst>
            <pc:docMk/>
            <pc:sldMk cId="1836789506" sldId="342"/>
            <ac:picMk id="14" creationId="{F2BD00A7-0BB1-46D0-A8D3-FA0CABA1E151}"/>
          </ac:picMkLst>
        </pc:picChg>
      </pc:sldChg>
      <pc:sldChg chg="addSp delSp modSp add delAnim modAnim">
        <pc:chgData name="chia pao lin" userId="e8324a3f1f08682f" providerId="LiveId" clId="{23E70737-1396-4F8E-A204-2625EEF746BA}" dt="2018-10-17T06:46:46.624" v="2588"/>
        <pc:sldMkLst>
          <pc:docMk/>
          <pc:sldMk cId="3936572070" sldId="343"/>
        </pc:sldMkLst>
        <pc:spChg chg="mod">
          <ac:chgData name="chia pao lin" userId="e8324a3f1f08682f" providerId="LiveId" clId="{23E70737-1396-4F8E-A204-2625EEF746BA}" dt="2018-10-17T02:16:48.626" v="74" actId="1076"/>
          <ac:spMkLst>
            <pc:docMk/>
            <pc:sldMk cId="3936572070" sldId="343"/>
            <ac:spMk id="5" creationId="{00000000-0000-0000-0000-000000000000}"/>
          </ac:spMkLst>
        </pc:spChg>
        <pc:spChg chg="del mod">
          <ac:chgData name="chia pao lin" userId="e8324a3f1f08682f" providerId="LiveId" clId="{23E70737-1396-4F8E-A204-2625EEF746BA}" dt="2018-10-17T02:16:29.443" v="56" actId="478"/>
          <ac:spMkLst>
            <pc:docMk/>
            <pc:sldMk cId="3936572070" sldId="343"/>
            <ac:spMk id="10" creationId="{00000000-0000-0000-0000-000000000000}"/>
          </ac:spMkLst>
        </pc:spChg>
        <pc:spChg chg="mod">
          <ac:chgData name="chia pao lin" userId="e8324a3f1f08682f" providerId="LiveId" clId="{23E70737-1396-4F8E-A204-2625EEF746BA}" dt="2018-10-17T02:16:44.408" v="73"/>
          <ac:spMkLst>
            <pc:docMk/>
            <pc:sldMk cId="3936572070" sldId="343"/>
            <ac:spMk id="12" creationId="{00000000-0000-0000-0000-000000000000}"/>
          </ac:spMkLst>
        </pc:spChg>
        <pc:spChg chg="mod">
          <ac:chgData name="chia pao lin" userId="e8324a3f1f08682f" providerId="LiveId" clId="{23E70737-1396-4F8E-A204-2625EEF746BA}" dt="2018-10-17T02:16:51.825" v="75" actId="1076"/>
          <ac:spMkLst>
            <pc:docMk/>
            <pc:sldMk cId="3936572070" sldId="343"/>
            <ac:spMk id="13" creationId="{CE08C07B-802B-4E26-AC64-A7A5CD48BCE0}"/>
          </ac:spMkLst>
        </pc:spChg>
        <pc:spChg chg="add del">
          <ac:chgData name="chia pao lin" userId="e8324a3f1f08682f" providerId="LiveId" clId="{23E70737-1396-4F8E-A204-2625EEF746BA}" dt="2018-10-17T03:04:32.358" v="1522" actId="478"/>
          <ac:spMkLst>
            <pc:docMk/>
            <pc:sldMk cId="3936572070" sldId="343"/>
            <ac:spMk id="15" creationId="{4B76E59B-51B0-4457-AE52-5C30A51A9899}"/>
          </ac:spMkLst>
        </pc:spChg>
        <pc:spChg chg="add mod">
          <ac:chgData name="chia pao lin" userId="e8324a3f1f08682f" providerId="LiveId" clId="{23E70737-1396-4F8E-A204-2625EEF746BA}" dt="2018-10-17T06:46:46.624" v="2588"/>
          <ac:spMkLst>
            <pc:docMk/>
            <pc:sldMk cId="3936572070" sldId="343"/>
            <ac:spMk id="16" creationId="{B09BD952-8632-4427-98E9-50DFF9DBBBB3}"/>
          </ac:spMkLst>
        </pc:spChg>
        <pc:grpChg chg="mod">
          <ac:chgData name="chia pao lin" userId="e8324a3f1f08682f" providerId="LiveId" clId="{23E70737-1396-4F8E-A204-2625EEF746BA}" dt="2018-10-17T02:16:33.769" v="57" actId="1076"/>
          <ac:grpSpMkLst>
            <pc:docMk/>
            <pc:sldMk cId="3936572070" sldId="343"/>
            <ac:grpSpMk id="3" creationId="{00000000-0000-0000-0000-000000000000}"/>
          </ac:grpSpMkLst>
        </pc:grpChg>
        <pc:graphicFrameChg chg="add del mod">
          <ac:chgData name="chia pao lin" userId="e8324a3f1f08682f" providerId="LiveId" clId="{23E70737-1396-4F8E-A204-2625EEF746BA}" dt="2018-10-17T02:30:38" v="274" actId="1032"/>
          <ac:graphicFrameMkLst>
            <pc:docMk/>
            <pc:sldMk cId="3936572070" sldId="343"/>
            <ac:graphicFrameMk id="2" creationId="{85CF9B69-A80B-44F3-9966-B6E4FB732F5F}"/>
          </ac:graphicFrameMkLst>
        </pc:graphicFrameChg>
        <pc:graphicFrameChg chg="add del mod">
          <ac:chgData name="chia pao lin" userId="e8324a3f1f08682f" providerId="LiveId" clId="{23E70737-1396-4F8E-A204-2625EEF746BA}" dt="2018-10-17T02:32:32.024" v="276" actId="1032"/>
          <ac:graphicFrameMkLst>
            <pc:docMk/>
            <pc:sldMk cId="3936572070" sldId="343"/>
            <ac:graphicFrameMk id="4" creationId="{5D93FB25-DAE6-45E4-B351-3C8490D950BD}"/>
          </ac:graphicFrameMkLst>
        </pc:graphicFrameChg>
        <pc:graphicFrameChg chg="add del mod">
          <ac:chgData name="chia pao lin" userId="e8324a3f1f08682f" providerId="LiveId" clId="{23E70737-1396-4F8E-A204-2625EEF746BA}" dt="2018-10-17T02:33:22.505" v="278" actId="1032"/>
          <ac:graphicFrameMkLst>
            <pc:docMk/>
            <pc:sldMk cId="3936572070" sldId="343"/>
            <ac:graphicFrameMk id="6" creationId="{99A349F1-5E81-4890-BB76-84BD0E6DEB2B}"/>
          </ac:graphicFrameMkLst>
        </pc:graphicFrameChg>
        <pc:picChg chg="mod">
          <ac:chgData name="chia pao lin" userId="e8324a3f1f08682f" providerId="LiveId" clId="{23E70737-1396-4F8E-A204-2625EEF746BA}" dt="2018-10-17T02:16:55.171" v="76" actId="1076"/>
          <ac:picMkLst>
            <pc:docMk/>
            <pc:sldMk cId="3936572070" sldId="343"/>
            <ac:picMk id="14" creationId="{F2BD00A7-0BB1-46D0-A8D3-FA0CABA1E151}"/>
          </ac:picMkLst>
        </pc:picChg>
      </pc:sldChg>
      <pc:sldChg chg="add del">
        <pc:chgData name="chia pao lin" userId="e8324a3f1f08682f" providerId="LiveId" clId="{23E70737-1396-4F8E-A204-2625EEF746BA}" dt="2018-10-17T02:17:12.241" v="82" actId="2696"/>
        <pc:sldMkLst>
          <pc:docMk/>
          <pc:sldMk cId="2030140242" sldId="344"/>
        </pc:sldMkLst>
      </pc:sldChg>
      <pc:sldChg chg="addSp delSp modSp add">
        <pc:chgData name="chia pao lin" userId="e8324a3f1f08682f" providerId="LiveId" clId="{23E70737-1396-4F8E-A204-2625EEF746BA}" dt="2018-10-17T03:48:37.494" v="2488" actId="14100"/>
        <pc:sldMkLst>
          <pc:docMk/>
          <pc:sldMk cId="2444814948" sldId="344"/>
        </pc:sldMkLst>
        <pc:spChg chg="mod">
          <ac:chgData name="chia pao lin" userId="e8324a3f1f08682f" providerId="LiveId" clId="{23E70737-1396-4F8E-A204-2625EEF746BA}" dt="2018-10-17T02:38:40.250" v="526" actId="1076"/>
          <ac:spMkLst>
            <pc:docMk/>
            <pc:sldMk cId="2444814948" sldId="344"/>
            <ac:spMk id="5" creationId="{00000000-0000-0000-0000-000000000000}"/>
          </ac:spMkLst>
        </pc:spChg>
        <pc:spChg chg="add del mod">
          <ac:chgData name="chia pao lin" userId="e8324a3f1f08682f" providerId="LiveId" clId="{23E70737-1396-4F8E-A204-2625EEF746BA}" dt="2018-10-17T02:39:06.085" v="554" actId="478"/>
          <ac:spMkLst>
            <pc:docMk/>
            <pc:sldMk cId="2444814948" sldId="344"/>
            <ac:spMk id="6" creationId="{2710402C-38B7-4738-8508-55373539B0E1}"/>
          </ac:spMkLst>
        </pc:spChg>
        <pc:spChg chg="add del mod">
          <ac:chgData name="chia pao lin" userId="e8324a3f1f08682f" providerId="LiveId" clId="{23E70737-1396-4F8E-A204-2625EEF746BA}" dt="2018-10-17T02:36:14.430" v="441" actId="478"/>
          <ac:spMkLst>
            <pc:docMk/>
            <pc:sldMk cId="2444814948" sldId="344"/>
            <ac:spMk id="7" creationId="{82DBF81A-881D-415C-9361-CC4410D74CDF}"/>
          </ac:spMkLst>
        </pc:spChg>
        <pc:spChg chg="add mod">
          <ac:chgData name="chia pao lin" userId="e8324a3f1f08682f" providerId="LiveId" clId="{23E70737-1396-4F8E-A204-2625EEF746BA}" dt="2018-10-17T03:48:37.494" v="2488" actId="14100"/>
          <ac:spMkLst>
            <pc:docMk/>
            <pc:sldMk cId="2444814948" sldId="344"/>
            <ac:spMk id="8" creationId="{7B15AAC6-E1B6-4D30-A69B-CD465F62062D}"/>
          </ac:spMkLst>
        </pc:spChg>
        <pc:spChg chg="mod">
          <ac:chgData name="chia pao lin" userId="e8324a3f1f08682f" providerId="LiveId" clId="{23E70737-1396-4F8E-A204-2625EEF746BA}" dt="2018-10-17T02:17:42.290" v="113"/>
          <ac:spMkLst>
            <pc:docMk/>
            <pc:sldMk cId="2444814948" sldId="344"/>
            <ac:spMk id="12" creationId="{00000000-0000-0000-0000-000000000000}"/>
          </ac:spMkLst>
        </pc:spChg>
        <pc:graphicFrameChg chg="add del mod">
          <ac:chgData name="chia pao lin" userId="e8324a3f1f08682f" providerId="LiveId" clId="{23E70737-1396-4F8E-A204-2625EEF746BA}" dt="2018-10-17T02:25:19.434" v="230" actId="1032"/>
          <ac:graphicFrameMkLst>
            <pc:docMk/>
            <pc:sldMk cId="2444814948" sldId="344"/>
            <ac:graphicFrameMk id="2" creationId="{013FCD7C-A5AD-47AF-9497-5A5A3BB170E4}"/>
          </ac:graphicFrameMkLst>
        </pc:graphicFrameChg>
        <pc:graphicFrameChg chg="add del mod">
          <ac:chgData name="chia pao lin" userId="e8324a3f1f08682f" providerId="LiveId" clId="{23E70737-1396-4F8E-A204-2625EEF746BA}" dt="2018-10-17T02:34:22.105" v="290" actId="478"/>
          <ac:graphicFrameMkLst>
            <pc:docMk/>
            <pc:sldMk cId="2444814948" sldId="344"/>
            <ac:graphicFrameMk id="4" creationId="{78773F8F-1C82-4659-9745-8EDFB16484F7}"/>
          </ac:graphicFrameMkLst>
        </pc:graphicFrameChg>
        <pc:graphicFrameChg chg="add del mod">
          <ac:chgData name="chia pao lin" userId="e8324a3f1f08682f" providerId="LiveId" clId="{23E70737-1396-4F8E-A204-2625EEF746BA}" dt="2018-10-17T02:34:18.127" v="288"/>
          <ac:graphicFrameMkLst>
            <pc:docMk/>
            <pc:sldMk cId="2444814948" sldId="344"/>
            <ac:graphicFrameMk id="15" creationId="{795DD9A1-A52D-40A4-9840-0D563251B23E}"/>
          </ac:graphicFrameMkLst>
        </pc:graphicFrameChg>
      </pc:sldChg>
      <pc:sldChg chg="add del">
        <pc:chgData name="chia pao lin" userId="e8324a3f1f08682f" providerId="LiveId" clId="{23E70737-1396-4F8E-A204-2625EEF746BA}" dt="2018-10-17T02:17:12.228" v="81" actId="2696"/>
        <pc:sldMkLst>
          <pc:docMk/>
          <pc:sldMk cId="908322725" sldId="345"/>
        </pc:sldMkLst>
      </pc:sldChg>
      <pc:sldChg chg="addSp modSp add">
        <pc:chgData name="chia pao lin" userId="e8324a3f1f08682f" providerId="LiveId" clId="{23E70737-1396-4F8E-A204-2625EEF746BA}" dt="2018-10-17T03:04:21.387" v="1521" actId="20577"/>
        <pc:sldMkLst>
          <pc:docMk/>
          <pc:sldMk cId="1620049090" sldId="345"/>
        </pc:sldMkLst>
        <pc:spChg chg="add mod">
          <ac:chgData name="chia pao lin" userId="e8324a3f1f08682f" providerId="LiveId" clId="{23E70737-1396-4F8E-A204-2625EEF746BA}" dt="2018-10-17T03:04:21.387" v="1521" actId="20577"/>
          <ac:spMkLst>
            <pc:docMk/>
            <pc:sldMk cId="1620049090" sldId="345"/>
            <ac:spMk id="9" creationId="{3B400E4C-97B4-41EB-966E-4C515DEF8A2E}"/>
          </ac:spMkLst>
        </pc:spChg>
        <pc:spChg chg="mod">
          <ac:chgData name="chia pao lin" userId="e8324a3f1f08682f" providerId="LiveId" clId="{23E70737-1396-4F8E-A204-2625EEF746BA}" dt="2018-10-17T02:17:49.866" v="127"/>
          <ac:spMkLst>
            <pc:docMk/>
            <pc:sldMk cId="1620049090" sldId="345"/>
            <ac:spMk id="12" creationId="{00000000-0000-0000-0000-000000000000}"/>
          </ac:spMkLst>
        </pc:spChg>
      </pc:sldChg>
      <pc:sldChg chg="addSp delSp modSp add">
        <pc:chgData name="chia pao lin" userId="e8324a3f1f08682f" providerId="LiveId" clId="{23E70737-1396-4F8E-A204-2625EEF746BA}" dt="2018-10-17T03:14:45.694" v="2079" actId="14100"/>
        <pc:sldMkLst>
          <pc:docMk/>
          <pc:sldMk cId="1771486662" sldId="346"/>
        </pc:sldMkLst>
        <pc:spChg chg="add del">
          <ac:chgData name="chia pao lin" userId="e8324a3f1f08682f" providerId="LiveId" clId="{23E70737-1396-4F8E-A204-2625EEF746BA}" dt="2018-10-17T03:04:41.136" v="1524" actId="478"/>
          <ac:spMkLst>
            <pc:docMk/>
            <pc:sldMk cId="1771486662" sldId="346"/>
            <ac:spMk id="9" creationId="{D83AA410-DF6F-409C-801C-697F3D58518A}"/>
          </ac:spMkLst>
        </pc:spChg>
        <pc:spChg chg="add mod">
          <ac:chgData name="chia pao lin" userId="e8324a3f1f08682f" providerId="LiveId" clId="{23E70737-1396-4F8E-A204-2625EEF746BA}" dt="2018-10-17T03:14:45.694" v="2079" actId="14100"/>
          <ac:spMkLst>
            <pc:docMk/>
            <pc:sldMk cId="1771486662" sldId="346"/>
            <ac:spMk id="10" creationId="{8CFE39E4-0765-4A4D-AB7D-6493B3DEE3AB}"/>
          </ac:spMkLst>
        </pc:spChg>
        <pc:spChg chg="mod">
          <ac:chgData name="chia pao lin" userId="e8324a3f1f08682f" providerId="LiveId" clId="{23E70737-1396-4F8E-A204-2625EEF746BA}" dt="2018-10-17T02:18:03.303" v="140"/>
          <ac:spMkLst>
            <pc:docMk/>
            <pc:sldMk cId="1771486662" sldId="346"/>
            <ac:spMk id="12" creationId="{00000000-0000-0000-0000-000000000000}"/>
          </ac:spMkLst>
        </pc:spChg>
      </pc:sldChg>
      <pc:sldChg chg="add del">
        <pc:chgData name="chia pao lin" userId="e8324a3f1f08682f" providerId="LiveId" clId="{23E70737-1396-4F8E-A204-2625EEF746BA}" dt="2018-10-17T02:17:12.216" v="80" actId="2696"/>
        <pc:sldMkLst>
          <pc:docMk/>
          <pc:sldMk cId="4126093156" sldId="346"/>
        </pc:sldMkLst>
      </pc:sldChg>
      <pc:sldChg chg="addSp delSp modSp add">
        <pc:chgData name="chia pao lin" userId="e8324a3f1f08682f" providerId="LiveId" clId="{23E70737-1396-4F8E-A204-2625EEF746BA}" dt="2018-10-17T03:14:31.861" v="2078" actId="14100"/>
        <pc:sldMkLst>
          <pc:docMk/>
          <pc:sldMk cId="2831948885" sldId="347"/>
        </pc:sldMkLst>
        <pc:spChg chg="add del">
          <ac:chgData name="chia pao lin" userId="e8324a3f1f08682f" providerId="LiveId" clId="{23E70737-1396-4F8E-A204-2625EEF746BA}" dt="2018-10-17T03:04:45.579" v="1526" actId="478"/>
          <ac:spMkLst>
            <pc:docMk/>
            <pc:sldMk cId="2831948885" sldId="347"/>
            <ac:spMk id="9" creationId="{A89C97D0-E608-4980-AFF6-89942779F15E}"/>
          </ac:spMkLst>
        </pc:spChg>
        <pc:spChg chg="add mod">
          <ac:chgData name="chia pao lin" userId="e8324a3f1f08682f" providerId="LiveId" clId="{23E70737-1396-4F8E-A204-2625EEF746BA}" dt="2018-10-17T03:14:31.861" v="2078" actId="14100"/>
          <ac:spMkLst>
            <pc:docMk/>
            <pc:sldMk cId="2831948885" sldId="347"/>
            <ac:spMk id="10" creationId="{578C1E0B-E605-4ADA-BE24-816DE7A3D46C}"/>
          </ac:spMkLst>
        </pc:spChg>
        <pc:spChg chg="mod">
          <ac:chgData name="chia pao lin" userId="e8324a3f1f08682f" providerId="LiveId" clId="{23E70737-1396-4F8E-A204-2625EEF746BA}" dt="2018-10-17T02:18:20.434" v="152"/>
          <ac:spMkLst>
            <pc:docMk/>
            <pc:sldMk cId="2831948885" sldId="347"/>
            <ac:spMk id="12" creationId="{00000000-0000-0000-0000-000000000000}"/>
          </ac:spMkLst>
        </pc:spChg>
      </pc:sldChg>
      <pc:sldChg chg="add del">
        <pc:chgData name="chia pao lin" userId="e8324a3f1f08682f" providerId="LiveId" clId="{23E70737-1396-4F8E-A204-2625EEF746BA}" dt="2018-10-17T02:17:12.206" v="79" actId="2696"/>
        <pc:sldMkLst>
          <pc:docMk/>
          <pc:sldMk cId="3543084004" sldId="347"/>
        </pc:sldMkLst>
      </pc:sldChg>
      <pc:sldChg chg="add del">
        <pc:chgData name="chia pao lin" userId="e8324a3f1f08682f" providerId="LiveId" clId="{23E70737-1396-4F8E-A204-2625EEF746BA}" dt="2018-10-17T02:17:12.193" v="78" actId="2696"/>
        <pc:sldMkLst>
          <pc:docMk/>
          <pc:sldMk cId="1242862492" sldId="348"/>
        </pc:sldMkLst>
      </pc:sldChg>
      <pc:sldChg chg="addSp delSp modSp add">
        <pc:chgData name="chia pao lin" userId="e8324a3f1f08682f" providerId="LiveId" clId="{23E70737-1396-4F8E-A204-2625EEF746BA}" dt="2018-10-17T07:03:28.516" v="3063" actId="1076"/>
        <pc:sldMkLst>
          <pc:docMk/>
          <pc:sldMk cId="1335528204" sldId="348"/>
        </pc:sldMkLst>
        <pc:spChg chg="add del">
          <ac:chgData name="chia pao lin" userId="e8324a3f1f08682f" providerId="LiveId" clId="{23E70737-1396-4F8E-A204-2625EEF746BA}" dt="2018-10-17T03:04:50.283" v="1528" actId="478"/>
          <ac:spMkLst>
            <pc:docMk/>
            <pc:sldMk cId="1335528204" sldId="348"/>
            <ac:spMk id="9" creationId="{DEB037B5-09D4-4E00-B2AC-416BBB3E0CC8}"/>
          </ac:spMkLst>
        </pc:spChg>
        <pc:spChg chg="add mod">
          <ac:chgData name="chia pao lin" userId="e8324a3f1f08682f" providerId="LiveId" clId="{23E70737-1396-4F8E-A204-2625EEF746BA}" dt="2018-10-17T07:03:28.516" v="3063" actId="1076"/>
          <ac:spMkLst>
            <pc:docMk/>
            <pc:sldMk cId="1335528204" sldId="348"/>
            <ac:spMk id="10" creationId="{2BD2C787-22EB-438D-BEBE-F1DE2432EA3D}"/>
          </ac:spMkLst>
        </pc:spChg>
        <pc:spChg chg="mod">
          <ac:chgData name="chia pao lin" userId="e8324a3f1f08682f" providerId="LiveId" clId="{23E70737-1396-4F8E-A204-2625EEF746BA}" dt="2018-10-17T02:18:46.574" v="164"/>
          <ac:spMkLst>
            <pc:docMk/>
            <pc:sldMk cId="1335528204" sldId="348"/>
            <ac:spMk id="12" creationId="{00000000-0000-0000-0000-000000000000}"/>
          </ac:spMkLst>
        </pc:spChg>
      </pc:sldChg>
      <pc:sldChg chg="add del">
        <pc:chgData name="chia pao lin" userId="e8324a3f1f08682f" providerId="LiveId" clId="{23E70737-1396-4F8E-A204-2625EEF746BA}" dt="2018-10-17T02:18:29.875" v="154"/>
        <pc:sldMkLst>
          <pc:docMk/>
          <pc:sldMk cId="2238832680" sldId="348"/>
        </pc:sldMkLst>
      </pc:sldChg>
      <pc:sldChg chg="addSp delSp modSp add">
        <pc:chgData name="chia pao lin" userId="e8324a3f1f08682f" providerId="LiveId" clId="{23E70737-1396-4F8E-A204-2625EEF746BA}" dt="2018-10-17T03:44:13.942" v="2486" actId="1076"/>
        <pc:sldMkLst>
          <pc:docMk/>
          <pc:sldMk cId="2511275161" sldId="349"/>
        </pc:sldMkLst>
        <pc:spChg chg="add del">
          <ac:chgData name="chia pao lin" userId="e8324a3f1f08682f" providerId="LiveId" clId="{23E70737-1396-4F8E-A204-2625EEF746BA}" dt="2018-10-17T03:04:55.799" v="1530" actId="478"/>
          <ac:spMkLst>
            <pc:docMk/>
            <pc:sldMk cId="2511275161" sldId="349"/>
            <ac:spMk id="9" creationId="{DA78F43C-FAEB-4338-B3E7-B129EDD1121B}"/>
          </ac:spMkLst>
        </pc:spChg>
        <pc:spChg chg="add mod">
          <ac:chgData name="chia pao lin" userId="e8324a3f1f08682f" providerId="LiveId" clId="{23E70737-1396-4F8E-A204-2625EEF746BA}" dt="2018-10-17T03:44:13.942" v="2486" actId="1076"/>
          <ac:spMkLst>
            <pc:docMk/>
            <pc:sldMk cId="2511275161" sldId="349"/>
            <ac:spMk id="10" creationId="{39FEB5A0-6BC4-4588-B11D-5FD0FA68D3C5}"/>
          </ac:spMkLst>
        </pc:spChg>
        <pc:spChg chg="mod">
          <ac:chgData name="chia pao lin" userId="e8324a3f1f08682f" providerId="LiveId" clId="{23E70737-1396-4F8E-A204-2625EEF746BA}" dt="2018-10-17T02:19:47.206" v="203"/>
          <ac:spMkLst>
            <pc:docMk/>
            <pc:sldMk cId="2511275161" sldId="349"/>
            <ac:spMk id="12" creationId="{00000000-0000-0000-0000-000000000000}"/>
          </ac:spMkLst>
        </pc:spChg>
      </pc:sldChg>
      <pc:sldChg chg="add del">
        <pc:chgData name="chia pao lin" userId="e8324a3f1f08682f" providerId="LiveId" clId="{23E70737-1396-4F8E-A204-2625EEF746BA}" dt="2018-10-17T02:17:12.185" v="77" actId="2696"/>
        <pc:sldMkLst>
          <pc:docMk/>
          <pc:sldMk cId="2855142892" sldId="349"/>
        </pc:sldMkLst>
      </pc:sldChg>
      <pc:sldChg chg="modSp add">
        <pc:chgData name="chia pao lin" userId="e8324a3f1f08682f" providerId="LiveId" clId="{23E70737-1396-4F8E-A204-2625EEF746BA}" dt="2018-10-17T06:46:27.806" v="2584" actId="1076"/>
        <pc:sldMkLst>
          <pc:docMk/>
          <pc:sldMk cId="2314244617" sldId="350"/>
        </pc:sldMkLst>
        <pc:spChg chg="mod">
          <ac:chgData name="chia pao lin" userId="e8324a3f1f08682f" providerId="LiveId" clId="{23E70737-1396-4F8E-A204-2625EEF746BA}" dt="2018-10-17T06:46:24.700" v="2583" actId="1076"/>
          <ac:spMkLst>
            <pc:docMk/>
            <pc:sldMk cId="2314244617" sldId="350"/>
            <ac:spMk id="10" creationId="{00000000-0000-0000-0000-000000000000}"/>
          </ac:spMkLst>
        </pc:spChg>
        <pc:picChg chg="mod">
          <ac:chgData name="chia pao lin" userId="e8324a3f1f08682f" providerId="LiveId" clId="{23E70737-1396-4F8E-A204-2625EEF746BA}" dt="2018-10-17T06:46:27.806" v="2584" actId="1076"/>
          <ac:picMkLst>
            <pc:docMk/>
            <pc:sldMk cId="2314244617" sldId="350"/>
            <ac:picMk id="13" creationId="{BFAE0A13-8CA0-4BA8-81D5-C2710D2BF7CE}"/>
          </ac:picMkLst>
        </pc:picChg>
      </pc:sldChg>
      <pc:sldChg chg="modSp add">
        <pc:chgData name="chia pao lin" userId="e8324a3f1f08682f" providerId="LiveId" clId="{23E70737-1396-4F8E-A204-2625EEF746BA}" dt="2018-10-17T06:53:55.274" v="2785" actId="208"/>
        <pc:sldMkLst>
          <pc:docMk/>
          <pc:sldMk cId="3528285316" sldId="351"/>
        </pc:sldMkLst>
        <pc:spChg chg="mod">
          <ac:chgData name="chia pao lin" userId="e8324a3f1f08682f" providerId="LiveId" clId="{23E70737-1396-4F8E-A204-2625EEF746BA}" dt="2018-10-17T06:53:51.407" v="2784" actId="208"/>
          <ac:spMkLst>
            <pc:docMk/>
            <pc:sldMk cId="3528285316" sldId="351"/>
            <ac:spMk id="27" creationId="{67D196A6-C16F-4F20-92B1-8DFA381E4840}"/>
          </ac:spMkLst>
        </pc:spChg>
        <pc:spChg chg="mod">
          <ac:chgData name="chia pao lin" userId="e8324a3f1f08682f" providerId="LiveId" clId="{23E70737-1396-4F8E-A204-2625EEF746BA}" dt="2018-10-17T06:53:40.761" v="2783" actId="208"/>
          <ac:spMkLst>
            <pc:docMk/>
            <pc:sldMk cId="3528285316" sldId="351"/>
            <ac:spMk id="28" creationId="{78CE2BBE-2FFB-4DCC-8A8F-709039E9208D}"/>
          </ac:spMkLst>
        </pc:spChg>
        <pc:spChg chg="mod">
          <ac:chgData name="chia pao lin" userId="e8324a3f1f08682f" providerId="LiveId" clId="{23E70737-1396-4F8E-A204-2625EEF746BA}" dt="2018-10-17T06:53:55.274" v="2785" actId="208"/>
          <ac:spMkLst>
            <pc:docMk/>
            <pc:sldMk cId="3528285316" sldId="351"/>
            <ac:spMk id="30" creationId="{86E1BDD0-3989-406F-9F09-3D8E08F760BF}"/>
          </ac:spMkLst>
        </pc:spChg>
        <pc:graphicFrameChg chg="mod">
          <ac:chgData name="chia pao lin" userId="e8324a3f1f08682f" providerId="LiveId" clId="{23E70737-1396-4F8E-A204-2625EEF746BA}" dt="2018-10-17T06:32:14.730" v="2560" actId="207"/>
          <ac:graphicFrameMkLst>
            <pc:docMk/>
            <pc:sldMk cId="3528285316" sldId="351"/>
            <ac:graphicFrameMk id="23" creationId="{FE12557E-0A58-4F47-BAA6-BC243910BA05}"/>
          </ac:graphicFrameMkLst>
        </pc:graphicFrameChg>
      </pc:sldChg>
    </pc:docChg>
  </pc:docChgLst>
  <pc:docChgLst>
    <pc:chgData name="chia pao lin" userId="e8324a3f1f08682f" providerId="LiveId" clId="{9E61CF96-78BF-4ABB-A01F-C1AC2A06C5A9}"/>
    <pc:docChg chg="undo custSel addSld delSld modSld">
      <pc:chgData name="chia pao lin" userId="e8324a3f1f08682f" providerId="LiveId" clId="{9E61CF96-78BF-4ABB-A01F-C1AC2A06C5A9}" dt="2018-10-17T02:04:06.363" v="3508" actId="1076"/>
      <pc:docMkLst>
        <pc:docMk/>
      </pc:docMkLst>
      <pc:sldChg chg="modSp">
        <pc:chgData name="chia pao lin" userId="e8324a3f1f08682f" providerId="LiveId" clId="{9E61CF96-78BF-4ABB-A01F-C1AC2A06C5A9}" dt="2018-10-17T02:04:06.363" v="3508" actId="1076"/>
        <pc:sldMkLst>
          <pc:docMk/>
          <pc:sldMk cId="4128272963" sldId="256"/>
        </pc:sldMkLst>
        <pc:spChg chg="mod">
          <ac:chgData name="chia pao lin" userId="e8324a3f1f08682f" providerId="LiveId" clId="{9E61CF96-78BF-4ABB-A01F-C1AC2A06C5A9}" dt="2018-10-17T02:03:36.116" v="3491" actId="1076"/>
          <ac:spMkLst>
            <pc:docMk/>
            <pc:sldMk cId="4128272963" sldId="256"/>
            <ac:spMk id="9" creationId="{00000000-0000-0000-0000-000000000000}"/>
          </ac:spMkLst>
        </pc:spChg>
        <pc:spChg chg="mod">
          <ac:chgData name="chia pao lin" userId="e8324a3f1f08682f" providerId="LiveId" clId="{9E61CF96-78BF-4ABB-A01F-C1AC2A06C5A9}" dt="2018-10-17T02:04:06.363" v="3508" actId="1076"/>
          <ac:spMkLst>
            <pc:docMk/>
            <pc:sldMk cId="4128272963" sldId="256"/>
            <ac:spMk id="10" creationId="{00000000-0000-0000-0000-000000000000}"/>
          </ac:spMkLst>
        </pc:spChg>
        <pc:spChg chg="mod">
          <ac:chgData name="chia pao lin" userId="e8324a3f1f08682f" providerId="LiveId" clId="{9E61CF96-78BF-4ABB-A01F-C1AC2A06C5A9}" dt="2018-10-17T02:03:20.169" v="3486"/>
          <ac:spMkLst>
            <pc:docMk/>
            <pc:sldMk cId="4128272963" sldId="256"/>
            <ac:spMk id="12" creationId="{00000000-0000-0000-0000-000000000000}"/>
          </ac:spMkLst>
        </pc:spChg>
        <pc:spChg chg="mod">
          <ac:chgData name="chia pao lin" userId="e8324a3f1f08682f" providerId="LiveId" clId="{9E61CF96-78BF-4ABB-A01F-C1AC2A06C5A9}" dt="2018-10-17T02:03:40.200" v="3492" actId="1076"/>
          <ac:spMkLst>
            <pc:docMk/>
            <pc:sldMk cId="4128272963" sldId="256"/>
            <ac:spMk id="13" creationId="{00000000-0000-0000-0000-000000000000}"/>
          </ac:spMkLst>
        </pc:spChg>
        <pc:picChg chg="mod">
          <ac:chgData name="chia pao lin" userId="e8324a3f1f08682f" providerId="LiveId" clId="{9E61CF96-78BF-4ABB-A01F-C1AC2A06C5A9}" dt="2018-10-17T02:03:42.307" v="3493" actId="1076"/>
          <ac:picMkLst>
            <pc:docMk/>
            <pc:sldMk cId="4128272963" sldId="256"/>
            <ac:picMk id="4" creationId="{3FDD39D5-1836-4F97-8910-4D9886DBC3C7}"/>
          </ac:picMkLst>
        </pc:picChg>
      </pc:sldChg>
      <pc:sldChg chg="modSp">
        <pc:chgData name="chia pao lin" userId="e8324a3f1f08682f" providerId="LiveId" clId="{9E61CF96-78BF-4ABB-A01F-C1AC2A06C5A9}" dt="2018-10-17T01:54:36.418" v="3374" actId="1076"/>
        <pc:sldMkLst>
          <pc:docMk/>
          <pc:sldMk cId="4020036809" sldId="258"/>
        </pc:sldMkLst>
        <pc:spChg chg="mod">
          <ac:chgData name="chia pao lin" userId="e8324a3f1f08682f" providerId="LiveId" clId="{9E61CF96-78BF-4ABB-A01F-C1AC2A06C5A9}" dt="2018-10-17T01:54:34.590" v="3373" actId="20577"/>
          <ac:spMkLst>
            <pc:docMk/>
            <pc:sldMk cId="4020036809" sldId="258"/>
            <ac:spMk id="11" creationId="{00000000-0000-0000-0000-000000000000}"/>
          </ac:spMkLst>
        </pc:spChg>
        <pc:spChg chg="mod">
          <ac:chgData name="chia pao lin" userId="e8324a3f1f08682f" providerId="LiveId" clId="{9E61CF96-78BF-4ABB-A01F-C1AC2A06C5A9}" dt="2018-10-17T01:54:36.418" v="3374" actId="1076"/>
          <ac:spMkLst>
            <pc:docMk/>
            <pc:sldMk cId="4020036809" sldId="258"/>
            <ac:spMk id="12" creationId="{00000000-0000-0000-0000-000000000000}"/>
          </ac:spMkLst>
        </pc:spChg>
      </pc:sldChg>
      <pc:sldChg chg="add">
        <pc:chgData name="chia pao lin" userId="e8324a3f1f08682f" providerId="LiveId" clId="{9E61CF96-78BF-4ABB-A01F-C1AC2A06C5A9}" dt="2018-10-17T01:45:55.061" v="3289"/>
        <pc:sldMkLst>
          <pc:docMk/>
          <pc:sldMk cId="461623035" sldId="265"/>
        </pc:sldMkLst>
      </pc:sldChg>
      <pc:sldChg chg="add">
        <pc:chgData name="chia pao lin" userId="e8324a3f1f08682f" providerId="LiveId" clId="{9E61CF96-78BF-4ABB-A01F-C1AC2A06C5A9}" dt="2018-10-17T01:46:01.013" v="3290"/>
        <pc:sldMkLst>
          <pc:docMk/>
          <pc:sldMk cId="3535504083" sldId="270"/>
        </pc:sldMkLst>
      </pc:sldChg>
      <pc:sldChg chg="add">
        <pc:chgData name="chia pao lin" userId="e8324a3f1f08682f" providerId="LiveId" clId="{9E61CF96-78BF-4ABB-A01F-C1AC2A06C5A9}" dt="2018-10-17T01:46:08.149" v="3291"/>
        <pc:sldMkLst>
          <pc:docMk/>
          <pc:sldMk cId="61260515" sldId="271"/>
        </pc:sldMkLst>
      </pc:sldChg>
      <pc:sldChg chg="add">
        <pc:chgData name="chia pao lin" userId="e8324a3f1f08682f" providerId="LiveId" clId="{9E61CF96-78BF-4ABB-A01F-C1AC2A06C5A9}" dt="2018-10-17T01:45:20.954" v="3287"/>
        <pc:sldMkLst>
          <pc:docMk/>
          <pc:sldMk cId="1146898653" sldId="273"/>
        </pc:sldMkLst>
      </pc:sldChg>
      <pc:sldChg chg="add">
        <pc:chgData name="chia pao lin" userId="e8324a3f1f08682f" providerId="LiveId" clId="{9E61CF96-78BF-4ABB-A01F-C1AC2A06C5A9}" dt="2018-10-17T01:45:30.711" v="3288"/>
        <pc:sldMkLst>
          <pc:docMk/>
          <pc:sldMk cId="658708170" sldId="274"/>
        </pc:sldMkLst>
      </pc:sldChg>
      <pc:sldChg chg="modSp">
        <pc:chgData name="chia pao lin" userId="e8324a3f1f08682f" providerId="LiveId" clId="{9E61CF96-78BF-4ABB-A01F-C1AC2A06C5A9}" dt="2018-10-16T04:08:24.955" v="1812" actId="207"/>
        <pc:sldMkLst>
          <pc:docMk/>
          <pc:sldMk cId="3422259801" sldId="299"/>
        </pc:sldMkLst>
        <pc:spChg chg="mod">
          <ac:chgData name="chia pao lin" userId="e8324a3f1f08682f" providerId="LiveId" clId="{9E61CF96-78BF-4ABB-A01F-C1AC2A06C5A9}" dt="2018-10-16T04:08:24.955" v="1812" actId="207"/>
          <ac:spMkLst>
            <pc:docMk/>
            <pc:sldMk cId="3422259801" sldId="299"/>
            <ac:spMk id="10" creationId="{00000000-0000-0000-0000-000000000000}"/>
          </ac:spMkLst>
        </pc:spChg>
      </pc:sldChg>
      <pc:sldChg chg="modSp">
        <pc:chgData name="chia pao lin" userId="e8324a3f1f08682f" providerId="LiveId" clId="{9E61CF96-78BF-4ABB-A01F-C1AC2A06C5A9}" dt="2018-10-17T01:58:57.695" v="3438" actId="1076"/>
        <pc:sldMkLst>
          <pc:docMk/>
          <pc:sldMk cId="2124251927" sldId="305"/>
        </pc:sldMkLst>
        <pc:spChg chg="mod">
          <ac:chgData name="chia pao lin" userId="e8324a3f1f08682f" providerId="LiveId" clId="{9E61CF96-78BF-4ABB-A01F-C1AC2A06C5A9}" dt="2018-10-17T01:58:43.929" v="3435" actId="1076"/>
          <ac:spMkLst>
            <pc:docMk/>
            <pc:sldMk cId="2124251927" sldId="305"/>
            <ac:spMk id="9" creationId="{5F077A4E-18D5-4E7E-BBCA-EEA7F4FFD836}"/>
          </ac:spMkLst>
        </pc:spChg>
        <pc:spChg chg="mod">
          <ac:chgData name="chia pao lin" userId="e8324a3f1f08682f" providerId="LiveId" clId="{9E61CF96-78BF-4ABB-A01F-C1AC2A06C5A9}" dt="2018-10-17T01:58:57.695" v="3438" actId="1076"/>
          <ac:spMkLst>
            <pc:docMk/>
            <pc:sldMk cId="2124251927" sldId="305"/>
            <ac:spMk id="10" creationId="{00000000-0000-0000-0000-000000000000}"/>
          </ac:spMkLst>
        </pc:spChg>
        <pc:picChg chg="mod">
          <ac:chgData name="chia pao lin" userId="e8324a3f1f08682f" providerId="LiveId" clId="{9E61CF96-78BF-4ABB-A01F-C1AC2A06C5A9}" dt="2018-10-17T01:58:36.407" v="3434" actId="1076"/>
          <ac:picMkLst>
            <pc:docMk/>
            <pc:sldMk cId="2124251927" sldId="305"/>
            <ac:picMk id="3" creationId="{896AA720-8179-44CD-8683-37C517BFA325}"/>
          </ac:picMkLst>
        </pc:picChg>
        <pc:picChg chg="mod">
          <ac:chgData name="chia pao lin" userId="e8324a3f1f08682f" providerId="LiveId" clId="{9E61CF96-78BF-4ABB-A01F-C1AC2A06C5A9}" dt="2018-10-17T01:58:52.440" v="3437" actId="1076"/>
          <ac:picMkLst>
            <pc:docMk/>
            <pc:sldMk cId="2124251927" sldId="305"/>
            <ac:picMk id="13" creationId="{BFAE0A13-8CA0-4BA8-81D5-C2710D2BF7CE}"/>
          </ac:picMkLst>
        </pc:picChg>
      </pc:sldChg>
      <pc:sldChg chg="del modTransition">
        <pc:chgData name="chia pao lin" userId="e8324a3f1f08682f" providerId="LiveId" clId="{9E61CF96-78BF-4ABB-A01F-C1AC2A06C5A9}" dt="2018-10-17T01:58:01.171" v="3418" actId="2696"/>
        <pc:sldMkLst>
          <pc:docMk/>
          <pc:sldMk cId="526665123" sldId="306"/>
        </pc:sldMkLst>
      </pc:sldChg>
      <pc:sldChg chg="del modTransition">
        <pc:chgData name="chia pao lin" userId="e8324a3f1f08682f" providerId="LiveId" clId="{9E61CF96-78BF-4ABB-A01F-C1AC2A06C5A9}" dt="2018-10-17T01:58:01.174" v="3419" actId="2696"/>
        <pc:sldMkLst>
          <pc:docMk/>
          <pc:sldMk cId="465198417" sldId="307"/>
        </pc:sldMkLst>
      </pc:sldChg>
      <pc:sldChg chg="del modTransition">
        <pc:chgData name="chia pao lin" userId="e8324a3f1f08682f" providerId="LiveId" clId="{9E61CF96-78BF-4ABB-A01F-C1AC2A06C5A9}" dt="2018-10-17T01:58:01.167" v="3417" actId="2696"/>
        <pc:sldMkLst>
          <pc:docMk/>
          <pc:sldMk cId="193752395" sldId="308"/>
        </pc:sldMkLst>
      </pc:sldChg>
      <pc:sldChg chg="del modTransition">
        <pc:chgData name="chia pao lin" userId="e8324a3f1f08682f" providerId="LiveId" clId="{9E61CF96-78BF-4ABB-A01F-C1AC2A06C5A9}" dt="2018-10-17T01:58:01.159" v="3415" actId="2696"/>
        <pc:sldMkLst>
          <pc:docMk/>
          <pc:sldMk cId="1768697617" sldId="309"/>
        </pc:sldMkLst>
      </pc:sldChg>
      <pc:sldChg chg="del modTransition">
        <pc:chgData name="chia pao lin" userId="e8324a3f1f08682f" providerId="LiveId" clId="{9E61CF96-78BF-4ABB-A01F-C1AC2A06C5A9}" dt="2018-10-17T01:58:01.154" v="3413" actId="2696"/>
        <pc:sldMkLst>
          <pc:docMk/>
          <pc:sldMk cId="795017238" sldId="310"/>
        </pc:sldMkLst>
      </pc:sldChg>
      <pc:sldChg chg="del modTransition">
        <pc:chgData name="chia pao lin" userId="e8324a3f1f08682f" providerId="LiveId" clId="{9E61CF96-78BF-4ABB-A01F-C1AC2A06C5A9}" dt="2018-10-17T01:58:17.749" v="3432" actId="2696"/>
        <pc:sldMkLst>
          <pc:docMk/>
          <pc:sldMk cId="4080427719" sldId="311"/>
        </pc:sldMkLst>
      </pc:sldChg>
      <pc:sldChg chg="del modTransition">
        <pc:chgData name="chia pao lin" userId="e8324a3f1f08682f" providerId="LiveId" clId="{9E61CF96-78BF-4ABB-A01F-C1AC2A06C5A9}" dt="2018-10-17T01:58:01.163" v="3416" actId="2696"/>
        <pc:sldMkLst>
          <pc:docMk/>
          <pc:sldMk cId="3991379579" sldId="312"/>
        </pc:sldMkLst>
      </pc:sldChg>
      <pc:sldChg chg="del modTransition">
        <pc:chgData name="chia pao lin" userId="e8324a3f1f08682f" providerId="LiveId" clId="{9E61CF96-78BF-4ABB-A01F-C1AC2A06C5A9}" dt="2018-10-17T01:58:01.157" v="3414" actId="2696"/>
        <pc:sldMkLst>
          <pc:docMk/>
          <pc:sldMk cId="3119238438" sldId="313"/>
        </pc:sldMkLst>
      </pc:sldChg>
      <pc:sldChg chg="del modTransition">
        <pc:chgData name="chia pao lin" userId="e8324a3f1f08682f" providerId="LiveId" clId="{9E61CF96-78BF-4ABB-A01F-C1AC2A06C5A9}" dt="2018-10-17T01:58:01.150" v="3412" actId="2696"/>
        <pc:sldMkLst>
          <pc:docMk/>
          <pc:sldMk cId="4294184980" sldId="314"/>
        </pc:sldMkLst>
      </pc:sldChg>
      <pc:sldChg chg="del modTransition">
        <pc:chgData name="chia pao lin" userId="e8324a3f1f08682f" providerId="LiveId" clId="{9E61CF96-78BF-4ABB-A01F-C1AC2A06C5A9}" dt="2018-10-17T01:58:17.740" v="3431" actId="2696"/>
        <pc:sldMkLst>
          <pc:docMk/>
          <pc:sldMk cId="1231133058" sldId="315"/>
        </pc:sldMkLst>
      </pc:sldChg>
      <pc:sldChg chg="del modTransition">
        <pc:chgData name="chia pao lin" userId="e8324a3f1f08682f" providerId="LiveId" clId="{9E61CF96-78BF-4ABB-A01F-C1AC2A06C5A9}" dt="2018-10-17T01:58:17.724" v="3428" actId="2696"/>
        <pc:sldMkLst>
          <pc:docMk/>
          <pc:sldMk cId="2550138122" sldId="316"/>
        </pc:sldMkLst>
      </pc:sldChg>
      <pc:sldChg chg="del modTransition">
        <pc:chgData name="chia pao lin" userId="e8324a3f1f08682f" providerId="LiveId" clId="{9E61CF96-78BF-4ABB-A01F-C1AC2A06C5A9}" dt="2018-10-17T01:58:17.736" v="3430" actId="2696"/>
        <pc:sldMkLst>
          <pc:docMk/>
          <pc:sldMk cId="3720215633" sldId="317"/>
        </pc:sldMkLst>
      </pc:sldChg>
      <pc:sldChg chg="del modTransition">
        <pc:chgData name="chia pao lin" userId="e8324a3f1f08682f" providerId="LiveId" clId="{9E61CF96-78BF-4ABB-A01F-C1AC2A06C5A9}" dt="2018-10-17T01:58:17.715" v="3426" actId="2696"/>
        <pc:sldMkLst>
          <pc:docMk/>
          <pc:sldMk cId="2252967696" sldId="318"/>
        </pc:sldMkLst>
      </pc:sldChg>
      <pc:sldChg chg="del modTransition">
        <pc:chgData name="chia pao lin" userId="e8324a3f1f08682f" providerId="LiveId" clId="{9E61CF96-78BF-4ABB-A01F-C1AC2A06C5A9}" dt="2018-10-17T01:58:17.732" v="3429" actId="2696"/>
        <pc:sldMkLst>
          <pc:docMk/>
          <pc:sldMk cId="1334501408" sldId="319"/>
        </pc:sldMkLst>
      </pc:sldChg>
      <pc:sldChg chg="del modTransition">
        <pc:chgData name="chia pao lin" userId="e8324a3f1f08682f" providerId="LiveId" clId="{9E61CF96-78BF-4ABB-A01F-C1AC2A06C5A9}" dt="2018-10-17T01:58:17.720" v="3427" actId="2696"/>
        <pc:sldMkLst>
          <pc:docMk/>
          <pc:sldMk cId="3093148429" sldId="320"/>
        </pc:sldMkLst>
      </pc:sldChg>
      <pc:sldChg chg="del modTransition">
        <pc:chgData name="chia pao lin" userId="e8324a3f1f08682f" providerId="LiveId" clId="{9E61CF96-78BF-4ABB-A01F-C1AC2A06C5A9}" dt="2018-10-17T01:58:17.706" v="3425" actId="2696"/>
        <pc:sldMkLst>
          <pc:docMk/>
          <pc:sldMk cId="2320592845" sldId="321"/>
        </pc:sldMkLst>
      </pc:sldChg>
      <pc:sldChg chg="del modTransition">
        <pc:chgData name="chia pao lin" userId="e8324a3f1f08682f" providerId="LiveId" clId="{9E61CF96-78BF-4ABB-A01F-C1AC2A06C5A9}" dt="2018-10-17T01:58:17.703" v="3424" actId="2696"/>
        <pc:sldMkLst>
          <pc:docMk/>
          <pc:sldMk cId="2209211176" sldId="322"/>
        </pc:sldMkLst>
      </pc:sldChg>
      <pc:sldChg chg="del modTransition">
        <pc:chgData name="chia pao lin" userId="e8324a3f1f08682f" providerId="LiveId" clId="{9E61CF96-78BF-4ABB-A01F-C1AC2A06C5A9}" dt="2018-10-17T01:58:17.689" v="3422" actId="2696"/>
        <pc:sldMkLst>
          <pc:docMk/>
          <pc:sldMk cId="2406351161" sldId="323"/>
        </pc:sldMkLst>
      </pc:sldChg>
      <pc:sldChg chg="del modTransition">
        <pc:chgData name="chia pao lin" userId="e8324a3f1f08682f" providerId="LiveId" clId="{9E61CF96-78BF-4ABB-A01F-C1AC2A06C5A9}" dt="2018-10-17T01:58:17.682" v="3420" actId="2696"/>
        <pc:sldMkLst>
          <pc:docMk/>
          <pc:sldMk cId="2047925660" sldId="324"/>
        </pc:sldMkLst>
      </pc:sldChg>
      <pc:sldChg chg="del modTransition">
        <pc:chgData name="chia pao lin" userId="e8324a3f1f08682f" providerId="LiveId" clId="{9E61CF96-78BF-4ABB-A01F-C1AC2A06C5A9}" dt="2018-10-17T01:58:17.686" v="3421" actId="2696"/>
        <pc:sldMkLst>
          <pc:docMk/>
          <pc:sldMk cId="4156134797" sldId="325"/>
        </pc:sldMkLst>
      </pc:sldChg>
      <pc:sldChg chg="del modTransition">
        <pc:chgData name="chia pao lin" userId="e8324a3f1f08682f" providerId="LiveId" clId="{9E61CF96-78BF-4ABB-A01F-C1AC2A06C5A9}" dt="2018-10-17T01:58:17.699" v="3423" actId="2696"/>
        <pc:sldMkLst>
          <pc:docMk/>
          <pc:sldMk cId="998336944" sldId="326"/>
        </pc:sldMkLst>
      </pc:sldChg>
      <pc:sldChg chg="del modTransition">
        <pc:chgData name="chia pao lin" userId="e8324a3f1f08682f" providerId="LiveId" clId="{9E61CF96-78BF-4ABB-A01F-C1AC2A06C5A9}" dt="2018-10-17T01:57:03.312" v="3411" actId="2696"/>
        <pc:sldMkLst>
          <pc:docMk/>
          <pc:sldMk cId="2025501013" sldId="327"/>
        </pc:sldMkLst>
      </pc:sldChg>
      <pc:sldChg chg="addSp delSp modSp add">
        <pc:chgData name="chia pao lin" userId="e8324a3f1f08682f" providerId="LiveId" clId="{9E61CF96-78BF-4ABB-A01F-C1AC2A06C5A9}" dt="2018-10-16T06:32:37.245" v="2159"/>
        <pc:sldMkLst>
          <pc:docMk/>
          <pc:sldMk cId="1436743006" sldId="328"/>
        </pc:sldMkLst>
        <pc:spChg chg="add mod">
          <ac:chgData name="chia pao lin" userId="e8324a3f1f08682f" providerId="LiveId" clId="{9E61CF96-78BF-4ABB-A01F-C1AC2A06C5A9}" dt="2018-10-16T03:12:52.382" v="153" actId="1076"/>
          <ac:spMkLst>
            <pc:docMk/>
            <pc:sldMk cId="1436743006" sldId="328"/>
            <ac:spMk id="4" creationId="{5EACA61A-E562-4A92-AA55-515ACFCD7792}"/>
          </ac:spMkLst>
        </pc:spChg>
        <pc:spChg chg="add del mod">
          <ac:chgData name="chia pao lin" userId="e8324a3f1f08682f" providerId="LiveId" clId="{9E61CF96-78BF-4ABB-A01F-C1AC2A06C5A9}" dt="2018-10-16T03:44:27.516" v="923" actId="11529"/>
          <ac:spMkLst>
            <pc:docMk/>
            <pc:sldMk cId="1436743006" sldId="328"/>
            <ac:spMk id="8" creationId="{97CCF3C4-47F7-42BE-BB74-60A3178FFEA5}"/>
          </ac:spMkLst>
        </pc:spChg>
        <pc:spChg chg="add del mod">
          <ac:chgData name="chia pao lin" userId="e8324a3f1f08682f" providerId="LiveId" clId="{9E61CF96-78BF-4ABB-A01F-C1AC2A06C5A9}" dt="2018-10-16T04:04:04.952" v="1799" actId="478"/>
          <ac:spMkLst>
            <pc:docMk/>
            <pc:sldMk cId="1436743006" sldId="328"/>
            <ac:spMk id="9" creationId="{762E8D85-E9B2-49D8-810B-9155730C24AB}"/>
          </ac:spMkLst>
        </pc:spChg>
        <pc:spChg chg="mod">
          <ac:chgData name="chia pao lin" userId="e8324a3f1f08682f" providerId="LiveId" clId="{9E61CF96-78BF-4ABB-A01F-C1AC2A06C5A9}" dt="2018-10-16T04:05:32.726" v="1803" actId="207"/>
          <ac:spMkLst>
            <pc:docMk/>
            <pc:sldMk cId="1436743006" sldId="328"/>
            <ac:spMk id="10" creationId="{00000000-0000-0000-0000-000000000000}"/>
          </ac:spMkLst>
        </pc:spChg>
        <pc:spChg chg="mod">
          <ac:chgData name="chia pao lin" userId="e8324a3f1f08682f" providerId="LiveId" clId="{9E61CF96-78BF-4ABB-A01F-C1AC2A06C5A9}" dt="2018-10-16T03:23:57.297" v="459" actId="1076"/>
          <ac:spMkLst>
            <pc:docMk/>
            <pc:sldMk cId="1436743006" sldId="328"/>
            <ac:spMk id="11" creationId="{A8152F78-82B6-4B31-8A8E-4DC71EB28D90}"/>
          </ac:spMkLst>
        </pc:spChg>
        <pc:spChg chg="del mod">
          <ac:chgData name="chia pao lin" userId="e8324a3f1f08682f" providerId="LiveId" clId="{9E61CF96-78BF-4ABB-A01F-C1AC2A06C5A9}" dt="2018-10-16T03:09:09.792" v="59" actId="478"/>
          <ac:spMkLst>
            <pc:docMk/>
            <pc:sldMk cId="1436743006" sldId="328"/>
            <ac:spMk id="13" creationId="{AD0B60AD-13F7-4B56-8DAA-8A7281A3E38C}"/>
          </ac:spMkLst>
        </pc:spChg>
        <pc:spChg chg="add del mod">
          <ac:chgData name="chia pao lin" userId="e8324a3f1f08682f" providerId="LiveId" clId="{9E61CF96-78BF-4ABB-A01F-C1AC2A06C5A9}" dt="2018-10-16T03:22:30.065" v="448" actId="478"/>
          <ac:spMkLst>
            <pc:docMk/>
            <pc:sldMk cId="1436743006" sldId="328"/>
            <ac:spMk id="17" creationId="{74708C77-CCD1-42EA-A914-00B3E656AB18}"/>
          </ac:spMkLst>
        </pc:spChg>
        <pc:spChg chg="mod">
          <ac:chgData name="chia pao lin" userId="e8324a3f1f08682f" providerId="LiveId" clId="{9E61CF96-78BF-4ABB-A01F-C1AC2A06C5A9}" dt="2018-10-16T03:34:16.899" v="786"/>
          <ac:spMkLst>
            <pc:docMk/>
            <pc:sldMk cId="1436743006" sldId="328"/>
            <ac:spMk id="18" creationId="{00000000-0000-0000-0000-000000000000}"/>
          </ac:spMkLst>
        </pc:spChg>
        <pc:spChg chg="add mod">
          <ac:chgData name="chia pao lin" userId="e8324a3f1f08682f" providerId="LiveId" clId="{9E61CF96-78BF-4ABB-A01F-C1AC2A06C5A9}" dt="2018-10-16T03:35:57.265" v="815" actId="1076"/>
          <ac:spMkLst>
            <pc:docMk/>
            <pc:sldMk cId="1436743006" sldId="328"/>
            <ac:spMk id="22" creationId="{7F536893-B442-4A41-B167-586A273B51D2}"/>
          </ac:spMkLst>
        </pc:spChg>
        <pc:spChg chg="add del mod">
          <ac:chgData name="chia pao lin" userId="e8324a3f1f08682f" providerId="LiveId" clId="{9E61CF96-78BF-4ABB-A01F-C1AC2A06C5A9}" dt="2018-10-16T04:04:04.102" v="1798" actId="478"/>
          <ac:spMkLst>
            <pc:docMk/>
            <pc:sldMk cId="1436743006" sldId="328"/>
            <ac:spMk id="24" creationId="{47E2739D-5956-472B-9467-5A51CB35F41D}"/>
          </ac:spMkLst>
        </pc:spChg>
        <pc:spChg chg="add del mod">
          <ac:chgData name="chia pao lin" userId="e8324a3f1f08682f" providerId="LiveId" clId="{9E61CF96-78BF-4ABB-A01F-C1AC2A06C5A9}" dt="2018-10-16T04:04:03.246" v="1797" actId="478"/>
          <ac:spMkLst>
            <pc:docMk/>
            <pc:sldMk cId="1436743006" sldId="328"/>
            <ac:spMk id="25" creationId="{54BCD4AC-27D9-4F12-90F5-75FC0CBDD219}"/>
          </ac:spMkLst>
        </pc:spChg>
        <pc:spChg chg="add del mod">
          <ac:chgData name="chia pao lin" userId="e8324a3f1f08682f" providerId="LiveId" clId="{9E61CF96-78BF-4ABB-A01F-C1AC2A06C5A9}" dt="2018-10-16T04:04:02.231" v="1796" actId="478"/>
          <ac:spMkLst>
            <pc:docMk/>
            <pc:sldMk cId="1436743006" sldId="328"/>
            <ac:spMk id="26" creationId="{550AAAAA-6689-4C6F-9232-C1880E508874}"/>
          </ac:spMkLst>
        </pc:spChg>
        <pc:spChg chg="add mod">
          <ac:chgData name="chia pao lin" userId="e8324a3f1f08682f" providerId="LiveId" clId="{9E61CF96-78BF-4ABB-A01F-C1AC2A06C5A9}" dt="2018-10-16T04:04:16.828" v="1800" actId="1076"/>
          <ac:spMkLst>
            <pc:docMk/>
            <pc:sldMk cId="1436743006" sldId="328"/>
            <ac:spMk id="27" creationId="{67D196A6-C16F-4F20-92B1-8DFA381E4840}"/>
          </ac:spMkLst>
        </pc:spChg>
        <pc:spChg chg="add mod">
          <ac:chgData name="chia pao lin" userId="e8324a3f1f08682f" providerId="LiveId" clId="{9E61CF96-78BF-4ABB-A01F-C1AC2A06C5A9}" dt="2018-10-16T04:04:16.828" v="1800" actId="1076"/>
          <ac:spMkLst>
            <pc:docMk/>
            <pc:sldMk cId="1436743006" sldId="328"/>
            <ac:spMk id="28" creationId="{78CE2BBE-2FFB-4DCC-8A8F-709039E9208D}"/>
          </ac:spMkLst>
        </pc:spChg>
        <pc:spChg chg="add mod">
          <ac:chgData name="chia pao lin" userId="e8324a3f1f08682f" providerId="LiveId" clId="{9E61CF96-78BF-4ABB-A01F-C1AC2A06C5A9}" dt="2018-10-16T04:04:16.828" v="1800" actId="1076"/>
          <ac:spMkLst>
            <pc:docMk/>
            <pc:sldMk cId="1436743006" sldId="328"/>
            <ac:spMk id="29" creationId="{2556394E-DFA1-4558-BF91-65AE44D6E1F0}"/>
          </ac:spMkLst>
        </pc:spChg>
        <pc:spChg chg="add mod">
          <ac:chgData name="chia pao lin" userId="e8324a3f1f08682f" providerId="LiveId" clId="{9E61CF96-78BF-4ABB-A01F-C1AC2A06C5A9}" dt="2018-10-16T04:04:16.828" v="1800" actId="1076"/>
          <ac:spMkLst>
            <pc:docMk/>
            <pc:sldMk cId="1436743006" sldId="328"/>
            <ac:spMk id="30" creationId="{86E1BDD0-3989-406F-9F09-3D8E08F760BF}"/>
          </ac:spMkLst>
        </pc:spChg>
        <pc:graphicFrameChg chg="add mod">
          <ac:chgData name="chia pao lin" userId="e8324a3f1f08682f" providerId="LiveId" clId="{9E61CF96-78BF-4ABB-A01F-C1AC2A06C5A9}" dt="2018-10-16T06:32:37.245" v="2159"/>
          <ac:graphicFrameMkLst>
            <pc:docMk/>
            <pc:sldMk cId="1436743006" sldId="328"/>
            <ac:graphicFrameMk id="2" creationId="{A1CFEACC-1151-406B-AD9A-81240E81FDD3}"/>
          </ac:graphicFrameMkLst>
        </pc:graphicFrameChg>
        <pc:graphicFrameChg chg="add del mod">
          <ac:chgData name="chia pao lin" userId="e8324a3f1f08682f" providerId="LiveId" clId="{9E61CF96-78BF-4ABB-A01F-C1AC2A06C5A9}" dt="2018-10-16T03:46:15.050" v="989" actId="478"/>
          <ac:graphicFrameMkLst>
            <pc:docMk/>
            <pc:sldMk cId="1436743006" sldId="328"/>
            <ac:graphicFrameMk id="5" creationId="{84D4CD78-CEA6-425F-AE30-579636387490}"/>
          </ac:graphicFrameMkLst>
        </pc:graphicFrameChg>
        <pc:graphicFrameChg chg="add del mod">
          <ac:chgData name="chia pao lin" userId="e8324a3f1f08682f" providerId="LiveId" clId="{9E61CF96-78BF-4ABB-A01F-C1AC2A06C5A9}" dt="2018-10-16T03:44:13.099" v="920" actId="1032"/>
          <ac:graphicFrameMkLst>
            <pc:docMk/>
            <pc:sldMk cId="1436743006" sldId="328"/>
            <ac:graphicFrameMk id="7" creationId="{3A4EBBBB-E3E7-4944-A038-A806E8F80F73}"/>
          </ac:graphicFrameMkLst>
        </pc:graphicFrameChg>
        <pc:graphicFrameChg chg="add mod">
          <ac:chgData name="chia pao lin" userId="e8324a3f1f08682f" providerId="LiveId" clId="{9E61CF96-78BF-4ABB-A01F-C1AC2A06C5A9}" dt="2018-10-16T06:31:58.452" v="2147" actId="14100"/>
          <ac:graphicFrameMkLst>
            <pc:docMk/>
            <pc:sldMk cId="1436743006" sldId="328"/>
            <ac:graphicFrameMk id="14" creationId="{922D72CF-9688-4536-A9BA-B6C334A5A645}"/>
          </ac:graphicFrameMkLst>
        </pc:graphicFrameChg>
        <pc:graphicFrameChg chg="add del mod">
          <ac:chgData name="chia pao lin" userId="e8324a3f1f08682f" providerId="LiveId" clId="{9E61CF96-78BF-4ABB-A01F-C1AC2A06C5A9}" dt="2018-10-16T03:22:18.618" v="445" actId="478"/>
          <ac:graphicFrameMkLst>
            <pc:docMk/>
            <pc:sldMk cId="1436743006" sldId="328"/>
            <ac:graphicFrameMk id="15" creationId="{17FA82C3-B715-4CF5-8CB7-AFFF386C9FEA}"/>
          </ac:graphicFrameMkLst>
        </pc:graphicFrameChg>
        <pc:graphicFrameChg chg="add del mod">
          <ac:chgData name="chia pao lin" userId="e8324a3f1f08682f" providerId="LiveId" clId="{9E61CF96-78BF-4ABB-A01F-C1AC2A06C5A9}" dt="2018-10-16T03:22:18.618" v="445" actId="478"/>
          <ac:graphicFrameMkLst>
            <pc:docMk/>
            <pc:sldMk cId="1436743006" sldId="328"/>
            <ac:graphicFrameMk id="16" creationId="{ADD984F3-EDFC-498C-BE17-470D9BCF1313}"/>
          </ac:graphicFrameMkLst>
        </pc:graphicFrameChg>
        <pc:graphicFrameChg chg="add del mod">
          <ac:chgData name="chia pao lin" userId="e8324a3f1f08682f" providerId="LiveId" clId="{9E61CF96-78BF-4ABB-A01F-C1AC2A06C5A9}" dt="2018-10-16T03:22:30.065" v="448" actId="478"/>
          <ac:graphicFrameMkLst>
            <pc:docMk/>
            <pc:sldMk cId="1436743006" sldId="328"/>
            <ac:graphicFrameMk id="19" creationId="{81EE71A8-525D-4556-A4FD-09924A898BD0}"/>
          </ac:graphicFrameMkLst>
        </pc:graphicFrameChg>
        <pc:graphicFrameChg chg="add mod">
          <ac:chgData name="chia pao lin" userId="e8324a3f1f08682f" providerId="LiveId" clId="{9E61CF96-78BF-4ABB-A01F-C1AC2A06C5A9}" dt="2018-10-16T03:22:50.105" v="450" actId="571"/>
          <ac:graphicFrameMkLst>
            <pc:docMk/>
            <pc:sldMk cId="1436743006" sldId="328"/>
            <ac:graphicFrameMk id="20" creationId="{50191E68-1CD4-4CE3-BAC4-8E7189A6A228}"/>
          </ac:graphicFrameMkLst>
        </pc:graphicFrameChg>
        <pc:graphicFrameChg chg="add mod">
          <ac:chgData name="chia pao lin" userId="e8324a3f1f08682f" providerId="LiveId" clId="{9E61CF96-78BF-4ABB-A01F-C1AC2A06C5A9}" dt="2018-10-16T03:22:50.105" v="450" actId="571"/>
          <ac:graphicFrameMkLst>
            <pc:docMk/>
            <pc:sldMk cId="1436743006" sldId="328"/>
            <ac:graphicFrameMk id="21" creationId="{03004805-9235-488F-BC08-FBE8356668DA}"/>
          </ac:graphicFrameMkLst>
        </pc:graphicFrameChg>
        <pc:graphicFrameChg chg="add mod">
          <ac:chgData name="chia pao lin" userId="e8324a3f1f08682f" providerId="LiveId" clId="{9E61CF96-78BF-4ABB-A01F-C1AC2A06C5A9}" dt="2018-10-16T06:32:11.212" v="2149" actId="1076"/>
          <ac:graphicFrameMkLst>
            <pc:docMk/>
            <pc:sldMk cId="1436743006" sldId="328"/>
            <ac:graphicFrameMk id="23" creationId="{FE12557E-0A58-4F47-BAA6-BC243910BA05}"/>
          </ac:graphicFrameMkLst>
        </pc:graphicFrameChg>
        <pc:picChg chg="del">
          <ac:chgData name="chia pao lin" userId="e8324a3f1f08682f" providerId="LiveId" clId="{9E61CF96-78BF-4ABB-A01F-C1AC2A06C5A9}" dt="2018-10-16T03:09:10.513" v="60" actId="478"/>
          <ac:picMkLst>
            <pc:docMk/>
            <pc:sldMk cId="1436743006" sldId="328"/>
            <ac:picMk id="3" creationId="{767F4602-3D27-45A5-9D55-C08872CFB766}"/>
          </ac:picMkLst>
        </pc:picChg>
        <pc:picChg chg="del mod">
          <ac:chgData name="chia pao lin" userId="e8324a3f1f08682f" providerId="LiveId" clId="{9E61CF96-78BF-4ABB-A01F-C1AC2A06C5A9}" dt="2018-10-16T06:00:45.464" v="1816" actId="478"/>
          <ac:picMkLst>
            <pc:docMk/>
            <pc:sldMk cId="1436743006" sldId="328"/>
            <ac:picMk id="6" creationId="{9B105FF2-AB9D-49A8-AD5C-025E9FCFE5AC}"/>
          </ac:picMkLst>
        </pc:picChg>
        <pc:picChg chg="mod">
          <ac:chgData name="chia pao lin" userId="e8324a3f1f08682f" providerId="LiveId" clId="{9E61CF96-78BF-4ABB-A01F-C1AC2A06C5A9}" dt="2018-10-16T03:24:00.216" v="460" actId="1076"/>
          <ac:picMkLst>
            <pc:docMk/>
            <pc:sldMk cId="1436743006" sldId="328"/>
            <ac:picMk id="12" creationId="{25DE8EC9-7410-4B6C-960F-AE0CAE568A8F}"/>
          </ac:picMkLst>
        </pc:picChg>
      </pc:sldChg>
      <pc:sldChg chg="addSp delSp modSp add">
        <pc:chgData name="chia pao lin" userId="e8324a3f1f08682f" providerId="LiveId" clId="{9E61CF96-78BF-4ABB-A01F-C1AC2A06C5A9}" dt="2018-10-16T06:38:14.420" v="2224"/>
        <pc:sldMkLst>
          <pc:docMk/>
          <pc:sldMk cId="3120249904" sldId="329"/>
        </pc:sldMkLst>
        <pc:spChg chg="mod">
          <ac:chgData name="chia pao lin" userId="e8324a3f1f08682f" providerId="LiveId" clId="{9E61CF96-78BF-4ABB-A01F-C1AC2A06C5A9}" dt="2018-10-16T06:03:06.857" v="1829" actId="1076"/>
          <ac:spMkLst>
            <pc:docMk/>
            <pc:sldMk cId="3120249904" sldId="329"/>
            <ac:spMk id="4" creationId="{5EACA61A-E562-4A92-AA55-515ACFCD7792}"/>
          </ac:spMkLst>
        </pc:spChg>
        <pc:spChg chg="mod">
          <ac:chgData name="chia pao lin" userId="e8324a3f1f08682f" providerId="LiveId" clId="{9E61CF96-78BF-4ABB-A01F-C1AC2A06C5A9}" dt="2018-10-16T03:54:24.282" v="1369" actId="14100"/>
          <ac:spMkLst>
            <pc:docMk/>
            <pc:sldMk cId="3120249904" sldId="329"/>
            <ac:spMk id="9" creationId="{762E8D85-E9B2-49D8-810B-9155730C24AB}"/>
          </ac:spMkLst>
        </pc:spChg>
        <pc:spChg chg="mod">
          <ac:chgData name="chia pao lin" userId="e8324a3f1f08682f" providerId="LiveId" clId="{9E61CF96-78BF-4ABB-A01F-C1AC2A06C5A9}" dt="2018-10-16T04:05:18.656" v="1802" actId="207"/>
          <ac:spMkLst>
            <pc:docMk/>
            <pc:sldMk cId="3120249904" sldId="329"/>
            <ac:spMk id="10" creationId="{00000000-0000-0000-0000-000000000000}"/>
          </ac:spMkLst>
        </pc:spChg>
        <pc:spChg chg="add mod">
          <ac:chgData name="chia pao lin" userId="e8324a3f1f08682f" providerId="LiveId" clId="{9E61CF96-78BF-4ABB-A01F-C1AC2A06C5A9}" dt="2018-10-16T06:02:08.873" v="1826" actId="1076"/>
          <ac:spMkLst>
            <pc:docMk/>
            <pc:sldMk cId="3120249904" sldId="329"/>
            <ac:spMk id="16" creationId="{3F4CA398-FBAE-41A7-B0F7-86AF02B6A0E0}"/>
          </ac:spMkLst>
        </pc:spChg>
        <pc:spChg chg="mod">
          <ac:chgData name="chia pao lin" userId="e8324a3f1f08682f" providerId="LiveId" clId="{9E61CF96-78BF-4ABB-A01F-C1AC2A06C5A9}" dt="2018-10-16T03:56:49.289" v="1534" actId="1076"/>
          <ac:spMkLst>
            <pc:docMk/>
            <pc:sldMk cId="3120249904" sldId="329"/>
            <ac:spMk id="18" creationId="{00000000-0000-0000-0000-000000000000}"/>
          </ac:spMkLst>
        </pc:spChg>
        <pc:spChg chg="mod">
          <ac:chgData name="chia pao lin" userId="e8324a3f1f08682f" providerId="LiveId" clId="{9E61CF96-78BF-4ABB-A01F-C1AC2A06C5A9}" dt="2018-10-16T06:02:18.578" v="1827" actId="1076"/>
          <ac:spMkLst>
            <pc:docMk/>
            <pc:sldMk cId="3120249904" sldId="329"/>
            <ac:spMk id="22" creationId="{7F536893-B442-4A41-B167-586A273B51D2}"/>
          </ac:spMkLst>
        </pc:spChg>
        <pc:spChg chg="mod">
          <ac:chgData name="chia pao lin" userId="e8324a3f1f08682f" providerId="LiveId" clId="{9E61CF96-78BF-4ABB-A01F-C1AC2A06C5A9}" dt="2018-10-16T06:01:41.209" v="1821" actId="1076"/>
          <ac:spMkLst>
            <pc:docMk/>
            <pc:sldMk cId="3120249904" sldId="329"/>
            <ac:spMk id="24" creationId="{47E2739D-5956-472B-9467-5A51CB35F41D}"/>
          </ac:spMkLst>
        </pc:spChg>
        <pc:spChg chg="mod">
          <ac:chgData name="chia pao lin" userId="e8324a3f1f08682f" providerId="LiveId" clId="{9E61CF96-78BF-4ABB-A01F-C1AC2A06C5A9}" dt="2018-10-16T06:01:38.345" v="1820" actId="1076"/>
          <ac:spMkLst>
            <pc:docMk/>
            <pc:sldMk cId="3120249904" sldId="329"/>
            <ac:spMk id="25" creationId="{54BCD4AC-27D9-4F12-90F5-75FC0CBDD219}"/>
          </ac:spMkLst>
        </pc:spChg>
        <pc:spChg chg="mod">
          <ac:chgData name="chia pao lin" userId="e8324a3f1f08682f" providerId="LiveId" clId="{9E61CF96-78BF-4ABB-A01F-C1AC2A06C5A9}" dt="2018-10-16T06:01:34.721" v="1819" actId="1076"/>
          <ac:spMkLst>
            <pc:docMk/>
            <pc:sldMk cId="3120249904" sldId="329"/>
            <ac:spMk id="26" creationId="{550AAAAA-6689-4C6F-9232-C1880E508874}"/>
          </ac:spMkLst>
        </pc:spChg>
        <pc:graphicFrameChg chg="mod">
          <ac:chgData name="chia pao lin" userId="e8324a3f1f08682f" providerId="LiveId" clId="{9E61CF96-78BF-4ABB-A01F-C1AC2A06C5A9}" dt="2018-10-16T06:38:14.420" v="2224"/>
          <ac:graphicFrameMkLst>
            <pc:docMk/>
            <pc:sldMk cId="3120249904" sldId="329"/>
            <ac:graphicFrameMk id="2" creationId="{A1CFEACC-1151-406B-AD9A-81240E81FDD3}"/>
          </ac:graphicFrameMkLst>
        </pc:graphicFrameChg>
        <pc:graphicFrameChg chg="mod">
          <ac:chgData name="chia pao lin" userId="e8324a3f1f08682f" providerId="LiveId" clId="{9E61CF96-78BF-4ABB-A01F-C1AC2A06C5A9}" dt="2018-10-16T06:31:40.595" v="2142" actId="14100"/>
          <ac:graphicFrameMkLst>
            <pc:docMk/>
            <pc:sldMk cId="3120249904" sldId="329"/>
            <ac:graphicFrameMk id="14" creationId="{922D72CF-9688-4536-A9BA-B6C334A5A645}"/>
          </ac:graphicFrameMkLst>
        </pc:graphicFrameChg>
        <pc:graphicFrameChg chg="mod">
          <ac:chgData name="chia pao lin" userId="e8324a3f1f08682f" providerId="LiveId" clId="{9E61CF96-78BF-4ABB-A01F-C1AC2A06C5A9}" dt="2018-10-16T06:31:43.534" v="2143" actId="14100"/>
          <ac:graphicFrameMkLst>
            <pc:docMk/>
            <pc:sldMk cId="3120249904" sldId="329"/>
            <ac:graphicFrameMk id="23" creationId="{FE12557E-0A58-4F47-BAA6-BC243910BA05}"/>
          </ac:graphicFrameMkLst>
        </pc:graphicFrameChg>
        <pc:picChg chg="del mod">
          <ac:chgData name="chia pao lin" userId="e8324a3f1f08682f" providerId="LiveId" clId="{9E61CF96-78BF-4ABB-A01F-C1AC2A06C5A9}" dt="2018-10-16T06:01:22.220" v="1818" actId="478"/>
          <ac:picMkLst>
            <pc:docMk/>
            <pc:sldMk cId="3120249904" sldId="329"/>
            <ac:picMk id="6" creationId="{9B105FF2-AB9D-49A8-AD5C-025E9FCFE5AC}"/>
          </ac:picMkLst>
        </pc:picChg>
      </pc:sldChg>
      <pc:sldChg chg="addSp delSp modSp add">
        <pc:chgData name="chia pao lin" userId="e8324a3f1f08682f" providerId="LiveId" clId="{9E61CF96-78BF-4ABB-A01F-C1AC2A06C5A9}" dt="2018-10-16T07:17:28.101" v="2747" actId="1076"/>
        <pc:sldMkLst>
          <pc:docMk/>
          <pc:sldMk cId="447601201" sldId="330"/>
        </pc:sldMkLst>
        <pc:spChg chg="del">
          <ac:chgData name="chia pao lin" userId="e8324a3f1f08682f" providerId="LiveId" clId="{9E61CF96-78BF-4ABB-A01F-C1AC2A06C5A9}" dt="2018-10-16T06:10:50.433" v="1891" actId="478"/>
          <ac:spMkLst>
            <pc:docMk/>
            <pc:sldMk cId="447601201" sldId="330"/>
            <ac:spMk id="4" creationId="{5EACA61A-E562-4A92-AA55-515ACFCD7792}"/>
          </ac:spMkLst>
        </pc:spChg>
        <pc:spChg chg="mod">
          <ac:chgData name="chia pao lin" userId="e8324a3f1f08682f" providerId="LiveId" clId="{9E61CF96-78BF-4ABB-A01F-C1AC2A06C5A9}" dt="2018-10-16T06:45:52.764" v="2410" actId="207"/>
          <ac:spMkLst>
            <pc:docMk/>
            <pc:sldMk cId="447601201" sldId="330"/>
            <ac:spMk id="10" creationId="{00000000-0000-0000-0000-000000000000}"/>
          </ac:spMkLst>
        </pc:spChg>
        <pc:spChg chg="mod">
          <ac:chgData name="chia pao lin" userId="e8324a3f1f08682f" providerId="LiveId" clId="{9E61CF96-78BF-4ABB-A01F-C1AC2A06C5A9}" dt="2018-10-16T06:41:02.042" v="2363" actId="14100"/>
          <ac:spMkLst>
            <pc:docMk/>
            <pc:sldMk cId="447601201" sldId="330"/>
            <ac:spMk id="11" creationId="{A8152F78-82B6-4B31-8A8E-4DC71EB28D90}"/>
          </ac:spMkLst>
        </pc:spChg>
        <pc:spChg chg="mod">
          <ac:chgData name="chia pao lin" userId="e8324a3f1f08682f" providerId="LiveId" clId="{9E61CF96-78BF-4ABB-A01F-C1AC2A06C5A9}" dt="2018-10-16T06:58:15.395" v="2507" actId="1076"/>
          <ac:spMkLst>
            <pc:docMk/>
            <pc:sldMk cId="447601201" sldId="330"/>
            <ac:spMk id="18" creationId="{00000000-0000-0000-0000-000000000000}"/>
          </ac:spMkLst>
        </pc:spChg>
        <pc:spChg chg="del">
          <ac:chgData name="chia pao lin" userId="e8324a3f1f08682f" providerId="LiveId" clId="{9E61CF96-78BF-4ABB-A01F-C1AC2A06C5A9}" dt="2018-10-16T06:18:01.989" v="2066" actId="478"/>
          <ac:spMkLst>
            <pc:docMk/>
            <pc:sldMk cId="447601201" sldId="330"/>
            <ac:spMk id="22" creationId="{7F536893-B442-4A41-B167-586A273B51D2}"/>
          </ac:spMkLst>
        </pc:spChg>
        <pc:spChg chg="del">
          <ac:chgData name="chia pao lin" userId="e8324a3f1f08682f" providerId="LiveId" clId="{9E61CF96-78BF-4ABB-A01F-C1AC2A06C5A9}" dt="2018-10-16T06:09:59.136" v="1879" actId="478"/>
          <ac:spMkLst>
            <pc:docMk/>
            <pc:sldMk cId="447601201" sldId="330"/>
            <ac:spMk id="27" creationId="{67D196A6-C16F-4F20-92B1-8DFA381E4840}"/>
          </ac:spMkLst>
        </pc:spChg>
        <pc:spChg chg="del">
          <ac:chgData name="chia pao lin" userId="e8324a3f1f08682f" providerId="LiveId" clId="{9E61CF96-78BF-4ABB-A01F-C1AC2A06C5A9}" dt="2018-10-16T06:09:59.136" v="1879" actId="478"/>
          <ac:spMkLst>
            <pc:docMk/>
            <pc:sldMk cId="447601201" sldId="330"/>
            <ac:spMk id="28" creationId="{78CE2BBE-2FFB-4DCC-8A8F-709039E9208D}"/>
          </ac:spMkLst>
        </pc:spChg>
        <pc:spChg chg="del">
          <ac:chgData name="chia pao lin" userId="e8324a3f1f08682f" providerId="LiveId" clId="{9E61CF96-78BF-4ABB-A01F-C1AC2A06C5A9}" dt="2018-10-16T06:09:59.136" v="1879" actId="478"/>
          <ac:spMkLst>
            <pc:docMk/>
            <pc:sldMk cId="447601201" sldId="330"/>
            <ac:spMk id="29" creationId="{2556394E-DFA1-4558-BF91-65AE44D6E1F0}"/>
          </ac:spMkLst>
        </pc:spChg>
        <pc:spChg chg="del">
          <ac:chgData name="chia pao lin" userId="e8324a3f1f08682f" providerId="LiveId" clId="{9E61CF96-78BF-4ABB-A01F-C1AC2A06C5A9}" dt="2018-10-16T06:09:59.136" v="1879" actId="478"/>
          <ac:spMkLst>
            <pc:docMk/>
            <pc:sldMk cId="447601201" sldId="330"/>
            <ac:spMk id="30" creationId="{86E1BDD0-3989-406F-9F09-3D8E08F760BF}"/>
          </ac:spMkLst>
        </pc:spChg>
        <pc:graphicFrameChg chg="mod">
          <ac:chgData name="chia pao lin" userId="e8324a3f1f08682f" providerId="LiveId" clId="{9E61CF96-78BF-4ABB-A01F-C1AC2A06C5A9}" dt="2018-10-16T06:53:34.530" v="2491" actId="207"/>
          <ac:graphicFrameMkLst>
            <pc:docMk/>
            <pc:sldMk cId="447601201" sldId="330"/>
            <ac:graphicFrameMk id="2" creationId="{A1CFEACC-1151-406B-AD9A-81240E81FDD3}"/>
          </ac:graphicFrameMkLst>
        </pc:graphicFrameChg>
        <pc:graphicFrameChg chg="add mod">
          <ac:chgData name="chia pao lin" userId="e8324a3f1f08682f" providerId="LiveId" clId="{9E61CF96-78BF-4ABB-A01F-C1AC2A06C5A9}" dt="2018-10-16T07:17:28.101" v="2747" actId="1076"/>
          <ac:graphicFrameMkLst>
            <pc:docMk/>
            <pc:sldMk cId="447601201" sldId="330"/>
            <ac:graphicFrameMk id="8" creationId="{50DA7E40-2E1B-41AD-B9C2-E39FC6F1A20A}"/>
          </ac:graphicFrameMkLst>
        </pc:graphicFrameChg>
        <pc:graphicFrameChg chg="mod">
          <ac:chgData name="chia pao lin" userId="e8324a3f1f08682f" providerId="LiveId" clId="{9E61CF96-78BF-4ABB-A01F-C1AC2A06C5A9}" dt="2018-10-16T06:41:16.915" v="2364"/>
          <ac:graphicFrameMkLst>
            <pc:docMk/>
            <pc:sldMk cId="447601201" sldId="330"/>
            <ac:graphicFrameMk id="14" creationId="{922D72CF-9688-4536-A9BA-B6C334A5A645}"/>
          </ac:graphicFrameMkLst>
        </pc:graphicFrameChg>
        <pc:graphicFrameChg chg="del">
          <ac:chgData name="chia pao lin" userId="e8324a3f1f08682f" providerId="LiveId" clId="{9E61CF96-78BF-4ABB-A01F-C1AC2A06C5A9}" dt="2018-10-16T06:18:03.971" v="2067" actId="478"/>
          <ac:graphicFrameMkLst>
            <pc:docMk/>
            <pc:sldMk cId="447601201" sldId="330"/>
            <ac:graphicFrameMk id="23" creationId="{FE12557E-0A58-4F47-BAA6-BC243910BA05}"/>
          </ac:graphicFrameMkLst>
        </pc:graphicFrameChg>
        <pc:picChg chg="add mod">
          <ac:chgData name="chia pao lin" userId="e8324a3f1f08682f" providerId="LiveId" clId="{9E61CF96-78BF-4ABB-A01F-C1AC2A06C5A9}" dt="2018-10-16T07:16:00.317" v="2698" actId="1076"/>
          <ac:picMkLst>
            <pc:docMk/>
            <pc:sldMk cId="447601201" sldId="330"/>
            <ac:picMk id="3" creationId="{2EC30614-C4AA-459B-A2D3-793FD6447284}"/>
          </ac:picMkLst>
        </pc:picChg>
        <pc:picChg chg="add mod">
          <ac:chgData name="chia pao lin" userId="e8324a3f1f08682f" providerId="LiveId" clId="{9E61CF96-78BF-4ABB-A01F-C1AC2A06C5A9}" dt="2018-10-16T07:16:01.344" v="2699" actId="1076"/>
          <ac:picMkLst>
            <pc:docMk/>
            <pc:sldMk cId="447601201" sldId="330"/>
            <ac:picMk id="5" creationId="{F5DEE7B4-B3AC-41EF-88B0-1F1073B7FB96}"/>
          </ac:picMkLst>
        </pc:picChg>
        <pc:picChg chg="add mod ord">
          <ac:chgData name="chia pao lin" userId="e8324a3f1f08682f" providerId="LiveId" clId="{9E61CF96-78BF-4ABB-A01F-C1AC2A06C5A9}" dt="2018-10-16T07:16:04.429" v="2701" actId="1076"/>
          <ac:picMkLst>
            <pc:docMk/>
            <pc:sldMk cId="447601201" sldId="330"/>
            <ac:picMk id="6" creationId="{7959DD83-3F99-4052-9A24-1981827B214E}"/>
          </ac:picMkLst>
        </pc:picChg>
        <pc:picChg chg="add mod">
          <ac:chgData name="chia pao lin" userId="e8324a3f1f08682f" providerId="LiveId" clId="{9E61CF96-78BF-4ABB-A01F-C1AC2A06C5A9}" dt="2018-10-16T07:16:03.461" v="2700" actId="1076"/>
          <ac:picMkLst>
            <pc:docMk/>
            <pc:sldMk cId="447601201" sldId="330"/>
            <ac:picMk id="7" creationId="{8F6CA1B8-CEBD-4A9F-9877-64FFEC9F6D5D}"/>
          </ac:picMkLst>
        </pc:picChg>
        <pc:picChg chg="mod">
          <ac:chgData name="chia pao lin" userId="e8324a3f1f08682f" providerId="LiveId" clId="{9E61CF96-78BF-4ABB-A01F-C1AC2A06C5A9}" dt="2018-10-16T06:20:34.202" v="2075" actId="1076"/>
          <ac:picMkLst>
            <pc:docMk/>
            <pc:sldMk cId="447601201" sldId="330"/>
            <ac:picMk id="12" creationId="{25DE8EC9-7410-4B6C-960F-AE0CAE568A8F}"/>
          </ac:picMkLst>
        </pc:picChg>
      </pc:sldChg>
      <pc:sldChg chg="delSp modSp add">
        <pc:chgData name="chia pao lin" userId="e8324a3f1f08682f" providerId="LiveId" clId="{9E61CF96-78BF-4ABB-A01F-C1AC2A06C5A9}" dt="2018-10-16T06:45:44.963" v="2408" actId="207"/>
        <pc:sldMkLst>
          <pc:docMk/>
          <pc:sldMk cId="3614693205" sldId="331"/>
        </pc:sldMkLst>
        <pc:spChg chg="mod">
          <ac:chgData name="chia pao lin" userId="e8324a3f1f08682f" providerId="LiveId" clId="{9E61CF96-78BF-4ABB-A01F-C1AC2A06C5A9}" dt="2018-10-16T06:45:44.963" v="2408" actId="207"/>
          <ac:spMkLst>
            <pc:docMk/>
            <pc:sldMk cId="3614693205" sldId="331"/>
            <ac:spMk id="10" creationId="{00000000-0000-0000-0000-000000000000}"/>
          </ac:spMkLst>
        </pc:spChg>
        <pc:spChg chg="mod">
          <ac:chgData name="chia pao lin" userId="e8324a3f1f08682f" providerId="LiveId" clId="{9E61CF96-78BF-4ABB-A01F-C1AC2A06C5A9}" dt="2018-10-16T06:28:11.731" v="2083" actId="14100"/>
          <ac:spMkLst>
            <pc:docMk/>
            <pc:sldMk cId="3614693205" sldId="331"/>
            <ac:spMk id="11" creationId="{A8152F78-82B6-4B31-8A8E-4DC71EB28D90}"/>
          </ac:spMkLst>
        </pc:spChg>
        <pc:spChg chg="del mod">
          <ac:chgData name="chia pao lin" userId="e8324a3f1f08682f" providerId="LiveId" clId="{9E61CF96-78BF-4ABB-A01F-C1AC2A06C5A9}" dt="2018-10-16T06:17:43.502" v="2063" actId="478"/>
          <ac:spMkLst>
            <pc:docMk/>
            <pc:sldMk cId="3614693205" sldId="331"/>
            <ac:spMk id="22" creationId="{7F536893-B442-4A41-B167-586A273B51D2}"/>
          </ac:spMkLst>
        </pc:spChg>
        <pc:graphicFrameChg chg="del">
          <ac:chgData name="chia pao lin" userId="e8324a3f1f08682f" providerId="LiveId" clId="{9E61CF96-78BF-4ABB-A01F-C1AC2A06C5A9}" dt="2018-10-16T06:16:49.179" v="2048" actId="478"/>
          <ac:graphicFrameMkLst>
            <pc:docMk/>
            <pc:sldMk cId="3614693205" sldId="331"/>
            <ac:graphicFrameMk id="2" creationId="{A1CFEACC-1151-406B-AD9A-81240E81FDD3}"/>
          </ac:graphicFrameMkLst>
        </pc:graphicFrameChg>
        <pc:graphicFrameChg chg="del">
          <ac:chgData name="chia pao lin" userId="e8324a3f1f08682f" providerId="LiveId" clId="{9E61CF96-78BF-4ABB-A01F-C1AC2A06C5A9}" dt="2018-10-16T06:16:46.920" v="2047" actId="478"/>
          <ac:graphicFrameMkLst>
            <pc:docMk/>
            <pc:sldMk cId="3614693205" sldId="331"/>
            <ac:graphicFrameMk id="14" creationId="{922D72CF-9688-4536-A9BA-B6C334A5A645}"/>
          </ac:graphicFrameMkLst>
        </pc:graphicFrameChg>
        <pc:graphicFrameChg chg="mod">
          <ac:chgData name="chia pao lin" userId="e8324a3f1f08682f" providerId="LiveId" clId="{9E61CF96-78BF-4ABB-A01F-C1AC2A06C5A9}" dt="2018-10-16T06:29:45.331" v="2140" actId="207"/>
          <ac:graphicFrameMkLst>
            <pc:docMk/>
            <pc:sldMk cId="3614693205" sldId="331"/>
            <ac:graphicFrameMk id="23" creationId="{FE12557E-0A58-4F47-BAA6-BC243910BA05}"/>
          </ac:graphicFrameMkLst>
        </pc:graphicFrameChg>
        <pc:picChg chg="mod">
          <ac:chgData name="chia pao lin" userId="e8324a3f1f08682f" providerId="LiveId" clId="{9E61CF96-78BF-4ABB-A01F-C1AC2A06C5A9}" dt="2018-10-16T06:28:09.226" v="2082" actId="1076"/>
          <ac:picMkLst>
            <pc:docMk/>
            <pc:sldMk cId="3614693205" sldId="331"/>
            <ac:picMk id="12" creationId="{25DE8EC9-7410-4B6C-960F-AE0CAE568A8F}"/>
          </ac:picMkLst>
        </pc:picChg>
      </pc:sldChg>
      <pc:sldChg chg="addSp delSp modSp add del">
        <pc:chgData name="chia pao lin" userId="e8324a3f1f08682f" providerId="LiveId" clId="{9E61CF96-78BF-4ABB-A01F-C1AC2A06C5A9}" dt="2018-10-17T01:46:28.886" v="3292" actId="2696"/>
        <pc:sldMkLst>
          <pc:docMk/>
          <pc:sldMk cId="4119745279" sldId="332"/>
        </pc:sldMkLst>
        <pc:spChg chg="mod">
          <ac:chgData name="chia pao lin" userId="e8324a3f1f08682f" providerId="LiveId" clId="{9E61CF96-78BF-4ABB-A01F-C1AC2A06C5A9}" dt="2018-10-16T06:45:37.004" v="2406" actId="207"/>
          <ac:spMkLst>
            <pc:docMk/>
            <pc:sldMk cId="4119745279" sldId="332"/>
            <ac:spMk id="10" creationId="{00000000-0000-0000-0000-000000000000}"/>
          </ac:spMkLst>
        </pc:spChg>
        <pc:graphicFrameChg chg="add mod">
          <ac:chgData name="chia pao lin" userId="e8324a3f1f08682f" providerId="LiveId" clId="{9E61CF96-78BF-4ABB-A01F-C1AC2A06C5A9}" dt="2018-10-16T06:44:08.979" v="2380" actId="14100"/>
          <ac:graphicFrameMkLst>
            <pc:docMk/>
            <pc:sldMk cId="4119745279" sldId="332"/>
            <ac:graphicFrameMk id="7" creationId="{9CC68FAD-1103-482F-A43C-6ED9ACA9D041}"/>
          </ac:graphicFrameMkLst>
        </pc:graphicFrameChg>
        <pc:graphicFrameChg chg="del mod">
          <ac:chgData name="chia pao lin" userId="e8324a3f1f08682f" providerId="LiveId" clId="{9E61CF96-78BF-4ABB-A01F-C1AC2A06C5A9}" dt="2018-10-16T06:37:23.430" v="2213" actId="478"/>
          <ac:graphicFrameMkLst>
            <pc:docMk/>
            <pc:sldMk cId="4119745279" sldId="332"/>
            <ac:graphicFrameMk id="23" creationId="{FE12557E-0A58-4F47-BAA6-BC243910BA05}"/>
          </ac:graphicFrameMkLst>
        </pc:graphicFrameChg>
      </pc:sldChg>
      <pc:sldChg chg="addSp delSp modSp add">
        <pc:chgData name="chia pao lin" userId="e8324a3f1f08682f" providerId="LiveId" clId="{9E61CF96-78BF-4ABB-A01F-C1AC2A06C5A9}" dt="2018-10-16T06:46:24.668" v="2412" actId="207"/>
        <pc:sldMkLst>
          <pc:docMk/>
          <pc:sldMk cId="3629944219" sldId="333"/>
        </pc:sldMkLst>
        <pc:spChg chg="mod">
          <ac:chgData name="chia pao lin" userId="e8324a3f1f08682f" providerId="LiveId" clId="{9E61CF96-78BF-4ABB-A01F-C1AC2A06C5A9}" dt="2018-10-16T06:46:24.668" v="2412" actId="207"/>
          <ac:spMkLst>
            <pc:docMk/>
            <pc:sldMk cId="3629944219" sldId="333"/>
            <ac:spMk id="10" creationId="{00000000-0000-0000-0000-000000000000}"/>
          </ac:spMkLst>
        </pc:spChg>
        <pc:graphicFrameChg chg="add mod">
          <ac:chgData name="chia pao lin" userId="e8324a3f1f08682f" providerId="LiveId" clId="{9E61CF96-78BF-4ABB-A01F-C1AC2A06C5A9}" dt="2018-10-16T06:44:15.132" v="2381" actId="14100"/>
          <ac:graphicFrameMkLst>
            <pc:docMk/>
            <pc:sldMk cId="3629944219" sldId="333"/>
            <ac:graphicFrameMk id="7" creationId="{446122C1-9B0D-4857-A287-936CC0602502}"/>
          </ac:graphicFrameMkLst>
        </pc:graphicFrameChg>
        <pc:graphicFrameChg chg="del mod">
          <ac:chgData name="chia pao lin" userId="e8324a3f1f08682f" providerId="LiveId" clId="{9E61CF96-78BF-4ABB-A01F-C1AC2A06C5A9}" dt="2018-10-16T06:39:03.553" v="2274" actId="478"/>
          <ac:graphicFrameMkLst>
            <pc:docMk/>
            <pc:sldMk cId="3629944219" sldId="333"/>
            <ac:graphicFrameMk id="23" creationId="{FE12557E-0A58-4F47-BAA6-BC243910BA05}"/>
          </ac:graphicFrameMkLst>
        </pc:graphicFrameChg>
      </pc:sldChg>
      <pc:sldChg chg="addSp delSp modSp add">
        <pc:chgData name="chia pao lin" userId="e8324a3f1f08682f" providerId="LiveId" clId="{9E61CF96-78BF-4ABB-A01F-C1AC2A06C5A9}" dt="2018-10-16T06:53:17.512" v="2490" actId="207"/>
        <pc:sldMkLst>
          <pc:docMk/>
          <pc:sldMk cId="2457881222" sldId="334"/>
        </pc:sldMkLst>
        <pc:spChg chg="mod">
          <ac:chgData name="chia pao lin" userId="e8324a3f1f08682f" providerId="LiveId" clId="{9E61CF96-78BF-4ABB-A01F-C1AC2A06C5A9}" dt="2018-10-16T06:48:38.091" v="2422" actId="207"/>
          <ac:spMkLst>
            <pc:docMk/>
            <pc:sldMk cId="2457881222" sldId="334"/>
            <ac:spMk id="10" creationId="{00000000-0000-0000-0000-000000000000}"/>
          </ac:spMkLst>
        </pc:spChg>
        <pc:graphicFrameChg chg="add mod">
          <ac:chgData name="chia pao lin" userId="e8324a3f1f08682f" providerId="LiveId" clId="{9E61CF96-78BF-4ABB-A01F-C1AC2A06C5A9}" dt="2018-10-16T06:53:17.512" v="2490" actId="207"/>
          <ac:graphicFrameMkLst>
            <pc:docMk/>
            <pc:sldMk cId="2457881222" sldId="334"/>
            <ac:graphicFrameMk id="7" creationId="{911362CF-BE65-4517-8C7F-960434555CA5}"/>
          </ac:graphicFrameMkLst>
        </pc:graphicFrameChg>
        <pc:graphicFrameChg chg="del mod">
          <ac:chgData name="chia pao lin" userId="e8324a3f1f08682f" providerId="LiveId" clId="{9E61CF96-78BF-4ABB-A01F-C1AC2A06C5A9}" dt="2018-10-16T06:48:58.731" v="2424" actId="478"/>
          <ac:graphicFrameMkLst>
            <pc:docMk/>
            <pc:sldMk cId="2457881222" sldId="334"/>
            <ac:graphicFrameMk id="23" creationId="{FE12557E-0A58-4F47-BAA6-BC243910BA05}"/>
          </ac:graphicFrameMkLst>
        </pc:graphicFrameChg>
      </pc:sldChg>
      <pc:sldChg chg="addSp delSp modSp add">
        <pc:chgData name="chia pao lin" userId="e8324a3f1f08682f" providerId="LiveId" clId="{9E61CF96-78BF-4ABB-A01F-C1AC2A06C5A9}" dt="2018-10-17T01:59:55.441" v="3447" actId="1076"/>
        <pc:sldMkLst>
          <pc:docMk/>
          <pc:sldMk cId="1046535765" sldId="335"/>
        </pc:sldMkLst>
        <pc:graphicFrameChg chg="mod">
          <ac:chgData name="chia pao lin" userId="e8324a3f1f08682f" providerId="LiveId" clId="{9E61CF96-78BF-4ABB-A01F-C1AC2A06C5A9}" dt="2018-10-16T07:18:25.020" v="2750" actId="207"/>
          <ac:graphicFrameMkLst>
            <pc:docMk/>
            <pc:sldMk cId="1046535765" sldId="335"/>
            <ac:graphicFrameMk id="2" creationId="{A1CFEACC-1151-406B-AD9A-81240E81FDD3}"/>
          </ac:graphicFrameMkLst>
        </pc:graphicFrameChg>
        <pc:graphicFrameChg chg="mod">
          <ac:chgData name="chia pao lin" userId="e8324a3f1f08682f" providerId="LiveId" clId="{9E61CF96-78BF-4ABB-A01F-C1AC2A06C5A9}" dt="2018-10-16T07:26:03.378" v="3041"/>
          <ac:graphicFrameMkLst>
            <pc:docMk/>
            <pc:sldMk cId="1046535765" sldId="335"/>
            <ac:graphicFrameMk id="8" creationId="{50DA7E40-2E1B-41AD-B9C2-E39FC6F1A20A}"/>
          </ac:graphicFrameMkLst>
        </pc:graphicFrameChg>
        <pc:picChg chg="del">
          <ac:chgData name="chia pao lin" userId="e8324a3f1f08682f" providerId="LiveId" clId="{9E61CF96-78BF-4ABB-A01F-C1AC2A06C5A9}" dt="2018-10-16T07:18:28.379" v="2751" actId="478"/>
          <ac:picMkLst>
            <pc:docMk/>
            <pc:sldMk cId="1046535765" sldId="335"/>
            <ac:picMk id="3" creationId="{2EC30614-C4AA-459B-A2D3-793FD6447284}"/>
          </ac:picMkLst>
        </pc:picChg>
        <pc:picChg chg="add mod ord">
          <ac:chgData name="chia pao lin" userId="e8324a3f1f08682f" providerId="LiveId" clId="{9E61CF96-78BF-4ABB-A01F-C1AC2A06C5A9}" dt="2018-10-17T01:59:30.513" v="3439" actId="1076"/>
          <ac:picMkLst>
            <pc:docMk/>
            <pc:sldMk cId="1046535765" sldId="335"/>
            <ac:picMk id="4" creationId="{6AAAA34E-B89E-466F-8E4C-E5801E5B0013}"/>
          </ac:picMkLst>
        </pc:picChg>
        <pc:picChg chg="del">
          <ac:chgData name="chia pao lin" userId="e8324a3f1f08682f" providerId="LiveId" clId="{9E61CF96-78BF-4ABB-A01F-C1AC2A06C5A9}" dt="2018-10-16T07:18:28.886" v="2752" actId="478"/>
          <ac:picMkLst>
            <pc:docMk/>
            <pc:sldMk cId="1046535765" sldId="335"/>
            <ac:picMk id="5" creationId="{F5DEE7B4-B3AC-41EF-88B0-1F1073B7FB96}"/>
          </ac:picMkLst>
        </pc:picChg>
        <pc:picChg chg="del mod">
          <ac:chgData name="chia pao lin" userId="e8324a3f1f08682f" providerId="LiveId" clId="{9E61CF96-78BF-4ABB-A01F-C1AC2A06C5A9}" dt="2018-10-16T07:18:29.369" v="2754" actId="478"/>
          <ac:picMkLst>
            <pc:docMk/>
            <pc:sldMk cId="1046535765" sldId="335"/>
            <ac:picMk id="6" creationId="{7959DD83-3F99-4052-9A24-1981827B214E}"/>
          </ac:picMkLst>
        </pc:picChg>
        <pc:picChg chg="del">
          <ac:chgData name="chia pao lin" userId="e8324a3f1f08682f" providerId="LiveId" clId="{9E61CF96-78BF-4ABB-A01F-C1AC2A06C5A9}" dt="2018-10-16T07:18:29.871" v="2755" actId="478"/>
          <ac:picMkLst>
            <pc:docMk/>
            <pc:sldMk cId="1046535765" sldId="335"/>
            <ac:picMk id="7" creationId="{8F6CA1B8-CEBD-4A9F-9877-64FFEC9F6D5D}"/>
          </ac:picMkLst>
        </pc:picChg>
        <pc:picChg chg="add mod ord">
          <ac:chgData name="chia pao lin" userId="e8324a3f1f08682f" providerId="LiveId" clId="{9E61CF96-78BF-4ABB-A01F-C1AC2A06C5A9}" dt="2018-10-17T01:59:53.690" v="3446" actId="1076"/>
          <ac:picMkLst>
            <pc:docMk/>
            <pc:sldMk cId="1046535765" sldId="335"/>
            <ac:picMk id="9" creationId="{672E8067-B8F9-4F18-815E-200059711224}"/>
          </ac:picMkLst>
        </pc:picChg>
        <pc:picChg chg="add mod ord">
          <ac:chgData name="chia pao lin" userId="e8324a3f1f08682f" providerId="LiveId" clId="{9E61CF96-78BF-4ABB-A01F-C1AC2A06C5A9}" dt="2018-10-17T01:59:55.441" v="3447" actId="1076"/>
          <ac:picMkLst>
            <pc:docMk/>
            <pc:sldMk cId="1046535765" sldId="335"/>
            <ac:picMk id="13" creationId="{C2270B69-0A20-4F89-9C9B-CDD23B5D7631}"/>
          </ac:picMkLst>
        </pc:picChg>
      </pc:sldChg>
      <pc:sldChg chg="addSp delSp modSp add">
        <pc:chgData name="chia pao lin" userId="e8324a3f1f08682f" providerId="LiveId" clId="{9E61CF96-78BF-4ABB-A01F-C1AC2A06C5A9}" dt="2018-10-16T07:34:18.501" v="3271" actId="1076"/>
        <pc:sldMkLst>
          <pc:docMk/>
          <pc:sldMk cId="2574639865" sldId="336"/>
        </pc:sldMkLst>
        <pc:graphicFrameChg chg="mod">
          <ac:chgData name="chia pao lin" userId="e8324a3f1f08682f" providerId="LiveId" clId="{9E61CF96-78BF-4ABB-A01F-C1AC2A06C5A9}" dt="2018-10-16T07:27:44.363" v="3055" actId="207"/>
          <ac:graphicFrameMkLst>
            <pc:docMk/>
            <pc:sldMk cId="2574639865" sldId="336"/>
            <ac:graphicFrameMk id="2" creationId="{A1CFEACC-1151-406B-AD9A-81240E81FDD3}"/>
          </ac:graphicFrameMkLst>
        </pc:graphicFrameChg>
        <pc:graphicFrameChg chg="mod">
          <ac:chgData name="chia pao lin" userId="e8324a3f1f08682f" providerId="LiveId" clId="{9E61CF96-78BF-4ABB-A01F-C1AC2A06C5A9}" dt="2018-10-16T07:30:16.283" v="3239"/>
          <ac:graphicFrameMkLst>
            <pc:docMk/>
            <pc:sldMk cId="2574639865" sldId="336"/>
            <ac:graphicFrameMk id="8" creationId="{50DA7E40-2E1B-41AD-B9C2-E39FC6F1A20A}"/>
          </ac:graphicFrameMkLst>
        </pc:graphicFrameChg>
        <pc:picChg chg="add mod">
          <ac:chgData name="chia pao lin" userId="e8324a3f1f08682f" providerId="LiveId" clId="{9E61CF96-78BF-4ABB-A01F-C1AC2A06C5A9}" dt="2018-10-16T07:34:00.510" v="3266" actId="1076"/>
          <ac:picMkLst>
            <pc:docMk/>
            <pc:sldMk cId="2574639865" sldId="336"/>
            <ac:picMk id="3" creationId="{F3735A87-3213-4886-8D04-7DEF8DFA0DBA}"/>
          </ac:picMkLst>
        </pc:picChg>
        <pc:picChg chg="del">
          <ac:chgData name="chia pao lin" userId="e8324a3f1f08682f" providerId="LiveId" clId="{9E61CF96-78BF-4ABB-A01F-C1AC2A06C5A9}" dt="2018-10-16T07:29:33.780" v="3228" actId="478"/>
          <ac:picMkLst>
            <pc:docMk/>
            <pc:sldMk cId="2574639865" sldId="336"/>
            <ac:picMk id="4" creationId="{6AAAA34E-B89E-466F-8E4C-E5801E5B0013}"/>
          </ac:picMkLst>
        </pc:picChg>
        <pc:picChg chg="add mod ord">
          <ac:chgData name="chia pao lin" userId="e8324a3f1f08682f" providerId="LiveId" clId="{9E61CF96-78BF-4ABB-A01F-C1AC2A06C5A9}" dt="2018-10-16T07:34:18.501" v="3271" actId="1076"/>
          <ac:picMkLst>
            <pc:docMk/>
            <pc:sldMk cId="2574639865" sldId="336"/>
            <ac:picMk id="5" creationId="{69E7EB66-3E94-4A9C-BD9B-2FC0D4009AE9}"/>
          </ac:picMkLst>
        </pc:picChg>
        <pc:picChg chg="add mod ord">
          <ac:chgData name="chia pao lin" userId="e8324a3f1f08682f" providerId="LiveId" clId="{9E61CF96-78BF-4ABB-A01F-C1AC2A06C5A9}" dt="2018-10-16T07:34:15.926" v="3270" actId="1076"/>
          <ac:picMkLst>
            <pc:docMk/>
            <pc:sldMk cId="2574639865" sldId="336"/>
            <ac:picMk id="6" creationId="{032EFD58-76BD-46A5-B6CF-95C81F8E4154}"/>
          </ac:picMkLst>
        </pc:picChg>
        <pc:picChg chg="del mod">
          <ac:chgData name="chia pao lin" userId="e8324a3f1f08682f" providerId="LiveId" clId="{9E61CF96-78BF-4ABB-A01F-C1AC2A06C5A9}" dt="2018-10-16T07:29:36.024" v="3229" actId="478"/>
          <ac:picMkLst>
            <pc:docMk/>
            <pc:sldMk cId="2574639865" sldId="336"/>
            <ac:picMk id="9" creationId="{672E8067-B8F9-4F18-815E-200059711224}"/>
          </ac:picMkLst>
        </pc:picChg>
        <pc:picChg chg="del">
          <ac:chgData name="chia pao lin" userId="e8324a3f1f08682f" providerId="LiveId" clId="{9E61CF96-78BF-4ABB-A01F-C1AC2A06C5A9}" dt="2018-10-16T07:29:37.859" v="3230" actId="478"/>
          <ac:picMkLst>
            <pc:docMk/>
            <pc:sldMk cId="2574639865" sldId="336"/>
            <ac:picMk id="13" creationId="{C2270B69-0A20-4F89-9C9B-CDD23B5D7631}"/>
          </ac:picMkLst>
        </pc:picChg>
      </pc:sldChg>
      <pc:sldChg chg="modSp add">
        <pc:chgData name="chia pao lin" userId="e8324a3f1f08682f" providerId="LiveId" clId="{9E61CF96-78BF-4ABB-A01F-C1AC2A06C5A9}" dt="2018-10-17T02:00:33.529" v="3451" actId="1076"/>
        <pc:sldMkLst>
          <pc:docMk/>
          <pc:sldMk cId="3493831368" sldId="337"/>
        </pc:sldMkLst>
        <pc:spChg chg="mod">
          <ac:chgData name="chia pao lin" userId="e8324a3f1f08682f" providerId="LiveId" clId="{9E61CF96-78BF-4ABB-A01F-C1AC2A06C5A9}" dt="2018-10-17T02:00:30.576" v="3450" actId="20577"/>
          <ac:spMkLst>
            <pc:docMk/>
            <pc:sldMk cId="3493831368" sldId="337"/>
            <ac:spMk id="11" creationId="{00000000-0000-0000-0000-000000000000}"/>
          </ac:spMkLst>
        </pc:spChg>
        <pc:spChg chg="mod">
          <ac:chgData name="chia pao lin" userId="e8324a3f1f08682f" providerId="LiveId" clId="{9E61CF96-78BF-4ABB-A01F-C1AC2A06C5A9}" dt="2018-10-17T01:48:04.448" v="3311"/>
          <ac:spMkLst>
            <pc:docMk/>
            <pc:sldMk cId="3493831368" sldId="337"/>
            <ac:spMk id="12" creationId="{00000000-0000-0000-0000-000000000000}"/>
          </ac:spMkLst>
        </pc:spChg>
        <pc:grpChg chg="mod">
          <ac:chgData name="chia pao lin" userId="e8324a3f1f08682f" providerId="LiveId" clId="{9E61CF96-78BF-4ABB-A01F-C1AC2A06C5A9}" dt="2018-10-17T02:00:33.529" v="3451" actId="1076"/>
          <ac:grpSpMkLst>
            <pc:docMk/>
            <pc:sldMk cId="3493831368" sldId="337"/>
            <ac:grpSpMk id="3" creationId="{00000000-0000-0000-0000-000000000000}"/>
          </ac:grpSpMkLst>
        </pc:grpChg>
      </pc:sldChg>
      <pc:sldChg chg="modSp add">
        <pc:chgData name="chia pao lin" userId="e8324a3f1f08682f" providerId="LiveId" clId="{9E61CF96-78BF-4ABB-A01F-C1AC2A06C5A9}" dt="2018-10-17T02:00:23.481" v="3449" actId="1076"/>
        <pc:sldMkLst>
          <pc:docMk/>
          <pc:sldMk cId="7680151" sldId="338"/>
        </pc:sldMkLst>
        <pc:spChg chg="mod">
          <ac:chgData name="chia pao lin" userId="e8324a3f1f08682f" providerId="LiveId" clId="{9E61CF96-78BF-4ABB-A01F-C1AC2A06C5A9}" dt="2018-10-17T02:00:19.871" v="3448" actId="20577"/>
          <ac:spMkLst>
            <pc:docMk/>
            <pc:sldMk cId="7680151" sldId="338"/>
            <ac:spMk id="11" creationId="{00000000-0000-0000-0000-000000000000}"/>
          </ac:spMkLst>
        </pc:spChg>
        <pc:spChg chg="mod">
          <ac:chgData name="chia pao lin" userId="e8324a3f1f08682f" providerId="LiveId" clId="{9E61CF96-78BF-4ABB-A01F-C1AC2A06C5A9}" dt="2018-10-17T01:50:14.124" v="3342"/>
          <ac:spMkLst>
            <pc:docMk/>
            <pc:sldMk cId="7680151" sldId="338"/>
            <ac:spMk id="12" creationId="{00000000-0000-0000-0000-000000000000}"/>
          </ac:spMkLst>
        </pc:spChg>
        <pc:grpChg chg="mod">
          <ac:chgData name="chia pao lin" userId="e8324a3f1f08682f" providerId="LiveId" clId="{9E61CF96-78BF-4ABB-A01F-C1AC2A06C5A9}" dt="2018-10-17T02:00:23.481" v="3449" actId="1076"/>
          <ac:grpSpMkLst>
            <pc:docMk/>
            <pc:sldMk cId="7680151" sldId="338"/>
            <ac:grpSpMk id="3" creationId="{00000000-0000-0000-0000-000000000000}"/>
          </ac:grpSpMkLst>
        </pc:grpChg>
      </pc:sldChg>
      <pc:sldChg chg="modSp add">
        <pc:chgData name="chia pao lin" userId="e8324a3f1f08682f" providerId="LiveId" clId="{9E61CF96-78BF-4ABB-A01F-C1AC2A06C5A9}" dt="2018-10-17T01:50:34.427" v="3348"/>
        <pc:sldMkLst>
          <pc:docMk/>
          <pc:sldMk cId="2332263068" sldId="339"/>
        </pc:sldMkLst>
        <pc:spChg chg="mod">
          <ac:chgData name="chia pao lin" userId="e8324a3f1f08682f" providerId="LiveId" clId="{9E61CF96-78BF-4ABB-A01F-C1AC2A06C5A9}" dt="2018-10-17T01:50:34.427" v="3348"/>
          <ac:spMkLst>
            <pc:docMk/>
            <pc:sldMk cId="2332263068" sldId="339"/>
            <ac:spMk id="12" creationId="{00000000-0000-0000-0000-000000000000}"/>
          </ac:spMkLst>
        </pc:spChg>
      </pc:sldChg>
      <pc:sldChg chg="add del">
        <pc:chgData name="chia pao lin" userId="e8324a3f1f08682f" providerId="LiveId" clId="{9E61CF96-78BF-4ABB-A01F-C1AC2A06C5A9}" dt="2018-10-17T01:53:57.825" v="3350" actId="2696"/>
        <pc:sldMkLst>
          <pc:docMk/>
          <pc:sldMk cId="2812265310" sldId="340"/>
        </pc:sldMkLst>
      </pc:sldChg>
      <pc:sldChg chg="modSp add">
        <pc:chgData name="chia pao lin" userId="e8324a3f1f08682f" providerId="LiveId" clId="{9E61CF96-78BF-4ABB-A01F-C1AC2A06C5A9}" dt="2018-10-17T01:54:28.480" v="3372" actId="1076"/>
        <pc:sldMkLst>
          <pc:docMk/>
          <pc:sldMk cId="4281119769" sldId="340"/>
        </pc:sldMkLst>
        <pc:spChg chg="mod">
          <ac:chgData name="chia pao lin" userId="e8324a3f1f08682f" providerId="LiveId" clId="{9E61CF96-78BF-4ABB-A01F-C1AC2A06C5A9}" dt="2018-10-17T01:54:17.272" v="3370" actId="20577"/>
          <ac:spMkLst>
            <pc:docMk/>
            <pc:sldMk cId="4281119769" sldId="340"/>
            <ac:spMk id="11" creationId="{00000000-0000-0000-0000-000000000000}"/>
          </ac:spMkLst>
        </pc:spChg>
        <pc:spChg chg="mod">
          <ac:chgData name="chia pao lin" userId="e8324a3f1f08682f" providerId="LiveId" clId="{9E61CF96-78BF-4ABB-A01F-C1AC2A06C5A9}" dt="2018-10-17T01:54:28.480" v="3372" actId="1076"/>
          <ac:spMkLst>
            <pc:docMk/>
            <pc:sldMk cId="4281119769" sldId="340"/>
            <ac:spMk id="12" creationId="{00000000-0000-0000-0000-000000000000}"/>
          </ac:spMkLst>
        </pc:spChg>
      </pc:sldChg>
      <pc:sldChg chg="add del">
        <pc:chgData name="chia pao lin" userId="e8324a3f1f08682f" providerId="LiveId" clId="{9E61CF96-78BF-4ABB-A01F-C1AC2A06C5A9}" dt="2018-10-17T01:54:48.327" v="3376"/>
        <pc:sldMkLst>
          <pc:docMk/>
          <pc:sldMk cId="1351149301" sldId="341"/>
        </pc:sldMkLst>
      </pc:sldChg>
      <pc:sldChg chg="delSp modSp add">
        <pc:chgData name="chia pao lin" userId="e8324a3f1f08682f" providerId="LiveId" clId="{9E61CF96-78BF-4ABB-A01F-C1AC2A06C5A9}" dt="2018-10-17T01:55:58.571" v="3410" actId="20577"/>
        <pc:sldMkLst>
          <pc:docMk/>
          <pc:sldMk cId="2722779630" sldId="341"/>
        </pc:sldMkLst>
        <pc:spChg chg="mod">
          <ac:chgData name="chia pao lin" userId="e8324a3f1f08682f" providerId="LiveId" clId="{9E61CF96-78BF-4ABB-A01F-C1AC2A06C5A9}" dt="2018-10-17T01:55:58.571" v="3410" actId="20577"/>
          <ac:spMkLst>
            <pc:docMk/>
            <pc:sldMk cId="2722779630" sldId="341"/>
            <ac:spMk id="10" creationId="{00000000-0000-0000-0000-000000000000}"/>
          </ac:spMkLst>
        </pc:spChg>
        <pc:graphicFrameChg chg="del mod">
          <ac:chgData name="chia pao lin" userId="e8324a3f1f08682f" providerId="LiveId" clId="{9E61CF96-78BF-4ABB-A01F-C1AC2A06C5A9}" dt="2018-10-17T01:55:01.869" v="3379" actId="478"/>
          <ac:graphicFrameMkLst>
            <pc:docMk/>
            <pc:sldMk cId="2722779630" sldId="341"/>
            <ac:graphicFrameMk id="23" creationId="{FE12557E-0A58-4F47-BAA6-BC243910BA0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78CE5-7BFB-4F53-AAE1-AD9982FDE4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F14767-3E70-4581-89C0-84E6687CA80A}">
      <dgm:prSet phldrT="[文字]" custT="1"/>
      <dgm:spPr>
        <a:solidFill>
          <a:srgbClr val="C00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會員註冊</a:t>
          </a:r>
        </a:p>
      </dgm:t>
    </dgm:pt>
    <dgm:pt modelId="{FB183257-AD62-48DA-BF98-31AC64297B4E}" type="par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E4884340-B4BB-4C76-B1D5-8B6419FAC241}" type="sib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39145FF1-8507-483E-AD43-32772F54113C}">
      <dgm:prSet phldrT="[文字]" custT="1"/>
      <dgm:spPr>
        <a:solidFill>
          <a:srgbClr val="00B05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分店新增</a:t>
          </a:r>
        </a:p>
      </dgm:t>
    </dgm:pt>
    <dgm:pt modelId="{45831063-F0DA-470E-A0FE-DE474DCE66C2}" type="par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73471E1-14D4-412A-A435-DDEC4E8CD7FE}" type="sib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1CD6447-214F-46B4-B951-1416B310DFE5}">
      <dgm:prSet phldrT="[文字]" custT="1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員工權限    設訂</a:t>
          </a:r>
        </a:p>
      </dgm:t>
    </dgm:pt>
    <dgm:pt modelId="{E3108AA5-8628-4431-A4FB-26A82A5DD2A2}" type="par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F53555A5-D408-4C59-A0C8-3BEAD2BB845A}" type="sib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D4870C23-9DD4-459C-B26F-BDBFD9BE20E1}">
      <dgm:prSet phldrT="[文字]" custT="1"/>
      <dgm:spPr>
        <a:solidFill>
          <a:srgbClr val="C00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瀏覽分店</a:t>
          </a:r>
        </a:p>
      </dgm:t>
    </dgm:pt>
    <dgm:pt modelId="{3FA9BEFD-11F0-4916-B629-EA07DB5D29CF}" type="parTrans" cxnId="{B7327F9C-CB5C-4F1E-AAD9-E8E8C9877373}">
      <dgm:prSet/>
      <dgm:spPr/>
      <dgm:t>
        <a:bodyPr/>
        <a:lstStyle/>
        <a:p>
          <a:endParaRPr lang="zh-TW" altLang="en-US"/>
        </a:p>
      </dgm:t>
    </dgm:pt>
    <dgm:pt modelId="{02B174D9-4498-423B-9FB9-955576D4EC2A}" type="sibTrans" cxnId="{B7327F9C-CB5C-4F1E-AAD9-E8E8C9877373}">
      <dgm:prSet/>
      <dgm:spPr/>
      <dgm:t>
        <a:bodyPr/>
        <a:lstStyle/>
        <a:p>
          <a:endParaRPr lang="zh-TW" altLang="en-US"/>
        </a:p>
      </dgm:t>
    </dgm:pt>
    <dgm:pt modelId="{CF456752-F917-4195-AF4C-84359BCCE761}">
      <dgm:prSet phldrT="[文字]" custT="1"/>
      <dgm:spPr>
        <a:solidFill>
          <a:srgbClr val="C00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客製化、經典餐點點餐</a:t>
          </a:r>
        </a:p>
      </dgm:t>
    </dgm:pt>
    <dgm:pt modelId="{B0DC5F8F-EF4D-42B6-96FE-D49B1B265AB1}" type="parTrans" cxnId="{2B3A2F48-0C95-41A1-86A1-95AA7AECE21B}">
      <dgm:prSet/>
      <dgm:spPr/>
      <dgm:t>
        <a:bodyPr/>
        <a:lstStyle/>
        <a:p>
          <a:endParaRPr lang="zh-TW" altLang="en-US"/>
        </a:p>
      </dgm:t>
    </dgm:pt>
    <dgm:pt modelId="{FE8581F2-76DF-4918-A840-AFDBB548A00A}" type="sibTrans" cxnId="{2B3A2F48-0C95-41A1-86A1-95AA7AECE21B}">
      <dgm:prSet/>
      <dgm:spPr/>
      <dgm:t>
        <a:bodyPr/>
        <a:lstStyle/>
        <a:p>
          <a:endParaRPr lang="zh-TW" altLang="en-US"/>
        </a:p>
      </dgm:t>
    </dgm:pt>
    <dgm:pt modelId="{F65FD6C9-ACF2-4665-95F3-17BA8E6F8E91}">
      <dgm:prSet phldrT="[文字]" custT="1"/>
      <dgm:spPr>
        <a:solidFill>
          <a:srgbClr val="C00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訂單查詢</a:t>
          </a:r>
        </a:p>
      </dgm:t>
    </dgm:pt>
    <dgm:pt modelId="{05D59F11-4B6B-467E-81B2-BBF76643AE2E}" type="parTrans" cxnId="{AB87729E-96B8-48C1-982C-6F91144023D3}">
      <dgm:prSet/>
      <dgm:spPr/>
      <dgm:t>
        <a:bodyPr/>
        <a:lstStyle/>
        <a:p>
          <a:endParaRPr lang="zh-TW" altLang="en-US"/>
        </a:p>
      </dgm:t>
    </dgm:pt>
    <dgm:pt modelId="{6F3DFD55-2D24-4FC9-862F-520C8E0A976B}" type="sibTrans" cxnId="{AB87729E-96B8-48C1-982C-6F91144023D3}">
      <dgm:prSet/>
      <dgm:spPr/>
      <dgm:t>
        <a:bodyPr/>
        <a:lstStyle/>
        <a:p>
          <a:endParaRPr lang="zh-TW" altLang="en-US"/>
        </a:p>
      </dgm:t>
    </dgm:pt>
    <dgm:pt modelId="{9F661433-399B-400A-AFAA-82469EFA1617}" type="pres">
      <dgm:prSet presAssocID="{39A78CE5-7BFB-4F53-AAE1-AD9982FDE469}" presName="Name0" presStyleCnt="0">
        <dgm:presLayoutVars>
          <dgm:dir/>
          <dgm:animLvl val="lvl"/>
          <dgm:resizeHandles val="exact"/>
        </dgm:presLayoutVars>
      </dgm:prSet>
      <dgm:spPr/>
    </dgm:pt>
    <dgm:pt modelId="{E266906B-8A44-4085-9158-8D1E3A9AC9B2}" type="pres">
      <dgm:prSet presAssocID="{5EF14767-3E70-4581-89C0-84E6687CA80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B86F228-2517-4C7F-9967-FE3E422C3ABF}" type="pres">
      <dgm:prSet presAssocID="{E4884340-B4BB-4C76-B1D5-8B6419FAC241}" presName="parTxOnlySpace" presStyleCnt="0"/>
      <dgm:spPr/>
    </dgm:pt>
    <dgm:pt modelId="{29D01546-521A-4FB2-A379-5AEC76AFD90A}" type="pres">
      <dgm:prSet presAssocID="{39145FF1-8507-483E-AD43-32772F54113C}" presName="parTxOnly" presStyleLbl="node1" presStyleIdx="1" presStyleCnt="6" custLinFactNeighborX="-6008" custLinFactNeighborY="729">
        <dgm:presLayoutVars>
          <dgm:chMax val="0"/>
          <dgm:chPref val="0"/>
          <dgm:bulletEnabled val="1"/>
        </dgm:presLayoutVars>
      </dgm:prSet>
      <dgm:spPr/>
    </dgm:pt>
    <dgm:pt modelId="{0B1D7A7A-BED2-4282-A810-ADF4240046C9}" type="pres">
      <dgm:prSet presAssocID="{473471E1-14D4-412A-A435-DDEC4E8CD7FE}" presName="parTxOnlySpace" presStyleCnt="0"/>
      <dgm:spPr/>
    </dgm:pt>
    <dgm:pt modelId="{61854C98-A782-48DF-BE54-6ACA2EBD08D4}" type="pres">
      <dgm:prSet presAssocID="{41CD6447-214F-46B4-B951-1416B310DFE5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524DC92-81A1-47AA-AC5C-31585A5430FC}" type="pres">
      <dgm:prSet presAssocID="{F53555A5-D408-4C59-A0C8-3BEAD2BB845A}" presName="parTxOnlySpace" presStyleCnt="0"/>
      <dgm:spPr/>
    </dgm:pt>
    <dgm:pt modelId="{B60B7AE0-D029-4FA2-91E6-AF2BE785882A}" type="pres">
      <dgm:prSet presAssocID="{D4870C23-9DD4-459C-B26F-BDBFD9BE20E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1A40D17-0CEA-4FCB-8A4B-CD9903B53BBD}" type="pres">
      <dgm:prSet presAssocID="{02B174D9-4498-423B-9FB9-955576D4EC2A}" presName="parTxOnlySpace" presStyleCnt="0"/>
      <dgm:spPr/>
    </dgm:pt>
    <dgm:pt modelId="{BF3C33A5-5263-4695-BAA2-BA9D094C5027}" type="pres">
      <dgm:prSet presAssocID="{CF456752-F917-4195-AF4C-84359BCCE76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D81B8B2-DC06-447E-B6F4-49C18DE9303C}" type="pres">
      <dgm:prSet presAssocID="{FE8581F2-76DF-4918-A840-AFDBB548A00A}" presName="parTxOnlySpace" presStyleCnt="0"/>
      <dgm:spPr/>
    </dgm:pt>
    <dgm:pt modelId="{16E8FF6D-2AB9-4BC5-87BF-C18CD45F6D87}" type="pres">
      <dgm:prSet presAssocID="{F65FD6C9-ACF2-4665-95F3-17BA8E6F8E9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25E191D-0729-41C6-8770-74CE63BF3D1C}" type="presOf" srcId="{D4870C23-9DD4-459C-B26F-BDBFD9BE20E1}" destId="{B60B7AE0-D029-4FA2-91E6-AF2BE785882A}" srcOrd="0" destOrd="0" presId="urn:microsoft.com/office/officeart/2005/8/layout/chevron1"/>
    <dgm:cxn modelId="{53DE5A32-8405-44A9-8964-2CEADE7CE8A2}" type="presOf" srcId="{39A78CE5-7BFB-4F53-AAE1-AD9982FDE469}" destId="{9F661433-399B-400A-AFAA-82469EFA1617}" srcOrd="0" destOrd="0" presId="urn:microsoft.com/office/officeart/2005/8/layout/chevron1"/>
    <dgm:cxn modelId="{3A05363B-FE46-41D6-B880-201DDE11D95E}" srcId="{39A78CE5-7BFB-4F53-AAE1-AD9982FDE469}" destId="{41CD6447-214F-46B4-B951-1416B310DFE5}" srcOrd="2" destOrd="0" parTransId="{E3108AA5-8628-4431-A4FB-26A82A5DD2A2}" sibTransId="{F53555A5-D408-4C59-A0C8-3BEAD2BB845A}"/>
    <dgm:cxn modelId="{E1F7095B-F0EA-4E20-AF1A-7556C6CCBD32}" type="presOf" srcId="{5EF14767-3E70-4581-89C0-84E6687CA80A}" destId="{E266906B-8A44-4085-9158-8D1E3A9AC9B2}" srcOrd="0" destOrd="0" presId="urn:microsoft.com/office/officeart/2005/8/layout/chevron1"/>
    <dgm:cxn modelId="{2B3A2F48-0C95-41A1-86A1-95AA7AECE21B}" srcId="{39A78CE5-7BFB-4F53-AAE1-AD9982FDE469}" destId="{CF456752-F917-4195-AF4C-84359BCCE761}" srcOrd="4" destOrd="0" parTransId="{B0DC5F8F-EF4D-42B6-96FE-D49B1B265AB1}" sibTransId="{FE8581F2-76DF-4918-A840-AFDBB548A00A}"/>
    <dgm:cxn modelId="{2610B277-DCD0-483F-AA28-675AA0D39C43}" type="presOf" srcId="{39145FF1-8507-483E-AD43-32772F54113C}" destId="{29D01546-521A-4FB2-A379-5AEC76AFD90A}" srcOrd="0" destOrd="0" presId="urn:microsoft.com/office/officeart/2005/8/layout/chevron1"/>
    <dgm:cxn modelId="{54140879-3662-44CF-86EE-A8DBFDA5B9F9}" srcId="{39A78CE5-7BFB-4F53-AAE1-AD9982FDE469}" destId="{39145FF1-8507-483E-AD43-32772F54113C}" srcOrd="1" destOrd="0" parTransId="{45831063-F0DA-470E-A0FE-DE474DCE66C2}" sibTransId="{473471E1-14D4-412A-A435-DDEC4E8CD7FE}"/>
    <dgm:cxn modelId="{B7327F9C-CB5C-4F1E-AAD9-E8E8C9877373}" srcId="{39A78CE5-7BFB-4F53-AAE1-AD9982FDE469}" destId="{D4870C23-9DD4-459C-B26F-BDBFD9BE20E1}" srcOrd="3" destOrd="0" parTransId="{3FA9BEFD-11F0-4916-B629-EA07DB5D29CF}" sibTransId="{02B174D9-4498-423B-9FB9-955576D4EC2A}"/>
    <dgm:cxn modelId="{AB87729E-96B8-48C1-982C-6F91144023D3}" srcId="{39A78CE5-7BFB-4F53-AAE1-AD9982FDE469}" destId="{F65FD6C9-ACF2-4665-95F3-17BA8E6F8E91}" srcOrd="5" destOrd="0" parTransId="{05D59F11-4B6B-467E-81B2-BBF76643AE2E}" sibTransId="{6F3DFD55-2D24-4FC9-862F-520C8E0A976B}"/>
    <dgm:cxn modelId="{EE22F3A8-CD5D-494D-A9B9-2FA1D1A33103}" type="presOf" srcId="{CF456752-F917-4195-AF4C-84359BCCE761}" destId="{BF3C33A5-5263-4695-BAA2-BA9D094C5027}" srcOrd="0" destOrd="0" presId="urn:microsoft.com/office/officeart/2005/8/layout/chevron1"/>
    <dgm:cxn modelId="{DA3153DD-5C75-4BFB-A4C6-DC4C65A3C883}" srcId="{39A78CE5-7BFB-4F53-AAE1-AD9982FDE469}" destId="{5EF14767-3E70-4581-89C0-84E6687CA80A}" srcOrd="0" destOrd="0" parTransId="{FB183257-AD62-48DA-BF98-31AC64297B4E}" sibTransId="{E4884340-B4BB-4C76-B1D5-8B6419FAC241}"/>
    <dgm:cxn modelId="{3BD7D7F5-1C18-4A1F-BB3C-3AD716AF960B}" type="presOf" srcId="{F65FD6C9-ACF2-4665-95F3-17BA8E6F8E91}" destId="{16E8FF6D-2AB9-4BC5-87BF-C18CD45F6D87}" srcOrd="0" destOrd="0" presId="urn:microsoft.com/office/officeart/2005/8/layout/chevron1"/>
    <dgm:cxn modelId="{105257F8-FCEA-48E7-8B20-51D77B473525}" type="presOf" srcId="{41CD6447-214F-46B4-B951-1416B310DFE5}" destId="{61854C98-A782-48DF-BE54-6ACA2EBD08D4}" srcOrd="0" destOrd="0" presId="urn:microsoft.com/office/officeart/2005/8/layout/chevron1"/>
    <dgm:cxn modelId="{7A9EBAEC-6A14-48F9-B9D9-355E44193574}" type="presParOf" srcId="{9F661433-399B-400A-AFAA-82469EFA1617}" destId="{E266906B-8A44-4085-9158-8D1E3A9AC9B2}" srcOrd="0" destOrd="0" presId="urn:microsoft.com/office/officeart/2005/8/layout/chevron1"/>
    <dgm:cxn modelId="{2991B18D-02C8-414F-9670-0C09E96A500E}" type="presParOf" srcId="{9F661433-399B-400A-AFAA-82469EFA1617}" destId="{5B86F228-2517-4C7F-9967-FE3E422C3ABF}" srcOrd="1" destOrd="0" presId="urn:microsoft.com/office/officeart/2005/8/layout/chevron1"/>
    <dgm:cxn modelId="{74378A0E-1D81-4E52-9F81-62BF5462BFA6}" type="presParOf" srcId="{9F661433-399B-400A-AFAA-82469EFA1617}" destId="{29D01546-521A-4FB2-A379-5AEC76AFD90A}" srcOrd="2" destOrd="0" presId="urn:microsoft.com/office/officeart/2005/8/layout/chevron1"/>
    <dgm:cxn modelId="{6219FD92-257A-40FF-A2EF-394983EBE3E2}" type="presParOf" srcId="{9F661433-399B-400A-AFAA-82469EFA1617}" destId="{0B1D7A7A-BED2-4282-A810-ADF4240046C9}" srcOrd="3" destOrd="0" presId="urn:microsoft.com/office/officeart/2005/8/layout/chevron1"/>
    <dgm:cxn modelId="{D7C6E1D7-1035-448E-B4D1-450A6ADE9EAF}" type="presParOf" srcId="{9F661433-399B-400A-AFAA-82469EFA1617}" destId="{61854C98-A782-48DF-BE54-6ACA2EBD08D4}" srcOrd="4" destOrd="0" presId="urn:microsoft.com/office/officeart/2005/8/layout/chevron1"/>
    <dgm:cxn modelId="{86FD8357-7C29-4828-BF6D-C5936E2FBB57}" type="presParOf" srcId="{9F661433-399B-400A-AFAA-82469EFA1617}" destId="{4524DC92-81A1-47AA-AC5C-31585A5430FC}" srcOrd="5" destOrd="0" presId="urn:microsoft.com/office/officeart/2005/8/layout/chevron1"/>
    <dgm:cxn modelId="{0C1B6DDC-C204-4724-907B-8942516C560C}" type="presParOf" srcId="{9F661433-399B-400A-AFAA-82469EFA1617}" destId="{B60B7AE0-D029-4FA2-91E6-AF2BE785882A}" srcOrd="6" destOrd="0" presId="urn:microsoft.com/office/officeart/2005/8/layout/chevron1"/>
    <dgm:cxn modelId="{F43B77E6-B147-4406-ABDB-2DC3EDEDABA2}" type="presParOf" srcId="{9F661433-399B-400A-AFAA-82469EFA1617}" destId="{E1A40D17-0CEA-4FCB-8A4B-CD9903B53BBD}" srcOrd="7" destOrd="0" presId="urn:microsoft.com/office/officeart/2005/8/layout/chevron1"/>
    <dgm:cxn modelId="{7E814757-736C-4DBA-AE02-746FF471CE48}" type="presParOf" srcId="{9F661433-399B-400A-AFAA-82469EFA1617}" destId="{BF3C33A5-5263-4695-BAA2-BA9D094C5027}" srcOrd="8" destOrd="0" presId="urn:microsoft.com/office/officeart/2005/8/layout/chevron1"/>
    <dgm:cxn modelId="{FF9E239F-7E92-457D-9079-D2563F077D52}" type="presParOf" srcId="{9F661433-399B-400A-AFAA-82469EFA1617}" destId="{AD81B8B2-DC06-447E-B6F4-49C18DE9303C}" srcOrd="9" destOrd="0" presId="urn:microsoft.com/office/officeart/2005/8/layout/chevron1"/>
    <dgm:cxn modelId="{F086BE1A-04ED-4DE8-A8EB-8E4FBC3B4F84}" type="presParOf" srcId="{9F661433-399B-400A-AFAA-82469EFA1617}" destId="{16E8FF6D-2AB9-4BC5-87BF-C18CD45F6D8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78CE5-7BFB-4F53-AAE1-AD9982FDE4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F14767-3E70-4581-89C0-84E6687CA80A}">
      <dgm:prSet phldrT="[文字]" custT="1"/>
      <dgm:spPr>
        <a:solidFill>
          <a:srgbClr val="C00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瀏覽貼文    點餐</a:t>
          </a:r>
          <a:endParaRPr lang="en-US" altLang="zh-TW" sz="1600" b="1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B183257-AD62-48DA-BF98-31AC64297B4E}" type="par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E4884340-B4BB-4C76-B1D5-8B6419FAC241}" type="sib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39145FF1-8507-483E-AD43-32772F54113C}">
      <dgm:prSet phldrT="[文字]" custT="1"/>
      <dgm:spPr>
        <a:solidFill>
          <a:srgbClr val="C00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結帳</a:t>
          </a:r>
        </a:p>
      </dgm:t>
    </dgm:pt>
    <dgm:pt modelId="{45831063-F0DA-470E-A0FE-DE474DCE66C2}" type="par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73471E1-14D4-412A-A435-DDEC4E8CD7FE}" type="sib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1CD6447-214F-46B4-B951-1416B310DFE5}">
      <dgm:prSet phldrT="[文字]" custT="1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分店出餐   分派外送</a:t>
          </a:r>
        </a:p>
      </dgm:t>
    </dgm:pt>
    <dgm:pt modelId="{E3108AA5-8628-4431-A4FB-26A82A5DD2A2}" type="par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F53555A5-D408-4C59-A0C8-3BEAD2BB845A}" type="sib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D4870C23-9DD4-459C-B26F-BDBFD9BE20E1}">
      <dgm:prSet phldrT="[文字]" custT="1"/>
      <dgm:spPr>
        <a:solidFill>
          <a:srgbClr val="00B0F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外送派送</a:t>
          </a:r>
        </a:p>
      </dgm:t>
    </dgm:pt>
    <dgm:pt modelId="{3FA9BEFD-11F0-4916-B629-EA07DB5D29CF}" type="parTrans" cxnId="{B7327F9C-CB5C-4F1E-AAD9-E8E8C9877373}">
      <dgm:prSet/>
      <dgm:spPr/>
      <dgm:t>
        <a:bodyPr/>
        <a:lstStyle/>
        <a:p>
          <a:endParaRPr lang="zh-TW" altLang="en-US"/>
        </a:p>
      </dgm:t>
    </dgm:pt>
    <dgm:pt modelId="{02B174D9-4498-423B-9FB9-955576D4EC2A}" type="sibTrans" cxnId="{B7327F9C-CB5C-4F1E-AAD9-E8E8C9877373}">
      <dgm:prSet/>
      <dgm:spPr/>
      <dgm:t>
        <a:bodyPr/>
        <a:lstStyle/>
        <a:p>
          <a:endParaRPr lang="zh-TW" altLang="en-US"/>
        </a:p>
      </dgm:t>
    </dgm:pt>
    <dgm:pt modelId="{CF456752-F917-4195-AF4C-84359BCCE761}">
      <dgm:prSet phldrT="[文字]" custT="1"/>
      <dgm:spPr>
        <a:solidFill>
          <a:srgbClr val="00B0F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派送完成</a:t>
          </a:r>
        </a:p>
      </dgm:t>
    </dgm:pt>
    <dgm:pt modelId="{B0DC5F8F-EF4D-42B6-96FE-D49B1B265AB1}" type="parTrans" cxnId="{2B3A2F48-0C95-41A1-86A1-95AA7AECE21B}">
      <dgm:prSet/>
      <dgm:spPr/>
      <dgm:t>
        <a:bodyPr/>
        <a:lstStyle/>
        <a:p>
          <a:endParaRPr lang="zh-TW" altLang="en-US"/>
        </a:p>
      </dgm:t>
    </dgm:pt>
    <dgm:pt modelId="{FE8581F2-76DF-4918-A840-AFDBB548A00A}" type="sibTrans" cxnId="{2B3A2F48-0C95-41A1-86A1-95AA7AECE21B}">
      <dgm:prSet/>
      <dgm:spPr/>
      <dgm:t>
        <a:bodyPr/>
        <a:lstStyle/>
        <a:p>
          <a:endParaRPr lang="zh-TW" altLang="en-US"/>
        </a:p>
      </dgm:t>
    </dgm:pt>
    <dgm:pt modelId="{212CF139-67EE-4AD5-B035-503DC5E8D0C2}">
      <dgm:prSet phldrT="[文字]" custT="1"/>
      <dgm:spPr>
        <a:solidFill>
          <a:srgbClr val="C00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分享餐點   貼文、檢舉</a:t>
          </a:r>
        </a:p>
      </dgm:t>
    </dgm:pt>
    <dgm:pt modelId="{0C006277-DD4A-4142-826D-02F31786967F}" type="parTrans" cxnId="{D43001D0-EC1E-4A0E-A24D-41908A07C538}">
      <dgm:prSet/>
      <dgm:spPr/>
      <dgm:t>
        <a:bodyPr/>
        <a:lstStyle/>
        <a:p>
          <a:endParaRPr lang="zh-TW" altLang="en-US"/>
        </a:p>
      </dgm:t>
    </dgm:pt>
    <dgm:pt modelId="{AEECB230-743E-4242-8BF8-122D21B085C6}" type="sibTrans" cxnId="{D43001D0-EC1E-4A0E-A24D-41908A07C538}">
      <dgm:prSet/>
      <dgm:spPr/>
      <dgm:t>
        <a:bodyPr/>
        <a:lstStyle/>
        <a:p>
          <a:endParaRPr lang="zh-TW" altLang="en-US"/>
        </a:p>
      </dgm:t>
    </dgm:pt>
    <dgm:pt modelId="{9F661433-399B-400A-AFAA-82469EFA1617}" type="pres">
      <dgm:prSet presAssocID="{39A78CE5-7BFB-4F53-AAE1-AD9982FDE469}" presName="Name0" presStyleCnt="0">
        <dgm:presLayoutVars>
          <dgm:dir/>
          <dgm:animLvl val="lvl"/>
          <dgm:resizeHandles val="exact"/>
        </dgm:presLayoutVars>
      </dgm:prSet>
      <dgm:spPr/>
    </dgm:pt>
    <dgm:pt modelId="{E266906B-8A44-4085-9158-8D1E3A9AC9B2}" type="pres">
      <dgm:prSet presAssocID="{5EF14767-3E70-4581-89C0-84E6687CA80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B86F228-2517-4C7F-9967-FE3E422C3ABF}" type="pres">
      <dgm:prSet presAssocID="{E4884340-B4BB-4C76-B1D5-8B6419FAC241}" presName="parTxOnlySpace" presStyleCnt="0"/>
      <dgm:spPr/>
    </dgm:pt>
    <dgm:pt modelId="{29D01546-521A-4FB2-A379-5AEC76AFD90A}" type="pres">
      <dgm:prSet presAssocID="{39145FF1-8507-483E-AD43-32772F54113C}" presName="parTxOnly" presStyleLbl="node1" presStyleIdx="1" presStyleCnt="6" custLinFactNeighborX="-6008" custLinFactNeighborY="729">
        <dgm:presLayoutVars>
          <dgm:chMax val="0"/>
          <dgm:chPref val="0"/>
          <dgm:bulletEnabled val="1"/>
        </dgm:presLayoutVars>
      </dgm:prSet>
      <dgm:spPr/>
    </dgm:pt>
    <dgm:pt modelId="{0B1D7A7A-BED2-4282-A810-ADF4240046C9}" type="pres">
      <dgm:prSet presAssocID="{473471E1-14D4-412A-A435-DDEC4E8CD7FE}" presName="parTxOnlySpace" presStyleCnt="0"/>
      <dgm:spPr/>
    </dgm:pt>
    <dgm:pt modelId="{61854C98-A782-48DF-BE54-6ACA2EBD08D4}" type="pres">
      <dgm:prSet presAssocID="{41CD6447-214F-46B4-B951-1416B310DFE5}" presName="parTxOnly" presStyleLbl="node1" presStyleIdx="2" presStyleCnt="6" custLinFactNeighborX="6007" custLinFactNeighborY="-1506">
        <dgm:presLayoutVars>
          <dgm:chMax val="0"/>
          <dgm:chPref val="0"/>
          <dgm:bulletEnabled val="1"/>
        </dgm:presLayoutVars>
      </dgm:prSet>
      <dgm:spPr/>
    </dgm:pt>
    <dgm:pt modelId="{4524DC92-81A1-47AA-AC5C-31585A5430FC}" type="pres">
      <dgm:prSet presAssocID="{F53555A5-D408-4C59-A0C8-3BEAD2BB845A}" presName="parTxOnlySpace" presStyleCnt="0"/>
      <dgm:spPr/>
    </dgm:pt>
    <dgm:pt modelId="{B60B7AE0-D029-4FA2-91E6-AF2BE785882A}" type="pres">
      <dgm:prSet presAssocID="{D4870C23-9DD4-459C-B26F-BDBFD9BE20E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1A40D17-0CEA-4FCB-8A4B-CD9903B53BBD}" type="pres">
      <dgm:prSet presAssocID="{02B174D9-4498-423B-9FB9-955576D4EC2A}" presName="parTxOnlySpace" presStyleCnt="0"/>
      <dgm:spPr/>
    </dgm:pt>
    <dgm:pt modelId="{BF3C33A5-5263-4695-BAA2-BA9D094C5027}" type="pres">
      <dgm:prSet presAssocID="{CF456752-F917-4195-AF4C-84359BCCE76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9325202-BA88-48D2-A2A3-1F93B22DAB85}" type="pres">
      <dgm:prSet presAssocID="{FE8581F2-76DF-4918-A840-AFDBB548A00A}" presName="parTxOnlySpace" presStyleCnt="0"/>
      <dgm:spPr/>
    </dgm:pt>
    <dgm:pt modelId="{4F581926-C408-4AA0-A9B6-6B44BE6FD453}" type="pres">
      <dgm:prSet presAssocID="{212CF139-67EE-4AD5-B035-503DC5E8D0C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25E191D-0729-41C6-8770-74CE63BF3D1C}" type="presOf" srcId="{D4870C23-9DD4-459C-B26F-BDBFD9BE20E1}" destId="{B60B7AE0-D029-4FA2-91E6-AF2BE785882A}" srcOrd="0" destOrd="0" presId="urn:microsoft.com/office/officeart/2005/8/layout/chevron1"/>
    <dgm:cxn modelId="{53DE5A32-8405-44A9-8964-2CEADE7CE8A2}" type="presOf" srcId="{39A78CE5-7BFB-4F53-AAE1-AD9982FDE469}" destId="{9F661433-399B-400A-AFAA-82469EFA1617}" srcOrd="0" destOrd="0" presId="urn:microsoft.com/office/officeart/2005/8/layout/chevron1"/>
    <dgm:cxn modelId="{3A05363B-FE46-41D6-B880-201DDE11D95E}" srcId="{39A78CE5-7BFB-4F53-AAE1-AD9982FDE469}" destId="{41CD6447-214F-46B4-B951-1416B310DFE5}" srcOrd="2" destOrd="0" parTransId="{E3108AA5-8628-4431-A4FB-26A82A5DD2A2}" sibTransId="{F53555A5-D408-4C59-A0C8-3BEAD2BB845A}"/>
    <dgm:cxn modelId="{E1F7095B-F0EA-4E20-AF1A-7556C6CCBD32}" type="presOf" srcId="{5EF14767-3E70-4581-89C0-84E6687CA80A}" destId="{E266906B-8A44-4085-9158-8D1E3A9AC9B2}" srcOrd="0" destOrd="0" presId="urn:microsoft.com/office/officeart/2005/8/layout/chevron1"/>
    <dgm:cxn modelId="{2B3A2F48-0C95-41A1-86A1-95AA7AECE21B}" srcId="{39A78CE5-7BFB-4F53-AAE1-AD9982FDE469}" destId="{CF456752-F917-4195-AF4C-84359BCCE761}" srcOrd="4" destOrd="0" parTransId="{B0DC5F8F-EF4D-42B6-96FE-D49B1B265AB1}" sibTransId="{FE8581F2-76DF-4918-A840-AFDBB548A00A}"/>
    <dgm:cxn modelId="{045E0469-DE8F-4739-8D5E-8418136D0DED}" type="presOf" srcId="{212CF139-67EE-4AD5-B035-503DC5E8D0C2}" destId="{4F581926-C408-4AA0-A9B6-6B44BE6FD453}" srcOrd="0" destOrd="0" presId="urn:microsoft.com/office/officeart/2005/8/layout/chevron1"/>
    <dgm:cxn modelId="{2610B277-DCD0-483F-AA28-675AA0D39C43}" type="presOf" srcId="{39145FF1-8507-483E-AD43-32772F54113C}" destId="{29D01546-521A-4FB2-A379-5AEC76AFD90A}" srcOrd="0" destOrd="0" presId="urn:microsoft.com/office/officeart/2005/8/layout/chevron1"/>
    <dgm:cxn modelId="{54140879-3662-44CF-86EE-A8DBFDA5B9F9}" srcId="{39A78CE5-7BFB-4F53-AAE1-AD9982FDE469}" destId="{39145FF1-8507-483E-AD43-32772F54113C}" srcOrd="1" destOrd="0" parTransId="{45831063-F0DA-470E-A0FE-DE474DCE66C2}" sibTransId="{473471E1-14D4-412A-A435-DDEC4E8CD7FE}"/>
    <dgm:cxn modelId="{B7327F9C-CB5C-4F1E-AAD9-E8E8C9877373}" srcId="{39A78CE5-7BFB-4F53-AAE1-AD9982FDE469}" destId="{D4870C23-9DD4-459C-B26F-BDBFD9BE20E1}" srcOrd="3" destOrd="0" parTransId="{3FA9BEFD-11F0-4916-B629-EA07DB5D29CF}" sibTransId="{02B174D9-4498-423B-9FB9-955576D4EC2A}"/>
    <dgm:cxn modelId="{EE22F3A8-CD5D-494D-A9B9-2FA1D1A33103}" type="presOf" srcId="{CF456752-F917-4195-AF4C-84359BCCE761}" destId="{BF3C33A5-5263-4695-BAA2-BA9D094C5027}" srcOrd="0" destOrd="0" presId="urn:microsoft.com/office/officeart/2005/8/layout/chevron1"/>
    <dgm:cxn modelId="{D43001D0-EC1E-4A0E-A24D-41908A07C538}" srcId="{39A78CE5-7BFB-4F53-AAE1-AD9982FDE469}" destId="{212CF139-67EE-4AD5-B035-503DC5E8D0C2}" srcOrd="5" destOrd="0" parTransId="{0C006277-DD4A-4142-826D-02F31786967F}" sibTransId="{AEECB230-743E-4242-8BF8-122D21B085C6}"/>
    <dgm:cxn modelId="{DA3153DD-5C75-4BFB-A4C6-DC4C65A3C883}" srcId="{39A78CE5-7BFB-4F53-AAE1-AD9982FDE469}" destId="{5EF14767-3E70-4581-89C0-84E6687CA80A}" srcOrd="0" destOrd="0" parTransId="{FB183257-AD62-48DA-BF98-31AC64297B4E}" sibTransId="{E4884340-B4BB-4C76-B1D5-8B6419FAC241}"/>
    <dgm:cxn modelId="{105257F8-FCEA-48E7-8B20-51D77B473525}" type="presOf" srcId="{41CD6447-214F-46B4-B951-1416B310DFE5}" destId="{61854C98-A782-48DF-BE54-6ACA2EBD08D4}" srcOrd="0" destOrd="0" presId="urn:microsoft.com/office/officeart/2005/8/layout/chevron1"/>
    <dgm:cxn modelId="{7A9EBAEC-6A14-48F9-B9D9-355E44193574}" type="presParOf" srcId="{9F661433-399B-400A-AFAA-82469EFA1617}" destId="{E266906B-8A44-4085-9158-8D1E3A9AC9B2}" srcOrd="0" destOrd="0" presId="urn:microsoft.com/office/officeart/2005/8/layout/chevron1"/>
    <dgm:cxn modelId="{2991B18D-02C8-414F-9670-0C09E96A500E}" type="presParOf" srcId="{9F661433-399B-400A-AFAA-82469EFA1617}" destId="{5B86F228-2517-4C7F-9967-FE3E422C3ABF}" srcOrd="1" destOrd="0" presId="urn:microsoft.com/office/officeart/2005/8/layout/chevron1"/>
    <dgm:cxn modelId="{74378A0E-1D81-4E52-9F81-62BF5462BFA6}" type="presParOf" srcId="{9F661433-399B-400A-AFAA-82469EFA1617}" destId="{29D01546-521A-4FB2-A379-5AEC76AFD90A}" srcOrd="2" destOrd="0" presId="urn:microsoft.com/office/officeart/2005/8/layout/chevron1"/>
    <dgm:cxn modelId="{6219FD92-257A-40FF-A2EF-394983EBE3E2}" type="presParOf" srcId="{9F661433-399B-400A-AFAA-82469EFA1617}" destId="{0B1D7A7A-BED2-4282-A810-ADF4240046C9}" srcOrd="3" destOrd="0" presId="urn:microsoft.com/office/officeart/2005/8/layout/chevron1"/>
    <dgm:cxn modelId="{D7C6E1D7-1035-448E-B4D1-450A6ADE9EAF}" type="presParOf" srcId="{9F661433-399B-400A-AFAA-82469EFA1617}" destId="{61854C98-A782-48DF-BE54-6ACA2EBD08D4}" srcOrd="4" destOrd="0" presId="urn:microsoft.com/office/officeart/2005/8/layout/chevron1"/>
    <dgm:cxn modelId="{86FD8357-7C29-4828-BF6D-C5936E2FBB57}" type="presParOf" srcId="{9F661433-399B-400A-AFAA-82469EFA1617}" destId="{4524DC92-81A1-47AA-AC5C-31585A5430FC}" srcOrd="5" destOrd="0" presId="urn:microsoft.com/office/officeart/2005/8/layout/chevron1"/>
    <dgm:cxn modelId="{0C1B6DDC-C204-4724-907B-8942516C560C}" type="presParOf" srcId="{9F661433-399B-400A-AFAA-82469EFA1617}" destId="{B60B7AE0-D029-4FA2-91E6-AF2BE785882A}" srcOrd="6" destOrd="0" presId="urn:microsoft.com/office/officeart/2005/8/layout/chevron1"/>
    <dgm:cxn modelId="{F43B77E6-B147-4406-ABDB-2DC3EDEDABA2}" type="presParOf" srcId="{9F661433-399B-400A-AFAA-82469EFA1617}" destId="{E1A40D17-0CEA-4FCB-8A4B-CD9903B53BBD}" srcOrd="7" destOrd="0" presId="urn:microsoft.com/office/officeart/2005/8/layout/chevron1"/>
    <dgm:cxn modelId="{7E814757-736C-4DBA-AE02-746FF471CE48}" type="presParOf" srcId="{9F661433-399B-400A-AFAA-82469EFA1617}" destId="{BF3C33A5-5263-4695-BAA2-BA9D094C5027}" srcOrd="8" destOrd="0" presId="urn:microsoft.com/office/officeart/2005/8/layout/chevron1"/>
    <dgm:cxn modelId="{28351202-F166-4473-B3C3-724777D3980E}" type="presParOf" srcId="{9F661433-399B-400A-AFAA-82469EFA1617}" destId="{49325202-BA88-48D2-A2A3-1F93B22DAB85}" srcOrd="9" destOrd="0" presId="urn:microsoft.com/office/officeart/2005/8/layout/chevron1"/>
    <dgm:cxn modelId="{F1903CFA-EC39-45A2-8DB0-DA0AD85224C9}" type="presParOf" srcId="{9F661433-399B-400A-AFAA-82469EFA1617}" destId="{4F581926-C408-4AA0-A9B6-6B44BE6FD453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A78CE5-7BFB-4F53-AAE1-AD9982FDE4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F14767-3E70-4581-89C0-84E6687CA80A}">
      <dgm:prSet phldrT="[文字]" custT="1"/>
      <dgm:spPr>
        <a:solidFill>
          <a:srgbClr val="C00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會員線上   預約訂位</a:t>
          </a:r>
        </a:p>
      </dgm:t>
    </dgm:pt>
    <dgm:pt modelId="{FB183257-AD62-48DA-BF98-31AC64297B4E}" type="par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E4884340-B4BB-4C76-B1D5-8B6419FAC241}" type="sib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39145FF1-8507-483E-AD43-32772F54113C}">
      <dgm:prSet phldrT="[文字]" custT="1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分店更改   訂位狀態</a:t>
          </a:r>
        </a:p>
      </dgm:t>
    </dgm:pt>
    <dgm:pt modelId="{45831063-F0DA-470E-A0FE-DE474DCE66C2}" type="par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73471E1-14D4-412A-A435-DDEC4E8CD7FE}" type="sib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1CD6447-214F-46B4-B951-1416B310DFE5}">
      <dgm:prSet phldrT="[文字]" custT="1"/>
      <dgm:spPr>
        <a:solidFill>
          <a:srgbClr val="00B0F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服務生點餐</a:t>
          </a:r>
        </a:p>
      </dgm:t>
    </dgm:pt>
    <dgm:pt modelId="{E3108AA5-8628-4431-A4FB-26A82A5DD2A2}" type="par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F53555A5-D408-4C59-A0C8-3BEAD2BB845A}" type="sib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D4870C23-9DD4-459C-B26F-BDBFD9BE20E1}">
      <dgm:prSet phldrT="[文字]" custT="1"/>
      <dgm:spPr>
        <a:solidFill>
          <a:srgbClr val="00B0F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分店出餐</a:t>
          </a:r>
        </a:p>
      </dgm:t>
    </dgm:pt>
    <dgm:pt modelId="{3FA9BEFD-11F0-4916-B629-EA07DB5D29CF}" type="parTrans" cxnId="{B7327F9C-CB5C-4F1E-AAD9-E8E8C9877373}">
      <dgm:prSet/>
      <dgm:spPr/>
      <dgm:t>
        <a:bodyPr/>
        <a:lstStyle/>
        <a:p>
          <a:endParaRPr lang="zh-TW" altLang="en-US"/>
        </a:p>
      </dgm:t>
    </dgm:pt>
    <dgm:pt modelId="{02B174D9-4498-423B-9FB9-955576D4EC2A}" type="sibTrans" cxnId="{B7327F9C-CB5C-4F1E-AAD9-E8E8C9877373}">
      <dgm:prSet/>
      <dgm:spPr/>
      <dgm:t>
        <a:bodyPr/>
        <a:lstStyle/>
        <a:p>
          <a:endParaRPr lang="zh-TW" altLang="en-US"/>
        </a:p>
      </dgm:t>
    </dgm:pt>
    <dgm:pt modelId="{CF456752-F917-4195-AF4C-84359BCCE761}">
      <dgm:prSet phldrT="[文字]" custT="1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結帳           訂單確認</a:t>
          </a:r>
        </a:p>
      </dgm:t>
    </dgm:pt>
    <dgm:pt modelId="{B0DC5F8F-EF4D-42B6-96FE-D49B1B265AB1}" type="parTrans" cxnId="{2B3A2F48-0C95-41A1-86A1-95AA7AECE21B}">
      <dgm:prSet/>
      <dgm:spPr/>
      <dgm:t>
        <a:bodyPr/>
        <a:lstStyle/>
        <a:p>
          <a:endParaRPr lang="zh-TW" altLang="en-US"/>
        </a:p>
      </dgm:t>
    </dgm:pt>
    <dgm:pt modelId="{FE8581F2-76DF-4918-A840-AFDBB548A00A}" type="sibTrans" cxnId="{2B3A2F48-0C95-41A1-86A1-95AA7AECE21B}">
      <dgm:prSet/>
      <dgm:spPr/>
      <dgm:t>
        <a:bodyPr/>
        <a:lstStyle/>
        <a:p>
          <a:endParaRPr lang="zh-TW" altLang="en-US"/>
        </a:p>
      </dgm:t>
    </dgm:pt>
    <dgm:pt modelId="{9F661433-399B-400A-AFAA-82469EFA1617}" type="pres">
      <dgm:prSet presAssocID="{39A78CE5-7BFB-4F53-AAE1-AD9982FDE469}" presName="Name0" presStyleCnt="0">
        <dgm:presLayoutVars>
          <dgm:dir/>
          <dgm:animLvl val="lvl"/>
          <dgm:resizeHandles val="exact"/>
        </dgm:presLayoutVars>
      </dgm:prSet>
      <dgm:spPr/>
    </dgm:pt>
    <dgm:pt modelId="{E266906B-8A44-4085-9158-8D1E3A9AC9B2}" type="pres">
      <dgm:prSet presAssocID="{5EF14767-3E70-4581-89C0-84E6687CA8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B86F228-2517-4C7F-9967-FE3E422C3ABF}" type="pres">
      <dgm:prSet presAssocID="{E4884340-B4BB-4C76-B1D5-8B6419FAC241}" presName="parTxOnlySpace" presStyleCnt="0"/>
      <dgm:spPr/>
    </dgm:pt>
    <dgm:pt modelId="{29D01546-521A-4FB2-A379-5AEC76AFD90A}" type="pres">
      <dgm:prSet presAssocID="{39145FF1-8507-483E-AD43-32772F54113C}" presName="parTxOnly" presStyleLbl="node1" presStyleIdx="1" presStyleCnt="5" custLinFactNeighborX="-6008" custLinFactNeighborY="729">
        <dgm:presLayoutVars>
          <dgm:chMax val="0"/>
          <dgm:chPref val="0"/>
          <dgm:bulletEnabled val="1"/>
        </dgm:presLayoutVars>
      </dgm:prSet>
      <dgm:spPr/>
    </dgm:pt>
    <dgm:pt modelId="{0B1D7A7A-BED2-4282-A810-ADF4240046C9}" type="pres">
      <dgm:prSet presAssocID="{473471E1-14D4-412A-A435-DDEC4E8CD7FE}" presName="parTxOnlySpace" presStyleCnt="0"/>
      <dgm:spPr/>
    </dgm:pt>
    <dgm:pt modelId="{61854C98-A782-48DF-BE54-6ACA2EBD08D4}" type="pres">
      <dgm:prSet presAssocID="{41CD6447-214F-46B4-B951-1416B310DFE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524DC92-81A1-47AA-AC5C-31585A5430FC}" type="pres">
      <dgm:prSet presAssocID="{F53555A5-D408-4C59-A0C8-3BEAD2BB845A}" presName="parTxOnlySpace" presStyleCnt="0"/>
      <dgm:spPr/>
    </dgm:pt>
    <dgm:pt modelId="{B60B7AE0-D029-4FA2-91E6-AF2BE785882A}" type="pres">
      <dgm:prSet presAssocID="{D4870C23-9DD4-459C-B26F-BDBFD9BE20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1A40D17-0CEA-4FCB-8A4B-CD9903B53BBD}" type="pres">
      <dgm:prSet presAssocID="{02B174D9-4498-423B-9FB9-955576D4EC2A}" presName="parTxOnlySpace" presStyleCnt="0"/>
      <dgm:spPr/>
    </dgm:pt>
    <dgm:pt modelId="{BF3C33A5-5263-4695-BAA2-BA9D094C5027}" type="pres">
      <dgm:prSet presAssocID="{CF456752-F917-4195-AF4C-84359BCCE7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5E191D-0729-41C6-8770-74CE63BF3D1C}" type="presOf" srcId="{D4870C23-9DD4-459C-B26F-BDBFD9BE20E1}" destId="{B60B7AE0-D029-4FA2-91E6-AF2BE785882A}" srcOrd="0" destOrd="0" presId="urn:microsoft.com/office/officeart/2005/8/layout/chevron1"/>
    <dgm:cxn modelId="{53DE5A32-8405-44A9-8964-2CEADE7CE8A2}" type="presOf" srcId="{39A78CE5-7BFB-4F53-AAE1-AD9982FDE469}" destId="{9F661433-399B-400A-AFAA-82469EFA1617}" srcOrd="0" destOrd="0" presId="urn:microsoft.com/office/officeart/2005/8/layout/chevron1"/>
    <dgm:cxn modelId="{3A05363B-FE46-41D6-B880-201DDE11D95E}" srcId="{39A78CE5-7BFB-4F53-AAE1-AD9982FDE469}" destId="{41CD6447-214F-46B4-B951-1416B310DFE5}" srcOrd="2" destOrd="0" parTransId="{E3108AA5-8628-4431-A4FB-26A82A5DD2A2}" sibTransId="{F53555A5-D408-4C59-A0C8-3BEAD2BB845A}"/>
    <dgm:cxn modelId="{E1F7095B-F0EA-4E20-AF1A-7556C6CCBD32}" type="presOf" srcId="{5EF14767-3E70-4581-89C0-84E6687CA80A}" destId="{E266906B-8A44-4085-9158-8D1E3A9AC9B2}" srcOrd="0" destOrd="0" presId="urn:microsoft.com/office/officeart/2005/8/layout/chevron1"/>
    <dgm:cxn modelId="{2B3A2F48-0C95-41A1-86A1-95AA7AECE21B}" srcId="{39A78CE5-7BFB-4F53-AAE1-AD9982FDE469}" destId="{CF456752-F917-4195-AF4C-84359BCCE761}" srcOrd="4" destOrd="0" parTransId="{B0DC5F8F-EF4D-42B6-96FE-D49B1B265AB1}" sibTransId="{FE8581F2-76DF-4918-A840-AFDBB548A00A}"/>
    <dgm:cxn modelId="{2610B277-DCD0-483F-AA28-675AA0D39C43}" type="presOf" srcId="{39145FF1-8507-483E-AD43-32772F54113C}" destId="{29D01546-521A-4FB2-A379-5AEC76AFD90A}" srcOrd="0" destOrd="0" presId="urn:microsoft.com/office/officeart/2005/8/layout/chevron1"/>
    <dgm:cxn modelId="{54140879-3662-44CF-86EE-A8DBFDA5B9F9}" srcId="{39A78CE5-7BFB-4F53-AAE1-AD9982FDE469}" destId="{39145FF1-8507-483E-AD43-32772F54113C}" srcOrd="1" destOrd="0" parTransId="{45831063-F0DA-470E-A0FE-DE474DCE66C2}" sibTransId="{473471E1-14D4-412A-A435-DDEC4E8CD7FE}"/>
    <dgm:cxn modelId="{B7327F9C-CB5C-4F1E-AAD9-E8E8C9877373}" srcId="{39A78CE5-7BFB-4F53-AAE1-AD9982FDE469}" destId="{D4870C23-9DD4-459C-B26F-BDBFD9BE20E1}" srcOrd="3" destOrd="0" parTransId="{3FA9BEFD-11F0-4916-B629-EA07DB5D29CF}" sibTransId="{02B174D9-4498-423B-9FB9-955576D4EC2A}"/>
    <dgm:cxn modelId="{EE22F3A8-CD5D-494D-A9B9-2FA1D1A33103}" type="presOf" srcId="{CF456752-F917-4195-AF4C-84359BCCE761}" destId="{BF3C33A5-5263-4695-BAA2-BA9D094C5027}" srcOrd="0" destOrd="0" presId="urn:microsoft.com/office/officeart/2005/8/layout/chevron1"/>
    <dgm:cxn modelId="{DA3153DD-5C75-4BFB-A4C6-DC4C65A3C883}" srcId="{39A78CE5-7BFB-4F53-AAE1-AD9982FDE469}" destId="{5EF14767-3E70-4581-89C0-84E6687CA80A}" srcOrd="0" destOrd="0" parTransId="{FB183257-AD62-48DA-BF98-31AC64297B4E}" sibTransId="{E4884340-B4BB-4C76-B1D5-8B6419FAC241}"/>
    <dgm:cxn modelId="{105257F8-FCEA-48E7-8B20-51D77B473525}" type="presOf" srcId="{41CD6447-214F-46B4-B951-1416B310DFE5}" destId="{61854C98-A782-48DF-BE54-6ACA2EBD08D4}" srcOrd="0" destOrd="0" presId="urn:microsoft.com/office/officeart/2005/8/layout/chevron1"/>
    <dgm:cxn modelId="{7A9EBAEC-6A14-48F9-B9D9-355E44193574}" type="presParOf" srcId="{9F661433-399B-400A-AFAA-82469EFA1617}" destId="{E266906B-8A44-4085-9158-8D1E3A9AC9B2}" srcOrd="0" destOrd="0" presId="urn:microsoft.com/office/officeart/2005/8/layout/chevron1"/>
    <dgm:cxn modelId="{2991B18D-02C8-414F-9670-0C09E96A500E}" type="presParOf" srcId="{9F661433-399B-400A-AFAA-82469EFA1617}" destId="{5B86F228-2517-4C7F-9967-FE3E422C3ABF}" srcOrd="1" destOrd="0" presId="urn:microsoft.com/office/officeart/2005/8/layout/chevron1"/>
    <dgm:cxn modelId="{74378A0E-1D81-4E52-9F81-62BF5462BFA6}" type="presParOf" srcId="{9F661433-399B-400A-AFAA-82469EFA1617}" destId="{29D01546-521A-4FB2-A379-5AEC76AFD90A}" srcOrd="2" destOrd="0" presId="urn:microsoft.com/office/officeart/2005/8/layout/chevron1"/>
    <dgm:cxn modelId="{6219FD92-257A-40FF-A2EF-394983EBE3E2}" type="presParOf" srcId="{9F661433-399B-400A-AFAA-82469EFA1617}" destId="{0B1D7A7A-BED2-4282-A810-ADF4240046C9}" srcOrd="3" destOrd="0" presId="urn:microsoft.com/office/officeart/2005/8/layout/chevron1"/>
    <dgm:cxn modelId="{D7C6E1D7-1035-448E-B4D1-450A6ADE9EAF}" type="presParOf" srcId="{9F661433-399B-400A-AFAA-82469EFA1617}" destId="{61854C98-A782-48DF-BE54-6ACA2EBD08D4}" srcOrd="4" destOrd="0" presId="urn:microsoft.com/office/officeart/2005/8/layout/chevron1"/>
    <dgm:cxn modelId="{86FD8357-7C29-4828-BF6D-C5936E2FBB57}" type="presParOf" srcId="{9F661433-399B-400A-AFAA-82469EFA1617}" destId="{4524DC92-81A1-47AA-AC5C-31585A5430FC}" srcOrd="5" destOrd="0" presId="urn:microsoft.com/office/officeart/2005/8/layout/chevron1"/>
    <dgm:cxn modelId="{0C1B6DDC-C204-4724-907B-8942516C560C}" type="presParOf" srcId="{9F661433-399B-400A-AFAA-82469EFA1617}" destId="{B60B7AE0-D029-4FA2-91E6-AF2BE785882A}" srcOrd="6" destOrd="0" presId="urn:microsoft.com/office/officeart/2005/8/layout/chevron1"/>
    <dgm:cxn modelId="{F43B77E6-B147-4406-ABDB-2DC3EDEDABA2}" type="presParOf" srcId="{9F661433-399B-400A-AFAA-82469EFA1617}" destId="{E1A40D17-0CEA-4FCB-8A4B-CD9903B53BBD}" srcOrd="7" destOrd="0" presId="urn:microsoft.com/office/officeart/2005/8/layout/chevron1"/>
    <dgm:cxn modelId="{7E814757-736C-4DBA-AE02-746FF471CE48}" type="presParOf" srcId="{9F661433-399B-400A-AFAA-82469EFA1617}" destId="{BF3C33A5-5263-4695-BAA2-BA9D094C502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A78CE5-7BFB-4F53-AAE1-AD9982FDE4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F14767-3E70-4581-89C0-84E6687CA80A}">
      <dgm:prSet phldrT="[文字]" custT="1"/>
      <dgm:spPr>
        <a:solidFill>
          <a:srgbClr val="00B05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新增餐點</a:t>
          </a:r>
        </a:p>
      </dgm:t>
    </dgm:pt>
    <dgm:pt modelId="{FB183257-AD62-48DA-BF98-31AC64297B4E}" type="par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E4884340-B4BB-4C76-B1D5-8B6419FAC241}" type="sib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39145FF1-8507-483E-AD43-32772F54113C}">
      <dgm:prSet phldrT="[文字]"/>
      <dgm:spPr>
        <a:solidFill>
          <a:srgbClr val="00B05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餐點        上、下架</a:t>
          </a:r>
        </a:p>
      </dgm:t>
    </dgm:pt>
    <dgm:pt modelId="{45831063-F0DA-470E-A0FE-DE474DCE66C2}" type="par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73471E1-14D4-412A-A435-DDEC4E8CD7FE}" type="sib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1CD6447-214F-46B4-B951-1416B310DFE5}">
      <dgm:prSet phldrT="[文字]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瀏覽餐點</a:t>
          </a:r>
        </a:p>
      </dgm:t>
    </dgm:pt>
    <dgm:pt modelId="{E3108AA5-8628-4431-A4FB-26A82A5DD2A2}" type="par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F53555A5-D408-4C59-A0C8-3BEAD2BB845A}" type="sib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9F661433-399B-400A-AFAA-82469EFA1617}" type="pres">
      <dgm:prSet presAssocID="{39A78CE5-7BFB-4F53-AAE1-AD9982FDE469}" presName="Name0" presStyleCnt="0">
        <dgm:presLayoutVars>
          <dgm:dir/>
          <dgm:animLvl val="lvl"/>
          <dgm:resizeHandles val="exact"/>
        </dgm:presLayoutVars>
      </dgm:prSet>
      <dgm:spPr/>
    </dgm:pt>
    <dgm:pt modelId="{E266906B-8A44-4085-9158-8D1E3A9AC9B2}" type="pres">
      <dgm:prSet presAssocID="{5EF14767-3E70-4581-89C0-84E6687CA80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B86F228-2517-4C7F-9967-FE3E422C3ABF}" type="pres">
      <dgm:prSet presAssocID="{E4884340-B4BB-4C76-B1D5-8B6419FAC241}" presName="parTxOnlySpace" presStyleCnt="0"/>
      <dgm:spPr/>
    </dgm:pt>
    <dgm:pt modelId="{29D01546-521A-4FB2-A379-5AEC76AFD90A}" type="pres">
      <dgm:prSet presAssocID="{39145FF1-8507-483E-AD43-32772F54113C}" presName="parTxOnly" presStyleLbl="node1" presStyleIdx="1" presStyleCnt="3" custLinFactNeighborX="-3392" custLinFactNeighborY="-775">
        <dgm:presLayoutVars>
          <dgm:chMax val="0"/>
          <dgm:chPref val="0"/>
          <dgm:bulletEnabled val="1"/>
        </dgm:presLayoutVars>
      </dgm:prSet>
      <dgm:spPr/>
    </dgm:pt>
    <dgm:pt modelId="{0B1D7A7A-BED2-4282-A810-ADF4240046C9}" type="pres">
      <dgm:prSet presAssocID="{473471E1-14D4-412A-A435-DDEC4E8CD7FE}" presName="parTxOnlySpace" presStyleCnt="0"/>
      <dgm:spPr/>
    </dgm:pt>
    <dgm:pt modelId="{61854C98-A782-48DF-BE54-6ACA2EBD08D4}" type="pres">
      <dgm:prSet presAssocID="{41CD6447-214F-46B4-B951-1416B310DFE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3DE5A32-8405-44A9-8964-2CEADE7CE8A2}" type="presOf" srcId="{39A78CE5-7BFB-4F53-AAE1-AD9982FDE469}" destId="{9F661433-399B-400A-AFAA-82469EFA1617}" srcOrd="0" destOrd="0" presId="urn:microsoft.com/office/officeart/2005/8/layout/chevron1"/>
    <dgm:cxn modelId="{3A05363B-FE46-41D6-B880-201DDE11D95E}" srcId="{39A78CE5-7BFB-4F53-AAE1-AD9982FDE469}" destId="{41CD6447-214F-46B4-B951-1416B310DFE5}" srcOrd="2" destOrd="0" parTransId="{E3108AA5-8628-4431-A4FB-26A82A5DD2A2}" sibTransId="{F53555A5-D408-4C59-A0C8-3BEAD2BB845A}"/>
    <dgm:cxn modelId="{E1F7095B-F0EA-4E20-AF1A-7556C6CCBD32}" type="presOf" srcId="{5EF14767-3E70-4581-89C0-84E6687CA80A}" destId="{E266906B-8A44-4085-9158-8D1E3A9AC9B2}" srcOrd="0" destOrd="0" presId="urn:microsoft.com/office/officeart/2005/8/layout/chevron1"/>
    <dgm:cxn modelId="{2610B277-DCD0-483F-AA28-675AA0D39C43}" type="presOf" srcId="{39145FF1-8507-483E-AD43-32772F54113C}" destId="{29D01546-521A-4FB2-A379-5AEC76AFD90A}" srcOrd="0" destOrd="0" presId="urn:microsoft.com/office/officeart/2005/8/layout/chevron1"/>
    <dgm:cxn modelId="{54140879-3662-44CF-86EE-A8DBFDA5B9F9}" srcId="{39A78CE5-7BFB-4F53-AAE1-AD9982FDE469}" destId="{39145FF1-8507-483E-AD43-32772F54113C}" srcOrd="1" destOrd="0" parTransId="{45831063-F0DA-470E-A0FE-DE474DCE66C2}" sibTransId="{473471E1-14D4-412A-A435-DDEC4E8CD7FE}"/>
    <dgm:cxn modelId="{DA3153DD-5C75-4BFB-A4C6-DC4C65A3C883}" srcId="{39A78CE5-7BFB-4F53-AAE1-AD9982FDE469}" destId="{5EF14767-3E70-4581-89C0-84E6687CA80A}" srcOrd="0" destOrd="0" parTransId="{FB183257-AD62-48DA-BF98-31AC64297B4E}" sibTransId="{E4884340-B4BB-4C76-B1D5-8B6419FAC241}"/>
    <dgm:cxn modelId="{105257F8-FCEA-48E7-8B20-51D77B473525}" type="presOf" srcId="{41CD6447-214F-46B4-B951-1416B310DFE5}" destId="{61854C98-A782-48DF-BE54-6ACA2EBD08D4}" srcOrd="0" destOrd="0" presId="urn:microsoft.com/office/officeart/2005/8/layout/chevron1"/>
    <dgm:cxn modelId="{7A9EBAEC-6A14-48F9-B9D9-355E44193574}" type="presParOf" srcId="{9F661433-399B-400A-AFAA-82469EFA1617}" destId="{E266906B-8A44-4085-9158-8D1E3A9AC9B2}" srcOrd="0" destOrd="0" presId="urn:microsoft.com/office/officeart/2005/8/layout/chevron1"/>
    <dgm:cxn modelId="{2991B18D-02C8-414F-9670-0C09E96A500E}" type="presParOf" srcId="{9F661433-399B-400A-AFAA-82469EFA1617}" destId="{5B86F228-2517-4C7F-9967-FE3E422C3ABF}" srcOrd="1" destOrd="0" presId="urn:microsoft.com/office/officeart/2005/8/layout/chevron1"/>
    <dgm:cxn modelId="{74378A0E-1D81-4E52-9F81-62BF5462BFA6}" type="presParOf" srcId="{9F661433-399B-400A-AFAA-82469EFA1617}" destId="{29D01546-521A-4FB2-A379-5AEC76AFD90A}" srcOrd="2" destOrd="0" presId="urn:microsoft.com/office/officeart/2005/8/layout/chevron1"/>
    <dgm:cxn modelId="{6219FD92-257A-40FF-A2EF-394983EBE3E2}" type="presParOf" srcId="{9F661433-399B-400A-AFAA-82469EFA1617}" destId="{0B1D7A7A-BED2-4282-A810-ADF4240046C9}" srcOrd="3" destOrd="0" presId="urn:microsoft.com/office/officeart/2005/8/layout/chevron1"/>
    <dgm:cxn modelId="{D7C6E1D7-1035-448E-B4D1-450A6ADE9EAF}" type="presParOf" srcId="{9F661433-399B-400A-AFAA-82469EFA1617}" destId="{61854C98-A782-48DF-BE54-6ACA2EBD08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A78CE5-7BFB-4F53-AAE1-AD9982FDE4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F14767-3E70-4581-89C0-84E6687CA80A}">
      <dgm:prSet phldrT="[文字]" custT="1"/>
      <dgm:spPr>
        <a:solidFill>
          <a:srgbClr val="00B05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貼文        檢舉處理</a:t>
          </a:r>
          <a:endParaRPr lang="en-US" altLang="zh-TW" sz="1600" b="1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B183257-AD62-48DA-BF98-31AC64297B4E}" type="par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E4884340-B4BB-4C76-B1D5-8B6419FAC241}" type="sib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39145FF1-8507-483E-AD43-32772F54113C}">
      <dgm:prSet phldrT="[文字]" custT="1"/>
      <dgm:spPr>
        <a:solidFill>
          <a:srgbClr val="00B05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活動        上、下架</a:t>
          </a:r>
        </a:p>
      </dgm:t>
    </dgm:pt>
    <dgm:pt modelId="{45831063-F0DA-470E-A0FE-DE474DCE66C2}" type="par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73471E1-14D4-412A-A435-DDEC4E8CD7FE}" type="sib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1CD6447-214F-46B4-B951-1416B310DFE5}">
      <dgm:prSet phldrT="[文字]" custT="1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瀏覽        貼文、活動</a:t>
          </a:r>
        </a:p>
      </dgm:t>
    </dgm:pt>
    <dgm:pt modelId="{E3108AA5-8628-4431-A4FB-26A82A5DD2A2}" type="par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F53555A5-D408-4C59-A0C8-3BEAD2BB845A}" type="sibTrans" cxnId="{3A05363B-FE46-41D6-B880-201DDE11D95E}">
      <dgm:prSet/>
      <dgm:spPr/>
      <dgm:t>
        <a:bodyPr/>
        <a:lstStyle/>
        <a:p>
          <a:endParaRPr lang="zh-TW" altLang="en-US"/>
        </a:p>
      </dgm:t>
    </dgm:pt>
    <dgm:pt modelId="{9F661433-399B-400A-AFAA-82469EFA1617}" type="pres">
      <dgm:prSet presAssocID="{39A78CE5-7BFB-4F53-AAE1-AD9982FDE469}" presName="Name0" presStyleCnt="0">
        <dgm:presLayoutVars>
          <dgm:dir/>
          <dgm:animLvl val="lvl"/>
          <dgm:resizeHandles val="exact"/>
        </dgm:presLayoutVars>
      </dgm:prSet>
      <dgm:spPr/>
    </dgm:pt>
    <dgm:pt modelId="{E266906B-8A44-4085-9158-8D1E3A9AC9B2}" type="pres">
      <dgm:prSet presAssocID="{5EF14767-3E70-4581-89C0-84E6687CA80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B86F228-2517-4C7F-9967-FE3E422C3ABF}" type="pres">
      <dgm:prSet presAssocID="{E4884340-B4BB-4C76-B1D5-8B6419FAC241}" presName="parTxOnlySpace" presStyleCnt="0"/>
      <dgm:spPr/>
    </dgm:pt>
    <dgm:pt modelId="{29D01546-521A-4FB2-A379-5AEC76AFD90A}" type="pres">
      <dgm:prSet presAssocID="{39145FF1-8507-483E-AD43-32772F54113C}" presName="parTxOnly" presStyleLbl="node1" presStyleIdx="1" presStyleCnt="3" custLinFactNeighborX="-6008" custLinFactNeighborY="729">
        <dgm:presLayoutVars>
          <dgm:chMax val="0"/>
          <dgm:chPref val="0"/>
          <dgm:bulletEnabled val="1"/>
        </dgm:presLayoutVars>
      </dgm:prSet>
      <dgm:spPr/>
    </dgm:pt>
    <dgm:pt modelId="{0B1D7A7A-BED2-4282-A810-ADF4240046C9}" type="pres">
      <dgm:prSet presAssocID="{473471E1-14D4-412A-A435-DDEC4E8CD7FE}" presName="parTxOnlySpace" presStyleCnt="0"/>
      <dgm:spPr/>
    </dgm:pt>
    <dgm:pt modelId="{61854C98-A782-48DF-BE54-6ACA2EBD08D4}" type="pres">
      <dgm:prSet presAssocID="{41CD6447-214F-46B4-B951-1416B310DFE5}" presName="parTxOnly" presStyleLbl="node1" presStyleIdx="2" presStyleCnt="3" custLinFactNeighborX="6007" custLinFactNeighborY="-1506">
        <dgm:presLayoutVars>
          <dgm:chMax val="0"/>
          <dgm:chPref val="0"/>
          <dgm:bulletEnabled val="1"/>
        </dgm:presLayoutVars>
      </dgm:prSet>
      <dgm:spPr/>
    </dgm:pt>
  </dgm:ptLst>
  <dgm:cxnLst>
    <dgm:cxn modelId="{53DE5A32-8405-44A9-8964-2CEADE7CE8A2}" type="presOf" srcId="{39A78CE5-7BFB-4F53-AAE1-AD9982FDE469}" destId="{9F661433-399B-400A-AFAA-82469EFA1617}" srcOrd="0" destOrd="0" presId="urn:microsoft.com/office/officeart/2005/8/layout/chevron1"/>
    <dgm:cxn modelId="{3A05363B-FE46-41D6-B880-201DDE11D95E}" srcId="{39A78CE5-7BFB-4F53-AAE1-AD9982FDE469}" destId="{41CD6447-214F-46B4-B951-1416B310DFE5}" srcOrd="2" destOrd="0" parTransId="{E3108AA5-8628-4431-A4FB-26A82A5DD2A2}" sibTransId="{F53555A5-D408-4C59-A0C8-3BEAD2BB845A}"/>
    <dgm:cxn modelId="{E1F7095B-F0EA-4E20-AF1A-7556C6CCBD32}" type="presOf" srcId="{5EF14767-3E70-4581-89C0-84E6687CA80A}" destId="{E266906B-8A44-4085-9158-8D1E3A9AC9B2}" srcOrd="0" destOrd="0" presId="urn:microsoft.com/office/officeart/2005/8/layout/chevron1"/>
    <dgm:cxn modelId="{2610B277-DCD0-483F-AA28-675AA0D39C43}" type="presOf" srcId="{39145FF1-8507-483E-AD43-32772F54113C}" destId="{29D01546-521A-4FB2-A379-5AEC76AFD90A}" srcOrd="0" destOrd="0" presId="urn:microsoft.com/office/officeart/2005/8/layout/chevron1"/>
    <dgm:cxn modelId="{54140879-3662-44CF-86EE-A8DBFDA5B9F9}" srcId="{39A78CE5-7BFB-4F53-AAE1-AD9982FDE469}" destId="{39145FF1-8507-483E-AD43-32772F54113C}" srcOrd="1" destOrd="0" parTransId="{45831063-F0DA-470E-A0FE-DE474DCE66C2}" sibTransId="{473471E1-14D4-412A-A435-DDEC4E8CD7FE}"/>
    <dgm:cxn modelId="{DA3153DD-5C75-4BFB-A4C6-DC4C65A3C883}" srcId="{39A78CE5-7BFB-4F53-AAE1-AD9982FDE469}" destId="{5EF14767-3E70-4581-89C0-84E6687CA80A}" srcOrd="0" destOrd="0" parTransId="{FB183257-AD62-48DA-BF98-31AC64297B4E}" sibTransId="{E4884340-B4BB-4C76-B1D5-8B6419FAC241}"/>
    <dgm:cxn modelId="{105257F8-FCEA-48E7-8B20-51D77B473525}" type="presOf" srcId="{41CD6447-214F-46B4-B951-1416B310DFE5}" destId="{61854C98-A782-48DF-BE54-6ACA2EBD08D4}" srcOrd="0" destOrd="0" presId="urn:microsoft.com/office/officeart/2005/8/layout/chevron1"/>
    <dgm:cxn modelId="{7A9EBAEC-6A14-48F9-B9D9-355E44193574}" type="presParOf" srcId="{9F661433-399B-400A-AFAA-82469EFA1617}" destId="{E266906B-8A44-4085-9158-8D1E3A9AC9B2}" srcOrd="0" destOrd="0" presId="urn:microsoft.com/office/officeart/2005/8/layout/chevron1"/>
    <dgm:cxn modelId="{2991B18D-02C8-414F-9670-0C09E96A500E}" type="presParOf" srcId="{9F661433-399B-400A-AFAA-82469EFA1617}" destId="{5B86F228-2517-4C7F-9967-FE3E422C3ABF}" srcOrd="1" destOrd="0" presId="urn:microsoft.com/office/officeart/2005/8/layout/chevron1"/>
    <dgm:cxn modelId="{74378A0E-1D81-4E52-9F81-62BF5462BFA6}" type="presParOf" srcId="{9F661433-399B-400A-AFAA-82469EFA1617}" destId="{29D01546-521A-4FB2-A379-5AEC76AFD90A}" srcOrd="2" destOrd="0" presId="urn:microsoft.com/office/officeart/2005/8/layout/chevron1"/>
    <dgm:cxn modelId="{6219FD92-257A-40FF-A2EF-394983EBE3E2}" type="presParOf" srcId="{9F661433-399B-400A-AFAA-82469EFA1617}" destId="{0B1D7A7A-BED2-4282-A810-ADF4240046C9}" srcOrd="3" destOrd="0" presId="urn:microsoft.com/office/officeart/2005/8/layout/chevron1"/>
    <dgm:cxn modelId="{D7C6E1D7-1035-448E-B4D1-450A6ADE9EAF}" type="presParOf" srcId="{9F661433-399B-400A-AFAA-82469EFA1617}" destId="{61854C98-A782-48DF-BE54-6ACA2EBD08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A78CE5-7BFB-4F53-AAE1-AD9982FDE4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F14767-3E70-4581-89C0-84E6687CA80A}">
      <dgm:prSet phldrT="[文字]" custT="1"/>
      <dgm:spPr>
        <a:solidFill>
          <a:srgbClr val="C00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會員          線上客服</a:t>
          </a:r>
        </a:p>
      </dgm:t>
    </dgm:pt>
    <dgm:pt modelId="{FB183257-AD62-48DA-BF98-31AC64297B4E}" type="par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E4884340-B4BB-4C76-B1D5-8B6419FAC241}" type="sibTrans" cxnId="{DA3153DD-5C75-4BFB-A4C6-DC4C65A3C883}">
      <dgm:prSet/>
      <dgm:spPr/>
      <dgm:t>
        <a:bodyPr/>
        <a:lstStyle/>
        <a:p>
          <a:endParaRPr lang="zh-TW" altLang="en-US"/>
        </a:p>
      </dgm:t>
    </dgm:pt>
    <dgm:pt modelId="{39145FF1-8507-483E-AD43-32772F54113C}">
      <dgm:prSet phldrT="[文字]" custT="1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TW" altLang="en-US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分店          客服復覆</a:t>
          </a:r>
        </a:p>
      </dgm:t>
    </dgm:pt>
    <dgm:pt modelId="{45831063-F0DA-470E-A0FE-DE474DCE66C2}" type="par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473471E1-14D4-412A-A435-DDEC4E8CD7FE}" type="sibTrans" cxnId="{54140879-3662-44CF-86EE-A8DBFDA5B9F9}">
      <dgm:prSet/>
      <dgm:spPr/>
      <dgm:t>
        <a:bodyPr/>
        <a:lstStyle/>
        <a:p>
          <a:endParaRPr lang="zh-TW" altLang="en-US"/>
        </a:p>
      </dgm:t>
    </dgm:pt>
    <dgm:pt modelId="{9F661433-399B-400A-AFAA-82469EFA1617}" type="pres">
      <dgm:prSet presAssocID="{39A78CE5-7BFB-4F53-AAE1-AD9982FDE469}" presName="Name0" presStyleCnt="0">
        <dgm:presLayoutVars>
          <dgm:dir/>
          <dgm:animLvl val="lvl"/>
          <dgm:resizeHandles val="exact"/>
        </dgm:presLayoutVars>
      </dgm:prSet>
      <dgm:spPr/>
    </dgm:pt>
    <dgm:pt modelId="{E266906B-8A44-4085-9158-8D1E3A9AC9B2}" type="pres">
      <dgm:prSet presAssocID="{5EF14767-3E70-4581-89C0-84E6687CA80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B86F228-2517-4C7F-9967-FE3E422C3ABF}" type="pres">
      <dgm:prSet presAssocID="{E4884340-B4BB-4C76-B1D5-8B6419FAC241}" presName="parTxOnlySpace" presStyleCnt="0"/>
      <dgm:spPr/>
    </dgm:pt>
    <dgm:pt modelId="{29D01546-521A-4FB2-A379-5AEC76AFD90A}" type="pres">
      <dgm:prSet presAssocID="{39145FF1-8507-483E-AD43-32772F54113C}" presName="parTxOnly" presStyleLbl="node1" presStyleIdx="1" presStyleCnt="2" custLinFactNeighborX="-25675" custLinFactNeighborY="-1295">
        <dgm:presLayoutVars>
          <dgm:chMax val="0"/>
          <dgm:chPref val="0"/>
          <dgm:bulletEnabled val="1"/>
        </dgm:presLayoutVars>
      </dgm:prSet>
      <dgm:spPr/>
    </dgm:pt>
  </dgm:ptLst>
  <dgm:cxnLst>
    <dgm:cxn modelId="{53DE5A32-8405-44A9-8964-2CEADE7CE8A2}" type="presOf" srcId="{39A78CE5-7BFB-4F53-AAE1-AD9982FDE469}" destId="{9F661433-399B-400A-AFAA-82469EFA1617}" srcOrd="0" destOrd="0" presId="urn:microsoft.com/office/officeart/2005/8/layout/chevron1"/>
    <dgm:cxn modelId="{E1F7095B-F0EA-4E20-AF1A-7556C6CCBD32}" type="presOf" srcId="{5EF14767-3E70-4581-89C0-84E6687CA80A}" destId="{E266906B-8A44-4085-9158-8D1E3A9AC9B2}" srcOrd="0" destOrd="0" presId="urn:microsoft.com/office/officeart/2005/8/layout/chevron1"/>
    <dgm:cxn modelId="{2610B277-DCD0-483F-AA28-675AA0D39C43}" type="presOf" srcId="{39145FF1-8507-483E-AD43-32772F54113C}" destId="{29D01546-521A-4FB2-A379-5AEC76AFD90A}" srcOrd="0" destOrd="0" presId="urn:microsoft.com/office/officeart/2005/8/layout/chevron1"/>
    <dgm:cxn modelId="{54140879-3662-44CF-86EE-A8DBFDA5B9F9}" srcId="{39A78CE5-7BFB-4F53-AAE1-AD9982FDE469}" destId="{39145FF1-8507-483E-AD43-32772F54113C}" srcOrd="1" destOrd="0" parTransId="{45831063-F0DA-470E-A0FE-DE474DCE66C2}" sibTransId="{473471E1-14D4-412A-A435-DDEC4E8CD7FE}"/>
    <dgm:cxn modelId="{DA3153DD-5C75-4BFB-A4C6-DC4C65A3C883}" srcId="{39A78CE5-7BFB-4F53-AAE1-AD9982FDE469}" destId="{5EF14767-3E70-4581-89C0-84E6687CA80A}" srcOrd="0" destOrd="0" parTransId="{FB183257-AD62-48DA-BF98-31AC64297B4E}" sibTransId="{E4884340-B4BB-4C76-B1D5-8B6419FAC241}"/>
    <dgm:cxn modelId="{7A9EBAEC-6A14-48F9-B9D9-355E44193574}" type="presParOf" srcId="{9F661433-399B-400A-AFAA-82469EFA1617}" destId="{E266906B-8A44-4085-9158-8D1E3A9AC9B2}" srcOrd="0" destOrd="0" presId="urn:microsoft.com/office/officeart/2005/8/layout/chevron1"/>
    <dgm:cxn modelId="{2991B18D-02C8-414F-9670-0C09E96A500E}" type="presParOf" srcId="{9F661433-399B-400A-AFAA-82469EFA1617}" destId="{5B86F228-2517-4C7F-9967-FE3E422C3ABF}" srcOrd="1" destOrd="0" presId="urn:microsoft.com/office/officeart/2005/8/layout/chevron1"/>
    <dgm:cxn modelId="{74378A0E-1D81-4E52-9F81-62BF5462BFA6}" type="presParOf" srcId="{9F661433-399B-400A-AFAA-82469EFA1617}" destId="{29D01546-521A-4FB2-A379-5AEC76AFD90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6906B-8A44-4085-9158-8D1E3A9AC9B2}">
      <dsp:nvSpPr>
        <dsp:cNvPr id="0" name=""/>
        <dsp:cNvSpPr/>
      </dsp:nvSpPr>
      <dsp:spPr>
        <a:xfrm>
          <a:off x="5110" y="62834"/>
          <a:ext cx="1900947" cy="760379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會員註冊</a:t>
          </a:r>
        </a:p>
      </dsp:txBody>
      <dsp:txXfrm>
        <a:off x="385300" y="62834"/>
        <a:ext cx="1140568" cy="760379"/>
      </dsp:txXfrm>
    </dsp:sp>
    <dsp:sp modelId="{29D01546-521A-4FB2-A379-5AEC76AFD90A}">
      <dsp:nvSpPr>
        <dsp:cNvPr id="0" name=""/>
        <dsp:cNvSpPr/>
      </dsp:nvSpPr>
      <dsp:spPr>
        <a:xfrm>
          <a:off x="1704542" y="68378"/>
          <a:ext cx="1900947" cy="760379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分店新增</a:t>
          </a:r>
        </a:p>
      </dsp:txBody>
      <dsp:txXfrm>
        <a:off x="2084732" y="68378"/>
        <a:ext cx="1140568" cy="760379"/>
      </dsp:txXfrm>
    </dsp:sp>
    <dsp:sp modelId="{61854C98-A782-48DF-BE54-6ACA2EBD08D4}">
      <dsp:nvSpPr>
        <dsp:cNvPr id="0" name=""/>
        <dsp:cNvSpPr/>
      </dsp:nvSpPr>
      <dsp:spPr>
        <a:xfrm>
          <a:off x="3426816" y="62834"/>
          <a:ext cx="1900947" cy="76037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員工權限    設訂</a:t>
          </a:r>
        </a:p>
      </dsp:txBody>
      <dsp:txXfrm>
        <a:off x="3807006" y="62834"/>
        <a:ext cx="1140568" cy="760379"/>
      </dsp:txXfrm>
    </dsp:sp>
    <dsp:sp modelId="{B60B7AE0-D029-4FA2-91E6-AF2BE785882A}">
      <dsp:nvSpPr>
        <dsp:cNvPr id="0" name=""/>
        <dsp:cNvSpPr/>
      </dsp:nvSpPr>
      <dsp:spPr>
        <a:xfrm>
          <a:off x="5137669" y="62834"/>
          <a:ext cx="1900947" cy="760379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瀏覽分店</a:t>
          </a:r>
        </a:p>
      </dsp:txBody>
      <dsp:txXfrm>
        <a:off x="5517859" y="62834"/>
        <a:ext cx="1140568" cy="760379"/>
      </dsp:txXfrm>
    </dsp:sp>
    <dsp:sp modelId="{BF3C33A5-5263-4695-BAA2-BA9D094C5027}">
      <dsp:nvSpPr>
        <dsp:cNvPr id="0" name=""/>
        <dsp:cNvSpPr/>
      </dsp:nvSpPr>
      <dsp:spPr>
        <a:xfrm>
          <a:off x="6848522" y="62834"/>
          <a:ext cx="1900947" cy="760379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客製化、經典餐點點餐</a:t>
          </a:r>
        </a:p>
      </dsp:txBody>
      <dsp:txXfrm>
        <a:off x="7228712" y="62834"/>
        <a:ext cx="1140568" cy="760379"/>
      </dsp:txXfrm>
    </dsp:sp>
    <dsp:sp modelId="{16E8FF6D-2AB9-4BC5-87BF-C18CD45F6D87}">
      <dsp:nvSpPr>
        <dsp:cNvPr id="0" name=""/>
        <dsp:cNvSpPr/>
      </dsp:nvSpPr>
      <dsp:spPr>
        <a:xfrm>
          <a:off x="8559375" y="62834"/>
          <a:ext cx="1900947" cy="760379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訂單查詢</a:t>
          </a:r>
        </a:p>
      </dsp:txBody>
      <dsp:txXfrm>
        <a:off x="8939565" y="62834"/>
        <a:ext cx="1140568" cy="760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6906B-8A44-4085-9158-8D1E3A9AC9B2}">
      <dsp:nvSpPr>
        <dsp:cNvPr id="0" name=""/>
        <dsp:cNvSpPr/>
      </dsp:nvSpPr>
      <dsp:spPr>
        <a:xfrm>
          <a:off x="5110" y="28061"/>
          <a:ext cx="1900948" cy="760379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瀏覽貼文    點餐</a:t>
          </a:r>
          <a:endParaRPr lang="en-US" altLang="zh-TW" sz="1600" b="1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85300" y="28061"/>
        <a:ext cx="1140569" cy="760379"/>
      </dsp:txXfrm>
    </dsp:sp>
    <dsp:sp modelId="{29D01546-521A-4FB2-A379-5AEC76AFD90A}">
      <dsp:nvSpPr>
        <dsp:cNvPr id="0" name=""/>
        <dsp:cNvSpPr/>
      </dsp:nvSpPr>
      <dsp:spPr>
        <a:xfrm>
          <a:off x="1704542" y="33604"/>
          <a:ext cx="1900948" cy="760379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結帳</a:t>
          </a:r>
        </a:p>
      </dsp:txBody>
      <dsp:txXfrm>
        <a:off x="2084732" y="33604"/>
        <a:ext cx="1140569" cy="760379"/>
      </dsp:txXfrm>
    </dsp:sp>
    <dsp:sp modelId="{61854C98-A782-48DF-BE54-6ACA2EBD08D4}">
      <dsp:nvSpPr>
        <dsp:cNvPr id="0" name=""/>
        <dsp:cNvSpPr/>
      </dsp:nvSpPr>
      <dsp:spPr>
        <a:xfrm>
          <a:off x="3438236" y="16610"/>
          <a:ext cx="1900948" cy="76037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分店出餐   分派外送</a:t>
          </a:r>
        </a:p>
      </dsp:txBody>
      <dsp:txXfrm>
        <a:off x="3818426" y="16610"/>
        <a:ext cx="1140569" cy="760379"/>
      </dsp:txXfrm>
    </dsp:sp>
    <dsp:sp modelId="{B60B7AE0-D029-4FA2-91E6-AF2BE785882A}">
      <dsp:nvSpPr>
        <dsp:cNvPr id="0" name=""/>
        <dsp:cNvSpPr/>
      </dsp:nvSpPr>
      <dsp:spPr>
        <a:xfrm>
          <a:off x="5137670" y="28061"/>
          <a:ext cx="1900948" cy="760379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外送派送</a:t>
          </a:r>
        </a:p>
      </dsp:txBody>
      <dsp:txXfrm>
        <a:off x="5517860" y="28061"/>
        <a:ext cx="1140569" cy="760379"/>
      </dsp:txXfrm>
    </dsp:sp>
    <dsp:sp modelId="{BF3C33A5-5263-4695-BAA2-BA9D094C5027}">
      <dsp:nvSpPr>
        <dsp:cNvPr id="0" name=""/>
        <dsp:cNvSpPr/>
      </dsp:nvSpPr>
      <dsp:spPr>
        <a:xfrm>
          <a:off x="6848524" y="28061"/>
          <a:ext cx="1900948" cy="760379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派送完成</a:t>
          </a:r>
        </a:p>
      </dsp:txBody>
      <dsp:txXfrm>
        <a:off x="7228714" y="28061"/>
        <a:ext cx="1140569" cy="760379"/>
      </dsp:txXfrm>
    </dsp:sp>
    <dsp:sp modelId="{4F581926-C408-4AA0-A9B6-6B44BE6FD453}">
      <dsp:nvSpPr>
        <dsp:cNvPr id="0" name=""/>
        <dsp:cNvSpPr/>
      </dsp:nvSpPr>
      <dsp:spPr>
        <a:xfrm>
          <a:off x="8559377" y="28061"/>
          <a:ext cx="1900948" cy="760379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分享餐點   貼文、檢舉</a:t>
          </a:r>
        </a:p>
      </dsp:txBody>
      <dsp:txXfrm>
        <a:off x="8939567" y="28061"/>
        <a:ext cx="1140569" cy="760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6906B-8A44-4085-9158-8D1E3A9AC9B2}">
      <dsp:nvSpPr>
        <dsp:cNvPr id="0" name=""/>
        <dsp:cNvSpPr/>
      </dsp:nvSpPr>
      <dsp:spPr>
        <a:xfrm>
          <a:off x="2296" y="0"/>
          <a:ext cx="2044259" cy="742949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會員線上   預約訂位</a:t>
          </a:r>
        </a:p>
      </dsp:txBody>
      <dsp:txXfrm>
        <a:off x="373771" y="0"/>
        <a:ext cx="1301310" cy="742949"/>
      </dsp:txXfrm>
    </dsp:sp>
    <dsp:sp modelId="{29D01546-521A-4FB2-A379-5AEC76AFD90A}">
      <dsp:nvSpPr>
        <dsp:cNvPr id="0" name=""/>
        <dsp:cNvSpPr/>
      </dsp:nvSpPr>
      <dsp:spPr>
        <a:xfrm>
          <a:off x="1829848" y="0"/>
          <a:ext cx="2044259" cy="74294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分店更改   訂位狀態</a:t>
          </a:r>
        </a:p>
      </dsp:txBody>
      <dsp:txXfrm>
        <a:off x="2201323" y="0"/>
        <a:ext cx="1301310" cy="742949"/>
      </dsp:txXfrm>
    </dsp:sp>
    <dsp:sp modelId="{61854C98-A782-48DF-BE54-6ACA2EBD08D4}">
      <dsp:nvSpPr>
        <dsp:cNvPr id="0" name=""/>
        <dsp:cNvSpPr/>
      </dsp:nvSpPr>
      <dsp:spPr>
        <a:xfrm>
          <a:off x="3681964" y="0"/>
          <a:ext cx="2044259" cy="742949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服務生點餐</a:t>
          </a:r>
        </a:p>
      </dsp:txBody>
      <dsp:txXfrm>
        <a:off x="4053439" y="0"/>
        <a:ext cx="1301310" cy="742949"/>
      </dsp:txXfrm>
    </dsp:sp>
    <dsp:sp modelId="{B60B7AE0-D029-4FA2-91E6-AF2BE785882A}">
      <dsp:nvSpPr>
        <dsp:cNvPr id="0" name=""/>
        <dsp:cNvSpPr/>
      </dsp:nvSpPr>
      <dsp:spPr>
        <a:xfrm>
          <a:off x="5521798" y="0"/>
          <a:ext cx="2044259" cy="742949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分店出餐</a:t>
          </a:r>
        </a:p>
      </dsp:txBody>
      <dsp:txXfrm>
        <a:off x="5893273" y="0"/>
        <a:ext cx="1301310" cy="742949"/>
      </dsp:txXfrm>
    </dsp:sp>
    <dsp:sp modelId="{BF3C33A5-5263-4695-BAA2-BA9D094C5027}">
      <dsp:nvSpPr>
        <dsp:cNvPr id="0" name=""/>
        <dsp:cNvSpPr/>
      </dsp:nvSpPr>
      <dsp:spPr>
        <a:xfrm>
          <a:off x="7361632" y="0"/>
          <a:ext cx="2044259" cy="74294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結帳           訂單確認</a:t>
          </a:r>
        </a:p>
      </dsp:txBody>
      <dsp:txXfrm>
        <a:off x="7733107" y="0"/>
        <a:ext cx="1301310" cy="742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6906B-8A44-4085-9158-8D1E3A9AC9B2}">
      <dsp:nvSpPr>
        <dsp:cNvPr id="0" name=""/>
        <dsp:cNvSpPr/>
      </dsp:nvSpPr>
      <dsp:spPr>
        <a:xfrm>
          <a:off x="1546" y="28392"/>
          <a:ext cx="1884690" cy="753876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新增餐點</a:t>
          </a:r>
        </a:p>
      </dsp:txBody>
      <dsp:txXfrm>
        <a:off x="378484" y="28392"/>
        <a:ext cx="1130814" cy="753876"/>
      </dsp:txXfrm>
    </dsp:sp>
    <dsp:sp modelId="{29D01546-521A-4FB2-A379-5AEC76AFD90A}">
      <dsp:nvSpPr>
        <dsp:cNvPr id="0" name=""/>
        <dsp:cNvSpPr/>
      </dsp:nvSpPr>
      <dsp:spPr>
        <a:xfrm>
          <a:off x="1691375" y="22549"/>
          <a:ext cx="1884690" cy="753876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餐點        上、下架</a:t>
          </a:r>
        </a:p>
      </dsp:txBody>
      <dsp:txXfrm>
        <a:off x="2068313" y="22549"/>
        <a:ext cx="1130814" cy="753876"/>
      </dsp:txXfrm>
    </dsp:sp>
    <dsp:sp modelId="{61854C98-A782-48DF-BE54-6ACA2EBD08D4}">
      <dsp:nvSpPr>
        <dsp:cNvPr id="0" name=""/>
        <dsp:cNvSpPr/>
      </dsp:nvSpPr>
      <dsp:spPr>
        <a:xfrm>
          <a:off x="3393989" y="28392"/>
          <a:ext cx="1884690" cy="753876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瀏覽餐點</a:t>
          </a:r>
        </a:p>
      </dsp:txBody>
      <dsp:txXfrm>
        <a:off x="3770927" y="28392"/>
        <a:ext cx="1130814" cy="7538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6906B-8A44-4085-9158-8D1E3A9AC9B2}">
      <dsp:nvSpPr>
        <dsp:cNvPr id="0" name=""/>
        <dsp:cNvSpPr/>
      </dsp:nvSpPr>
      <dsp:spPr>
        <a:xfrm>
          <a:off x="1564" y="45194"/>
          <a:ext cx="1905634" cy="762253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貼文        檢舉處理</a:t>
          </a:r>
          <a:endParaRPr lang="en-US" altLang="zh-TW" sz="1600" b="1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82691" y="45194"/>
        <a:ext cx="1143381" cy="762253"/>
      </dsp:txXfrm>
    </dsp:sp>
    <dsp:sp modelId="{29D01546-521A-4FB2-A379-5AEC76AFD90A}">
      <dsp:nvSpPr>
        <dsp:cNvPr id="0" name=""/>
        <dsp:cNvSpPr/>
      </dsp:nvSpPr>
      <dsp:spPr>
        <a:xfrm>
          <a:off x="1705186" y="50750"/>
          <a:ext cx="1905634" cy="762253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活動        上、下架</a:t>
          </a:r>
        </a:p>
      </dsp:txBody>
      <dsp:txXfrm>
        <a:off x="2086313" y="50750"/>
        <a:ext cx="1143381" cy="762253"/>
      </dsp:txXfrm>
    </dsp:sp>
    <dsp:sp modelId="{61854C98-A782-48DF-BE54-6ACA2EBD08D4}">
      <dsp:nvSpPr>
        <dsp:cNvPr id="0" name=""/>
        <dsp:cNvSpPr/>
      </dsp:nvSpPr>
      <dsp:spPr>
        <a:xfrm>
          <a:off x="3433270" y="33714"/>
          <a:ext cx="1905634" cy="76225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瀏覽        貼文、活動</a:t>
          </a:r>
        </a:p>
      </dsp:txBody>
      <dsp:txXfrm>
        <a:off x="3814397" y="33714"/>
        <a:ext cx="1143381" cy="7622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6906B-8A44-4085-9158-8D1E3A9AC9B2}">
      <dsp:nvSpPr>
        <dsp:cNvPr id="0" name=""/>
        <dsp:cNvSpPr/>
      </dsp:nvSpPr>
      <dsp:spPr>
        <a:xfrm>
          <a:off x="3197" y="37413"/>
          <a:ext cx="1911566" cy="764626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會員          線上客服</a:t>
          </a:r>
        </a:p>
      </dsp:txBody>
      <dsp:txXfrm>
        <a:off x="385510" y="37413"/>
        <a:ext cx="1146940" cy="764626"/>
      </dsp:txXfrm>
    </dsp:sp>
    <dsp:sp modelId="{29D01546-521A-4FB2-A379-5AEC76AFD90A}">
      <dsp:nvSpPr>
        <dsp:cNvPr id="0" name=""/>
        <dsp:cNvSpPr/>
      </dsp:nvSpPr>
      <dsp:spPr>
        <a:xfrm>
          <a:off x="1674528" y="27511"/>
          <a:ext cx="1911566" cy="764626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分店          客服復覆</a:t>
          </a:r>
        </a:p>
      </dsp:txBody>
      <dsp:txXfrm>
        <a:off x="2056841" y="27511"/>
        <a:ext cx="1146940" cy="764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4884291" y="6361471"/>
            <a:ext cx="23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www.yourconpany.com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35918" y="209250"/>
            <a:ext cx="1162898" cy="90835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779365" y="27435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83748" y="597517"/>
            <a:ext cx="96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027933" y="157764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7639" y="342903"/>
            <a:ext cx="1162898" cy="67227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70245" y="707399"/>
            <a:ext cx="150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 analysis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53112" y="3073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</p:spTree>
    <p:extLst>
      <p:ext uri="{BB962C8B-B14F-4D97-AF65-F5344CB8AC3E}">
        <p14:creationId xmlns:p14="http://schemas.microsoft.com/office/powerpoint/2010/main" val="18705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35918" y="209250"/>
            <a:ext cx="1162898" cy="90835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779365" y="27435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83748" y="597517"/>
            <a:ext cx="96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027933" y="157764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7639" y="342903"/>
            <a:ext cx="1162898" cy="67227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70245" y="707399"/>
            <a:ext cx="144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location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53112" y="3073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目标定位</a:t>
            </a:r>
          </a:p>
        </p:txBody>
      </p:sp>
    </p:spTree>
    <p:extLst>
      <p:ext uri="{BB962C8B-B14F-4D97-AF65-F5344CB8AC3E}">
        <p14:creationId xmlns:p14="http://schemas.microsoft.com/office/powerpoint/2010/main" val="16143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4884291" y="6361471"/>
            <a:ext cx="23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www.yourconpany.com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35918" y="209250"/>
            <a:ext cx="1162898" cy="90835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779365" y="27435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83748" y="597517"/>
            <a:ext cx="96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027933" y="157764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7639" y="342903"/>
            <a:ext cx="1162898" cy="67227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70245" y="707399"/>
            <a:ext cx="1847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 strategy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53112" y="3073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推广策略</a:t>
            </a:r>
          </a:p>
        </p:txBody>
      </p:sp>
    </p:spTree>
    <p:extLst>
      <p:ext uri="{BB962C8B-B14F-4D97-AF65-F5344CB8AC3E}">
        <p14:creationId xmlns:p14="http://schemas.microsoft.com/office/powerpoint/2010/main" val="17139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4884291" y="6361471"/>
            <a:ext cx="23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www.yourconpany.com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35918" y="209250"/>
            <a:ext cx="1162898" cy="90835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779365" y="27435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83748" y="597517"/>
            <a:ext cx="96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027933" y="157764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7639" y="342903"/>
            <a:ext cx="1162898" cy="67227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70245" y="707399"/>
            <a:ext cx="1178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 story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53112" y="3073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品牌故事</a:t>
            </a:r>
          </a:p>
        </p:txBody>
      </p:sp>
    </p:spTree>
    <p:extLst>
      <p:ext uri="{BB962C8B-B14F-4D97-AF65-F5344CB8AC3E}">
        <p14:creationId xmlns:p14="http://schemas.microsoft.com/office/powerpoint/2010/main" val="408467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0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D018-1384-4637-B779-E25B8D11FF1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88F8-7EEF-45C9-BC5D-C1236191F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878683-E046-44DA-BA4F-371E7A65BB0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PA_淘宝网Chenying0907出品 8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5272478" y="3838576"/>
            <a:ext cx="6385843" cy="2884442"/>
          </a:xfrm>
          <a:prstGeom prst="rect">
            <a:avLst/>
          </a:prstGeom>
          <a:solidFill>
            <a:srgbClr val="39272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PA_淘宝网Chenying0907出品 9"/>
          <p:cNvSpPr txBox="1"/>
          <p:nvPr>
            <p:custDataLst>
              <p:tags r:id="rId2"/>
            </p:custDataLst>
          </p:nvPr>
        </p:nvSpPr>
        <p:spPr>
          <a:xfrm>
            <a:off x="7669347" y="4159541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CA103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第四組專題發表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7708133" y="4573426"/>
            <a:ext cx="29203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指導老師：</a:t>
            </a:r>
            <a:endParaRPr lang="en-US" altLang="zh-TW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吳永志、吳冠宏、郭惠民</a:t>
            </a:r>
            <a:endParaRPr lang="en-US" altLang="zh-TW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TW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組長：蘇昭聞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組員：</a:t>
            </a:r>
            <a:endParaRPr lang="en-US" altLang="zh-TW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葉純寧、林佳寶、呂   竹</a:t>
            </a:r>
            <a:endParaRPr lang="en-US" altLang="zh-TW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李鴻坤、黃陳浩、蔡凱文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淘宝网Chenying0907出品 12"/>
          <p:cNvSpPr/>
          <p:nvPr/>
        </p:nvSpPr>
        <p:spPr>
          <a:xfrm>
            <a:off x="5531660" y="4218547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DD39D5-1836-4F97-8910-4D9886DBC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58" y="4218547"/>
            <a:ext cx="926294" cy="21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淘宝网Chenying0907出品 9"/>
          <p:cNvSpPr txBox="1"/>
          <p:nvPr/>
        </p:nvSpPr>
        <p:spPr>
          <a:xfrm>
            <a:off x="4175344" y="2692030"/>
            <a:ext cx="15760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5547387" y="3077756"/>
            <a:ext cx="2710788" cy="884852"/>
            <a:chOff x="5751416" y="3154074"/>
            <a:chExt cx="2774795" cy="884852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51416" y="3154074"/>
              <a:ext cx="27747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系統分工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5547387" y="4321126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85" y="4294479"/>
            <a:ext cx="926294" cy="21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680112" y="325031"/>
            <a:ext cx="2774795" cy="884852"/>
            <a:chOff x="5751416" y="3154074"/>
            <a:chExt cx="2774795" cy="884852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51416" y="3154074"/>
              <a:ext cx="27747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蘇昭聞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9995104" y="310635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955" y="325031"/>
            <a:ext cx="926294" cy="2124500"/>
          </a:xfrm>
          <a:prstGeom prst="rect">
            <a:avLst/>
          </a:prstGeom>
        </p:spPr>
      </p:pic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B09BD952-8632-4427-98E9-50DFF9DBBBB3}"/>
              </a:ext>
            </a:extLst>
          </p:cNvPr>
          <p:cNvSpPr/>
          <p:nvPr/>
        </p:nvSpPr>
        <p:spPr>
          <a:xfrm>
            <a:off x="4218416" y="1209883"/>
            <a:ext cx="3755166" cy="3932540"/>
          </a:xfrm>
          <a:prstGeom prst="foldedCorner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手機端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會員版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手機會員登入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線上訂位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優惠券使用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線上即時聊天室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手機端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員工版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員工登入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處理派送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外送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GPS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導航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餐點點餐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657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680112" y="325031"/>
            <a:ext cx="2774795" cy="884852"/>
            <a:chOff x="5751416" y="3154074"/>
            <a:chExt cx="2774795" cy="884852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51416" y="3154074"/>
              <a:ext cx="27747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林佳寶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9995104" y="310635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955" y="325031"/>
            <a:ext cx="926294" cy="2124500"/>
          </a:xfrm>
          <a:prstGeom prst="rect">
            <a:avLst/>
          </a:prstGeom>
        </p:spPr>
      </p:pic>
      <p:sp>
        <p:nvSpPr>
          <p:cNvPr id="8" name="矩形: 摺角紙張 7">
            <a:extLst>
              <a:ext uri="{FF2B5EF4-FFF2-40B4-BE49-F238E27FC236}">
                <a16:creationId xmlns:a16="http://schemas.microsoft.com/office/drawing/2014/main" id="{7B15AAC6-E1B6-4D30-A69B-CD465F62062D}"/>
              </a:ext>
            </a:extLst>
          </p:cNvPr>
          <p:cNvSpPr/>
          <p:nvPr/>
        </p:nvSpPr>
        <p:spPr>
          <a:xfrm>
            <a:off x="4218417" y="1066801"/>
            <a:ext cx="3755166" cy="4621480"/>
          </a:xfrm>
          <a:prstGeom prst="foldedCorner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會員註冊、登入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寄發驗證信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會員資料修改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總公司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總公司登入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分店新增、修改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分店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分店登入</a:t>
            </a:r>
            <a:endParaRPr lang="en-US" altLang="zh-TW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員工新增</a:t>
            </a:r>
            <a:endParaRPr lang="en-US" altLang="zh-TW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員工權限新增</a:t>
            </a:r>
            <a:endParaRPr lang="en-US" altLang="zh-TW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員工權限修改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481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680112" y="325031"/>
            <a:ext cx="2774795" cy="884852"/>
            <a:chOff x="5751416" y="3154074"/>
            <a:chExt cx="2774795" cy="884852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51416" y="3154074"/>
              <a:ext cx="27747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葉純寧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9995104" y="310635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955" y="325031"/>
            <a:ext cx="926294" cy="2124500"/>
          </a:xfrm>
          <a:prstGeom prst="rect">
            <a:avLst/>
          </a:prstGeom>
        </p:spPr>
      </p:pic>
      <p:sp>
        <p:nvSpPr>
          <p:cNvPr id="9" name="矩形: 摺角紙張 8">
            <a:extLst>
              <a:ext uri="{FF2B5EF4-FFF2-40B4-BE49-F238E27FC236}">
                <a16:creationId xmlns:a16="http://schemas.microsoft.com/office/drawing/2014/main" id="{3B400E4C-97B4-41EB-966E-4C515DEF8A2E}"/>
              </a:ext>
            </a:extLst>
          </p:cNvPr>
          <p:cNvSpPr/>
          <p:nvPr/>
        </p:nvSpPr>
        <p:spPr>
          <a:xfrm>
            <a:off x="4218416" y="1387281"/>
            <a:ext cx="3755166" cy="4267022"/>
          </a:xfrm>
          <a:prstGeom prst="foldedCorner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前台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會員瀏覽、分享貼文、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會員留言、檢舉貼文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會員瀏覽活動、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會員取得優惠卷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總公司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貼文檢舉處理、查詢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優惠卷新增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廣告活動自動上、下架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修改、查詢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004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680112" y="325031"/>
            <a:ext cx="2774795" cy="884852"/>
            <a:chOff x="5751416" y="3154074"/>
            <a:chExt cx="2774795" cy="884852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51416" y="3154074"/>
              <a:ext cx="27747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蔡凱文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9995104" y="310635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955" y="325031"/>
            <a:ext cx="926294" cy="2124500"/>
          </a:xfrm>
          <a:prstGeom prst="rect">
            <a:avLst/>
          </a:prstGeom>
        </p:spPr>
      </p:pic>
      <p:sp>
        <p:nvSpPr>
          <p:cNvPr id="10" name="矩形: 摺角紙張 9">
            <a:extLst>
              <a:ext uri="{FF2B5EF4-FFF2-40B4-BE49-F238E27FC236}">
                <a16:creationId xmlns:a16="http://schemas.microsoft.com/office/drawing/2014/main" id="{8CFE39E4-0765-4A4D-AB7D-6493B3DEE3AB}"/>
              </a:ext>
            </a:extLst>
          </p:cNvPr>
          <p:cNvSpPr/>
          <p:nvPr/>
        </p:nvSpPr>
        <p:spPr>
          <a:xfrm>
            <a:off x="4218417" y="1372885"/>
            <a:ext cx="3755166" cy="4837415"/>
          </a:xfrm>
          <a:prstGeom prst="foldedCorner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儲值系統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購物車系統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結帳系統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分店瀏覽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客服聊天室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總公司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儲值管理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分店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客服聊天室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14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680112" y="325031"/>
            <a:ext cx="2774795" cy="884852"/>
            <a:chOff x="5751416" y="3154074"/>
            <a:chExt cx="2774795" cy="884852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51416" y="3154074"/>
              <a:ext cx="27747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黃陳浩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9995104" y="310635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955" y="325031"/>
            <a:ext cx="926294" cy="2124500"/>
          </a:xfrm>
          <a:prstGeom prst="rect">
            <a:avLst/>
          </a:prstGeom>
        </p:spPr>
      </p:pic>
      <p:sp>
        <p:nvSpPr>
          <p:cNvPr id="10" name="矩形: 摺角紙張 9">
            <a:extLst>
              <a:ext uri="{FF2B5EF4-FFF2-40B4-BE49-F238E27FC236}">
                <a16:creationId xmlns:a16="http://schemas.microsoft.com/office/drawing/2014/main" id="{578C1E0B-E605-4ADA-BE24-816DE7A3D46C}"/>
              </a:ext>
            </a:extLst>
          </p:cNvPr>
          <p:cNvSpPr/>
          <p:nvPr/>
        </p:nvSpPr>
        <p:spPr>
          <a:xfrm>
            <a:off x="4218417" y="1372885"/>
            <a:ext cx="3734958" cy="4094465"/>
          </a:xfrm>
          <a:prstGeom prst="foldedCorner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前台首頁設計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經典餐點顯示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客製化餐點訂餐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會員訂餐紀錄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總公司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經典餐點上、下架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19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680112" y="325031"/>
            <a:ext cx="2774795" cy="884852"/>
            <a:chOff x="5751416" y="3154074"/>
            <a:chExt cx="2774795" cy="884852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51416" y="3154074"/>
              <a:ext cx="27747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呂竹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9995104" y="310635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955" y="325031"/>
            <a:ext cx="926294" cy="2124500"/>
          </a:xfrm>
          <a:prstGeom prst="rect">
            <a:avLst/>
          </a:prstGeom>
        </p:spPr>
      </p:pic>
      <p:sp>
        <p:nvSpPr>
          <p:cNvPr id="10" name="矩形: 摺角紙張 9">
            <a:extLst>
              <a:ext uri="{FF2B5EF4-FFF2-40B4-BE49-F238E27FC236}">
                <a16:creationId xmlns:a16="http://schemas.microsoft.com/office/drawing/2014/main" id="{2BD2C787-22EB-438D-BEBE-F1DE2432EA3D}"/>
              </a:ext>
            </a:extLst>
          </p:cNvPr>
          <p:cNvSpPr/>
          <p:nvPr/>
        </p:nvSpPr>
        <p:spPr>
          <a:xfrm>
            <a:off x="4098430" y="1657559"/>
            <a:ext cx="3755166" cy="3302740"/>
          </a:xfrm>
          <a:prstGeom prst="foldedCorner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會員優惠券查詢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TW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分店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出餐查詢、狀態設定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外送單指派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外送單複合查詢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新增訂單及明細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訂單複合查詢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訂單狀態設定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55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680112" y="325031"/>
            <a:ext cx="2774795" cy="884852"/>
            <a:chOff x="5751416" y="3154074"/>
            <a:chExt cx="2774795" cy="884852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51416" y="3154074"/>
              <a:ext cx="27747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李鴻坤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9995104" y="310635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955" y="325031"/>
            <a:ext cx="926294" cy="2124500"/>
          </a:xfrm>
          <a:prstGeom prst="rect">
            <a:avLst/>
          </a:prstGeom>
        </p:spPr>
      </p:pic>
      <p:sp>
        <p:nvSpPr>
          <p:cNvPr id="10" name="矩形: 摺角紙張 9">
            <a:extLst>
              <a:ext uri="{FF2B5EF4-FFF2-40B4-BE49-F238E27FC236}">
                <a16:creationId xmlns:a16="http://schemas.microsoft.com/office/drawing/2014/main" id="{39FEB5A0-6BC4-4588-B11D-5FD0FA68D3C5}"/>
              </a:ext>
            </a:extLst>
          </p:cNvPr>
          <p:cNvSpPr/>
          <p:nvPr/>
        </p:nvSpPr>
        <p:spPr>
          <a:xfrm>
            <a:off x="4218416" y="1924693"/>
            <a:ext cx="3755166" cy="3008614"/>
          </a:xfrm>
          <a:prstGeom prst="foldedCorner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線上即時訂位系統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總公司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後台首頁設計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分店</a:t>
            </a:r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TW" altLang="en-US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</a:t>
            </a:r>
            <a:endParaRPr lang="en-US" altLang="zh-TW" sz="2000" b="1" dirty="0">
              <a:solidFill>
                <a:srgbClr val="C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後台首頁設計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12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17">
            <a:extLst>
              <a:ext uri="{FF2B5EF4-FFF2-40B4-BE49-F238E27FC236}">
                <a16:creationId xmlns:a16="http://schemas.microsoft.com/office/drawing/2014/main" id="{F23D93A4-EEC8-4E77-9CDB-2228E147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6AA720-8179-44CD-8683-37C517BFA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549"/>
            <a:ext cx="12192000" cy="61640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72560" y="58427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謝謝光臨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FAE0A13-8CA0-4BA8-81D5-C2710D2BF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97" y="628298"/>
            <a:ext cx="742950" cy="742950"/>
          </a:xfrm>
          <a:prstGeom prst="rect">
            <a:avLst/>
          </a:prstGeom>
        </p:spPr>
      </p:pic>
      <p:sp>
        <p:nvSpPr>
          <p:cNvPr id="9" name="淘宝网Chenying0907出品 12">
            <a:extLst>
              <a:ext uri="{FF2B5EF4-FFF2-40B4-BE49-F238E27FC236}">
                <a16:creationId xmlns:a16="http://schemas.microsoft.com/office/drawing/2014/main" id="{5F077A4E-18D5-4E7E-BBCA-EEA7F4FFD836}"/>
              </a:ext>
            </a:extLst>
          </p:cNvPr>
          <p:cNvSpPr/>
          <p:nvPr/>
        </p:nvSpPr>
        <p:spPr>
          <a:xfrm>
            <a:off x="5137354" y="4571222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97FFA4-2DEA-492C-B498-0597A075EB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78" y="4571222"/>
            <a:ext cx="926294" cy="21245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7053FE7-63F7-41E9-9186-8C6C5AF9D2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36" y="4115496"/>
            <a:ext cx="2395508" cy="23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淘宝网Chenying0907出品 9"/>
          <p:cNvSpPr txBox="1"/>
          <p:nvPr/>
        </p:nvSpPr>
        <p:spPr>
          <a:xfrm>
            <a:off x="4606073" y="2705725"/>
            <a:ext cx="15760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6049070" y="3151347"/>
            <a:ext cx="1415772" cy="830997"/>
            <a:chOff x="5710706" y="3207929"/>
            <a:chExt cx="1415772" cy="830997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10706" y="3207929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緣起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5137354" y="4402189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52" y="4393495"/>
            <a:ext cx="926294" cy="21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淘宝网Chenying0907出品 9"/>
          <p:cNvSpPr txBox="1"/>
          <p:nvPr/>
        </p:nvSpPr>
        <p:spPr>
          <a:xfrm>
            <a:off x="1623439" y="1229268"/>
            <a:ext cx="5425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緣起 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Origin</a:t>
            </a:r>
            <a:endParaRPr lang="zh-CN" altLang="en-US" dirty="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淘宝网Chenying0907出品 9">
            <a:extLst>
              <a:ext uri="{FF2B5EF4-FFF2-40B4-BE49-F238E27FC236}">
                <a16:creationId xmlns:a16="http://schemas.microsoft.com/office/drawing/2014/main" id="{AD0B60AD-13F7-4B56-8DAA-8A7281A3E38C}"/>
              </a:ext>
            </a:extLst>
          </p:cNvPr>
          <p:cNvSpPr txBox="1"/>
          <p:nvPr/>
        </p:nvSpPr>
        <p:spPr>
          <a:xfrm>
            <a:off x="1623439" y="2487584"/>
            <a:ext cx="7044264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現代人的社會因為講求</a:t>
            </a:r>
            <a:r>
              <a:rPr lang="zh-TW" altLang="en-US" sz="2400" b="1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便利性</a:t>
            </a:r>
            <a:r>
              <a:rPr lang="zh-TW" altLang="en-US" sz="24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，在工作忙碌的環境下，如能提供一個</a:t>
            </a:r>
            <a:r>
              <a:rPr lang="zh-TW" altLang="en-US" sz="2400" b="1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簡單操作且有效率</a:t>
            </a:r>
            <a:r>
              <a:rPr lang="zh-TW" altLang="en-US" sz="24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的服務，並且能依使用者的喜好自由搭配出</a:t>
            </a:r>
            <a:r>
              <a:rPr lang="zh-TW" altLang="en-US" sz="2400" b="1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客製化餐點</a:t>
            </a:r>
            <a:r>
              <a:rPr lang="zh-TW" altLang="en-US" sz="24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，將能滿足大眾對美食越來越高標準的需求。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zh-TW" altLang="en-US" sz="24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因此我們以一間連鎖餐飲店為出發點，設計對使用者及餐飲經營者方便操作且雙贏的系統。</a:t>
            </a:r>
          </a:p>
          <a:p>
            <a:endParaRPr lang="zh-CN" altLang="en-US" dirty="0">
              <a:solidFill>
                <a:srgbClr val="5D3F3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圖片 5" descr="一張含有 食物, 盤, 桌, 室內 的圖片&#10;&#10;描述是以非常高的可信度產生">
            <a:extLst>
              <a:ext uri="{FF2B5EF4-FFF2-40B4-BE49-F238E27FC236}">
                <a16:creationId xmlns:a16="http://schemas.microsoft.com/office/drawing/2014/main" id="{9B105FF2-AB9D-49A8-AD5C-025E9FCFE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597" b="-261"/>
          <a:stretch/>
        </p:blipFill>
        <p:spPr>
          <a:xfrm>
            <a:off x="8672263" y="0"/>
            <a:ext cx="3524297" cy="6876000"/>
          </a:xfrm>
          <a:prstGeom prst="rect">
            <a:avLst/>
          </a:prstGeom>
        </p:spPr>
      </p:pic>
      <p:sp>
        <p:nvSpPr>
          <p:cNvPr id="11" name="淘宝网Chenying0907出品 12">
            <a:extLst>
              <a:ext uri="{FF2B5EF4-FFF2-40B4-BE49-F238E27FC236}">
                <a16:creationId xmlns:a16="http://schemas.microsoft.com/office/drawing/2014/main" id="{A8152F78-82B6-4B31-8A8E-4DC71EB28D90}"/>
              </a:ext>
            </a:extLst>
          </p:cNvPr>
          <p:cNvSpPr/>
          <p:nvPr/>
        </p:nvSpPr>
        <p:spPr>
          <a:xfrm>
            <a:off x="9905657" y="470392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5DE8EC9-7410-4B6C-960F-AE0CAE568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155" y="470392"/>
            <a:ext cx="926294" cy="21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609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淘宝网Chenying0907出品 9"/>
          <p:cNvSpPr txBox="1"/>
          <p:nvPr/>
        </p:nvSpPr>
        <p:spPr>
          <a:xfrm>
            <a:off x="4175344" y="2692030"/>
            <a:ext cx="15760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5547387" y="3077756"/>
            <a:ext cx="2774795" cy="884852"/>
            <a:chOff x="5751416" y="3154074"/>
            <a:chExt cx="2774795" cy="884852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51416" y="3154074"/>
              <a:ext cx="27747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使用技術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5137354" y="4348054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52" y="4321126"/>
            <a:ext cx="926294" cy="21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淘宝网Chenying0907出品 9"/>
          <p:cNvSpPr txBox="1"/>
          <p:nvPr/>
        </p:nvSpPr>
        <p:spPr>
          <a:xfrm>
            <a:off x="369052" y="328029"/>
            <a:ext cx="745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使用技術</a:t>
            </a:r>
            <a:endParaRPr lang="zh-CN" altLang="en-US" sz="1600" dirty="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淘宝网Chenying0907出品 12">
            <a:extLst>
              <a:ext uri="{FF2B5EF4-FFF2-40B4-BE49-F238E27FC236}">
                <a16:creationId xmlns:a16="http://schemas.microsoft.com/office/drawing/2014/main" id="{A8152F78-82B6-4B31-8A8E-4DC71EB28D90}"/>
              </a:ext>
            </a:extLst>
          </p:cNvPr>
          <p:cNvSpPr/>
          <p:nvPr/>
        </p:nvSpPr>
        <p:spPr>
          <a:xfrm>
            <a:off x="10658475" y="192744"/>
            <a:ext cx="1344438" cy="165510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5DE8EC9-7410-4B6C-960F-AE0CAE568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17" y="328029"/>
            <a:ext cx="568205" cy="13032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8CE1FA-0DDC-45F3-AFBD-0BDB30C1661A}"/>
              </a:ext>
            </a:extLst>
          </p:cNvPr>
          <p:cNvSpPr/>
          <p:nvPr/>
        </p:nvSpPr>
        <p:spPr>
          <a:xfrm>
            <a:off x="4257675" y="400050"/>
            <a:ext cx="914400" cy="914400"/>
          </a:xfrm>
          <a:prstGeom prst="rect">
            <a:avLst/>
          </a:prstGeom>
          <a:solidFill>
            <a:srgbClr val="39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4779C7-A459-49E7-9441-0BE9216810E2}"/>
              </a:ext>
            </a:extLst>
          </p:cNvPr>
          <p:cNvSpPr/>
          <p:nvPr/>
        </p:nvSpPr>
        <p:spPr>
          <a:xfrm>
            <a:off x="553578" y="1080654"/>
            <a:ext cx="9825456" cy="55576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09786D-4EE3-4AB7-A3C2-F4376D3C0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2" y="328029"/>
            <a:ext cx="10883758" cy="61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2D16656D-3EE7-43BB-8D23-7CD96ECC2B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淘宝网Chenying0907出品 4"/>
          <p:cNvSpPr/>
          <p:nvPr/>
        </p:nvSpPr>
        <p:spPr>
          <a:xfrm>
            <a:off x="609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淘宝网Chenying0907出品 9"/>
          <p:cNvSpPr txBox="1"/>
          <p:nvPr/>
        </p:nvSpPr>
        <p:spPr>
          <a:xfrm>
            <a:off x="4175344" y="2692030"/>
            <a:ext cx="15760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5535016" y="3075254"/>
            <a:ext cx="2646878" cy="1168063"/>
            <a:chOff x="5739045" y="2870863"/>
            <a:chExt cx="2646878" cy="1168063"/>
          </a:xfrm>
        </p:grpSpPr>
        <p:sp>
          <p:nvSpPr>
            <p:cNvPr id="11" name="淘宝网Chenying0907出品 10"/>
            <p:cNvSpPr txBox="1"/>
            <p:nvPr/>
          </p:nvSpPr>
          <p:spPr>
            <a:xfrm>
              <a:off x="5751416" y="36388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淘宝网Chenying0907出品 11"/>
            <p:cNvSpPr txBox="1"/>
            <p:nvPr/>
          </p:nvSpPr>
          <p:spPr>
            <a:xfrm>
              <a:off x="5739045" y="287086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系統功能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淘宝网Chenying0907出品 12">
            <a:extLst>
              <a:ext uri="{FF2B5EF4-FFF2-40B4-BE49-F238E27FC236}">
                <a16:creationId xmlns:a16="http://schemas.microsoft.com/office/drawing/2014/main" id="{CE08C07B-802B-4E26-AC64-A7A5CD48BCE0}"/>
              </a:ext>
            </a:extLst>
          </p:cNvPr>
          <p:cNvSpPr/>
          <p:nvPr/>
        </p:nvSpPr>
        <p:spPr>
          <a:xfrm>
            <a:off x="5137354" y="4348054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2BD00A7-0BB1-46D0-A8D3-FA0CABA1E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52" y="4289475"/>
            <a:ext cx="926294" cy="21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7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淘宝网Chenying0907出品 9"/>
          <p:cNvSpPr txBox="1"/>
          <p:nvPr/>
        </p:nvSpPr>
        <p:spPr>
          <a:xfrm>
            <a:off x="267843" y="357913"/>
            <a:ext cx="384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系統主流程</a:t>
            </a:r>
            <a:endParaRPr lang="zh-CN" alt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淘宝网Chenying0907出品 12">
            <a:extLst>
              <a:ext uri="{FF2B5EF4-FFF2-40B4-BE49-F238E27FC236}">
                <a16:creationId xmlns:a16="http://schemas.microsoft.com/office/drawing/2014/main" id="{A8152F78-82B6-4B31-8A8E-4DC71EB28D90}"/>
              </a:ext>
            </a:extLst>
          </p:cNvPr>
          <p:cNvSpPr/>
          <p:nvPr/>
        </p:nvSpPr>
        <p:spPr>
          <a:xfrm>
            <a:off x="10085622" y="192744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5DE8EC9-7410-4B6C-960F-AE0CAE568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8" y="201744"/>
            <a:ext cx="926294" cy="2124500"/>
          </a:xfrm>
          <a:prstGeom prst="rect">
            <a:avLst/>
          </a:prstGeom>
        </p:spPr>
      </p:pic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A1CFEACC-1151-406B-AD9A-81240E81FDD3}"/>
              </a:ext>
            </a:extLst>
          </p:cNvPr>
          <p:cNvGraphicFramePr/>
          <p:nvPr>
            <p:extLst/>
          </p:nvPr>
        </p:nvGraphicFramePr>
        <p:xfrm>
          <a:off x="364491" y="1740460"/>
          <a:ext cx="10465434" cy="88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EACA61A-E562-4A92-AA55-515ACFCD7792}"/>
              </a:ext>
            </a:extLst>
          </p:cNvPr>
          <p:cNvSpPr/>
          <p:nvPr/>
        </p:nvSpPr>
        <p:spPr>
          <a:xfrm>
            <a:off x="232830" y="1622265"/>
            <a:ext cx="3459638" cy="131121"/>
          </a:xfrm>
          <a:prstGeom prst="rect">
            <a:avLst/>
          </a:prstGeom>
          <a:solidFill>
            <a:srgbClr val="39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主線功能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線上訂餐外送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endParaRPr lang="zh-TW" altLang="en-US" dirty="0"/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922D72CF-9688-4536-A9BA-B6C334A5A645}"/>
              </a:ext>
            </a:extLst>
          </p:cNvPr>
          <p:cNvGraphicFramePr/>
          <p:nvPr>
            <p:extLst/>
          </p:nvPr>
        </p:nvGraphicFramePr>
        <p:xfrm>
          <a:off x="364489" y="2892570"/>
          <a:ext cx="10465436" cy="81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F536893-B442-4A41-B167-586A273B51D2}"/>
              </a:ext>
            </a:extLst>
          </p:cNvPr>
          <p:cNvSpPr/>
          <p:nvPr/>
        </p:nvSpPr>
        <p:spPr>
          <a:xfrm>
            <a:off x="232830" y="4548100"/>
            <a:ext cx="4914205" cy="214459"/>
          </a:xfrm>
          <a:prstGeom prst="rect">
            <a:avLst/>
          </a:prstGeom>
          <a:solidFill>
            <a:srgbClr val="39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主線功能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線上訂位，現場內用點餐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endParaRPr lang="zh-TW" altLang="en-US" dirty="0"/>
          </a:p>
        </p:txBody>
      </p:sp>
      <p:graphicFrame>
        <p:nvGraphicFramePr>
          <p:cNvPr id="23" name="資料庫圖表 22">
            <a:extLst>
              <a:ext uri="{FF2B5EF4-FFF2-40B4-BE49-F238E27FC236}">
                <a16:creationId xmlns:a16="http://schemas.microsoft.com/office/drawing/2014/main" id="{FE12557E-0A58-4F47-BAA6-BC243910B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822213"/>
              </p:ext>
            </p:extLst>
          </p:nvPr>
        </p:nvGraphicFramePr>
        <p:xfrm>
          <a:off x="364489" y="5067330"/>
          <a:ext cx="9408189" cy="742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7D196A6-C16F-4F20-92B1-8DFA381E4840}"/>
              </a:ext>
            </a:extLst>
          </p:cNvPr>
          <p:cNvSpPr/>
          <p:nvPr/>
        </p:nvSpPr>
        <p:spPr>
          <a:xfrm>
            <a:off x="2868907" y="482671"/>
            <a:ext cx="973800" cy="41897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會員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78CE2BBE-2FFB-4DCC-8A8F-709039E9208D}"/>
              </a:ext>
            </a:extLst>
          </p:cNvPr>
          <p:cNvSpPr/>
          <p:nvPr/>
        </p:nvSpPr>
        <p:spPr>
          <a:xfrm>
            <a:off x="3947023" y="499876"/>
            <a:ext cx="1163974" cy="418976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總公司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556394E-DFA1-4558-BF91-65AE44D6E1F0}"/>
              </a:ext>
            </a:extLst>
          </p:cNvPr>
          <p:cNvSpPr/>
          <p:nvPr/>
        </p:nvSpPr>
        <p:spPr>
          <a:xfrm>
            <a:off x="5219115" y="495383"/>
            <a:ext cx="1002786" cy="41897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分店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6E1BDD0-3989-406F-9F09-3D8E08F760BF}"/>
              </a:ext>
            </a:extLst>
          </p:cNvPr>
          <p:cNvSpPr/>
          <p:nvPr/>
        </p:nvSpPr>
        <p:spPr>
          <a:xfrm>
            <a:off x="6330019" y="495383"/>
            <a:ext cx="1002786" cy="41897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手機端</a:t>
            </a:r>
          </a:p>
        </p:txBody>
      </p:sp>
    </p:spTree>
    <p:extLst>
      <p:ext uri="{BB962C8B-B14F-4D97-AF65-F5344CB8AC3E}">
        <p14:creationId xmlns:p14="http://schemas.microsoft.com/office/powerpoint/2010/main" val="352828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淘宝网Chenying0907出品 9"/>
          <p:cNvSpPr txBox="1"/>
          <p:nvPr/>
        </p:nvSpPr>
        <p:spPr>
          <a:xfrm>
            <a:off x="369052" y="328029"/>
            <a:ext cx="384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系統次流程</a:t>
            </a:r>
            <a:endParaRPr lang="zh-CN" alt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淘宝网Chenying0907出品 12">
            <a:extLst>
              <a:ext uri="{FF2B5EF4-FFF2-40B4-BE49-F238E27FC236}">
                <a16:creationId xmlns:a16="http://schemas.microsoft.com/office/drawing/2014/main" id="{A8152F78-82B6-4B31-8A8E-4DC71EB28D90}"/>
              </a:ext>
            </a:extLst>
          </p:cNvPr>
          <p:cNvSpPr/>
          <p:nvPr/>
        </p:nvSpPr>
        <p:spPr>
          <a:xfrm>
            <a:off x="10085622" y="192744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5DE8EC9-7410-4B6C-960F-AE0CAE568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8" y="201744"/>
            <a:ext cx="926294" cy="2124500"/>
          </a:xfrm>
          <a:prstGeom prst="rect">
            <a:avLst/>
          </a:prstGeom>
        </p:spPr>
      </p:pic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A1CFEACC-1151-406B-AD9A-81240E81F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36036"/>
              </p:ext>
            </p:extLst>
          </p:nvPr>
        </p:nvGraphicFramePr>
        <p:xfrm>
          <a:off x="1667053" y="1780216"/>
          <a:ext cx="5280226" cy="81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EACA61A-E562-4A92-AA55-515ACFCD7792}"/>
              </a:ext>
            </a:extLst>
          </p:cNvPr>
          <p:cNvSpPr/>
          <p:nvPr/>
        </p:nvSpPr>
        <p:spPr>
          <a:xfrm>
            <a:off x="1181795" y="1208432"/>
            <a:ext cx="3459638" cy="533063"/>
          </a:xfrm>
          <a:prstGeom prst="rect">
            <a:avLst/>
          </a:prstGeom>
          <a:solidFill>
            <a:srgbClr val="39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新增經典餐點、上下架</a:t>
            </a: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922D72CF-9688-4536-A9BA-B6C334A5A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206541"/>
              </p:ext>
            </p:extLst>
          </p:nvPr>
        </p:nvGraphicFramePr>
        <p:xfrm>
          <a:off x="1608374" y="3414483"/>
          <a:ext cx="5338905" cy="852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F536893-B442-4A41-B167-586A273B51D2}"/>
              </a:ext>
            </a:extLst>
          </p:cNvPr>
          <p:cNvSpPr/>
          <p:nvPr/>
        </p:nvSpPr>
        <p:spPr>
          <a:xfrm>
            <a:off x="1181795" y="4669698"/>
            <a:ext cx="4914205" cy="361861"/>
          </a:xfrm>
          <a:prstGeom prst="rect">
            <a:avLst/>
          </a:prstGeom>
          <a:solidFill>
            <a:srgbClr val="39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線上即時客服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endParaRPr lang="zh-TW" altLang="en-US" dirty="0"/>
          </a:p>
        </p:txBody>
      </p:sp>
      <p:graphicFrame>
        <p:nvGraphicFramePr>
          <p:cNvPr id="23" name="資料庫圖表 22">
            <a:extLst>
              <a:ext uri="{FF2B5EF4-FFF2-40B4-BE49-F238E27FC236}">
                <a16:creationId xmlns:a16="http://schemas.microsoft.com/office/drawing/2014/main" id="{FE12557E-0A58-4F47-BAA6-BC243910B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356019"/>
              </p:ext>
            </p:extLst>
          </p:nvPr>
        </p:nvGraphicFramePr>
        <p:xfrm>
          <a:off x="1667054" y="5094622"/>
          <a:ext cx="3638372" cy="83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矩形: 圓角 8">
            <a:extLst>
              <a:ext uri="{FF2B5EF4-FFF2-40B4-BE49-F238E27FC236}">
                <a16:creationId xmlns:a16="http://schemas.microsoft.com/office/drawing/2014/main" id="{762E8D85-E9B2-49D8-810B-9155730C24AB}"/>
              </a:ext>
            </a:extLst>
          </p:cNvPr>
          <p:cNvSpPr/>
          <p:nvPr/>
        </p:nvSpPr>
        <p:spPr>
          <a:xfrm>
            <a:off x="3692468" y="589808"/>
            <a:ext cx="973800" cy="41897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會員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7E2739D-5956-472B-9467-5A51CB35F41D}"/>
              </a:ext>
            </a:extLst>
          </p:cNvPr>
          <p:cNvSpPr/>
          <p:nvPr/>
        </p:nvSpPr>
        <p:spPr>
          <a:xfrm>
            <a:off x="4723393" y="610862"/>
            <a:ext cx="1163974" cy="418976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總公司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54BCD4AC-27D9-4F12-90F5-75FC0CBDD219}"/>
              </a:ext>
            </a:extLst>
          </p:cNvPr>
          <p:cNvSpPr/>
          <p:nvPr/>
        </p:nvSpPr>
        <p:spPr>
          <a:xfrm>
            <a:off x="5944493" y="610862"/>
            <a:ext cx="1002786" cy="41897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分店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550AAAAA-6689-4C6F-9232-C1880E508874}"/>
              </a:ext>
            </a:extLst>
          </p:cNvPr>
          <p:cNvSpPr/>
          <p:nvPr/>
        </p:nvSpPr>
        <p:spPr>
          <a:xfrm>
            <a:off x="7035804" y="611604"/>
            <a:ext cx="1002786" cy="41897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手機端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4CA398-FBAE-41A7-B0F7-86AF02B6A0E0}"/>
              </a:ext>
            </a:extLst>
          </p:cNvPr>
          <p:cNvSpPr/>
          <p:nvPr/>
        </p:nvSpPr>
        <p:spPr>
          <a:xfrm>
            <a:off x="1206630" y="2842698"/>
            <a:ext cx="3459638" cy="533063"/>
          </a:xfrm>
          <a:prstGeom prst="rect">
            <a:avLst/>
          </a:prstGeom>
          <a:solidFill>
            <a:srgbClr val="39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檢舉處理、活動上下架</a:t>
            </a:r>
          </a:p>
        </p:txBody>
      </p:sp>
    </p:spTree>
    <p:extLst>
      <p:ext uri="{BB962C8B-B14F-4D97-AF65-F5344CB8AC3E}">
        <p14:creationId xmlns:p14="http://schemas.microsoft.com/office/powerpoint/2010/main" val="312024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17">
            <a:extLst>
              <a:ext uri="{FF2B5EF4-FFF2-40B4-BE49-F238E27FC236}">
                <a16:creationId xmlns:a16="http://schemas.microsoft.com/office/drawing/2014/main" id="{F23D93A4-EEC8-4E77-9CDB-2228E147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6AA720-8179-44CD-8683-37C517BFA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549"/>
            <a:ext cx="12192000" cy="61640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54530" y="628299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預祝您用餐愉快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FAE0A13-8CA0-4BA8-81D5-C2710D2BF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86" y="628299"/>
            <a:ext cx="742950" cy="742950"/>
          </a:xfrm>
          <a:prstGeom prst="rect">
            <a:avLst/>
          </a:prstGeom>
        </p:spPr>
      </p:pic>
      <p:sp>
        <p:nvSpPr>
          <p:cNvPr id="9" name="淘宝网Chenying0907出品 12">
            <a:extLst>
              <a:ext uri="{FF2B5EF4-FFF2-40B4-BE49-F238E27FC236}">
                <a16:creationId xmlns:a16="http://schemas.microsoft.com/office/drawing/2014/main" id="{5F077A4E-18D5-4E7E-BBCA-EEA7F4FFD836}"/>
              </a:ext>
            </a:extLst>
          </p:cNvPr>
          <p:cNvSpPr/>
          <p:nvPr/>
        </p:nvSpPr>
        <p:spPr>
          <a:xfrm>
            <a:off x="5137354" y="4571222"/>
            <a:ext cx="1917291" cy="2124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97FFA4-2DEA-492C-B498-0597A075EB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78" y="4571222"/>
            <a:ext cx="926294" cy="21245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7053FE7-63F7-41E9-9186-8C6C5AF9D2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36" y="4115496"/>
            <a:ext cx="2395508" cy="23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2723"/>
      </a:accent1>
      <a:accent2>
        <a:srgbClr val="ED7D31"/>
      </a:accent2>
      <a:accent3>
        <a:srgbClr val="4C3C39"/>
      </a:accent3>
      <a:accent4>
        <a:srgbClr val="FFC000"/>
      </a:accent4>
      <a:accent5>
        <a:srgbClr val="AF6A33"/>
      </a:accent5>
      <a:accent6>
        <a:srgbClr val="392723"/>
      </a:accent6>
      <a:hlink>
        <a:srgbClr val="FFFFFF"/>
      </a:hlink>
      <a:folHlink>
        <a:srgbClr val="AF6A3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272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313</Words>
  <Application>Microsoft Office PowerPoint</Application>
  <PresentationFormat>寬螢幕</PresentationFormat>
  <Paragraphs>160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微软雅黑</vt:lpstr>
      <vt:lpstr>微软雅黑</vt:lpstr>
      <vt:lpstr>宋体</vt:lpstr>
      <vt:lpstr>Microsoft JhengHei</vt:lpstr>
      <vt:lpstr>新細明體</vt:lpstr>
      <vt:lpstr>Arial</vt:lpstr>
      <vt:lpstr>Calibri</vt:lpstr>
      <vt:lpstr>Calibri Light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chia pao lin</cp:lastModifiedBy>
  <cp:revision>88</cp:revision>
  <dcterms:created xsi:type="dcterms:W3CDTF">2016-05-20T07:15:12Z</dcterms:created>
  <dcterms:modified xsi:type="dcterms:W3CDTF">2018-10-17T07:05:30Z</dcterms:modified>
</cp:coreProperties>
</file>