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57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94" autoAdjust="0"/>
    <p:restoredTop sz="96684" autoAdjust="0"/>
  </p:normalViewPr>
  <p:slideViewPr>
    <p:cSldViewPr>
      <p:cViewPr>
        <p:scale>
          <a:sx n="110" d="100"/>
          <a:sy n="110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47E7-3D62-454D-9C1D-514BA12D485F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F705-C26B-4D0B-8C11-250D93BB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828800" y="1447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8800" y="3810000"/>
            <a:ext cx="2834640" cy="255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Video of the Week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3440" y="3810000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Topic 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3440" y="5089946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Quote / Joke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" y="136936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Header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1824335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 the quick brown fox jumped over the lazy dog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764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Blog Post Title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141404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What’s New [Wrapper]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905000" y="1750111"/>
            <a:ext cx="5257800" cy="199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post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1840211"/>
            <a:ext cx="711248" cy="59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905000" y="22098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5791200" y="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48" y="24662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8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189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828800" y="1447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8800" y="3810000"/>
            <a:ext cx="2834640" cy="255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Video of the Week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3440" y="3810000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8/28: We’re having dinner at </a:t>
            </a:r>
            <a:r>
              <a:rPr lang="en-US" sz="1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Kuma’s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Corner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63440" y="5089946"/>
            <a:ext cx="2651760" cy="1276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“Why do they build fences around graveyards? Because everyone is dying to get in!”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764268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eorgia" pitchFamily="18" charset="0"/>
              </a:rPr>
              <a:t>We’re Building a Website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1414046"/>
            <a:ext cx="262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What’s New [Wrapper]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905000" y="1750111"/>
            <a:ext cx="5257800" cy="199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post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recent blog </a:t>
            </a:r>
            <a:r>
              <a:rPr lang="en-US" sz="11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  <a:r>
              <a:rPr lang="en-US" sz="11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recent blog post Most recent blog post Most recent blog  </a:t>
            </a:r>
            <a:r>
              <a:rPr lang="en-US" sz="11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Most recent blog post Most recent blog post Most recent blog  </a:t>
            </a:r>
            <a:r>
              <a:rPr lang="en-US" sz="11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r>
              <a:rPr lang="en-US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sz="11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1840211"/>
            <a:ext cx="711248" cy="5981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057400" y="2209800"/>
            <a:ext cx="38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48" y="24662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948130" y="3962400"/>
            <a:ext cx="2590800" cy="1981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[Video of the Day]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48130" y="6009736"/>
            <a:ext cx="2590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9400" y="1933545"/>
            <a:ext cx="228600" cy="27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828800" y="0"/>
            <a:ext cx="5486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1828800" y="6476999"/>
            <a:ext cx="5486400" cy="3648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266700" y="136936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Header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1824335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 the quick brown fox jumped over the lazy dog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700" y="304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to the info! [Logo]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1688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Blog Post Title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16764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Most recent blog post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1764011"/>
            <a:ext cx="711248" cy="59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905000" y="24384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48" y="23900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828800" y="838200"/>
            <a:ext cx="54864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798320" y="9163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326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Brian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11930" y="916323"/>
            <a:ext cx="1066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Spencer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06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4590" y="91632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990600"/>
            <a:ext cx="1524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4150" y="3505200"/>
            <a:ext cx="36957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[Collapsible Comments]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0" y="4126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Blog Post Title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41148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Second most recent blog post</a:t>
            </a:r>
            <a:endParaRPr lang="en-US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62700" y="4202411"/>
            <a:ext cx="711248" cy="59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905000" y="48768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Social Media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235748" y="4828401"/>
            <a:ext cx="100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[Author]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724150" y="5943600"/>
            <a:ext cx="36957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[Collapsible Comments]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257300"/>
            <a:ext cx="5486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[Filter Bar – Date, Author,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, Most Shared/Commented/Liked]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36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1752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68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713601"/>
            <a:ext cx="106680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Private Forum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2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0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Spencer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480560" y="685800"/>
            <a:ext cx="0" cy="3693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80560" y="685800"/>
            <a:ext cx="1066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47360" y="683820"/>
            <a:ext cx="0" cy="3693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1229360" cy="9220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15318" y="2286000"/>
            <a:ext cx="122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My Story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15318" y="2583180"/>
            <a:ext cx="148988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My Favorite Things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15318" y="3116580"/>
            <a:ext cx="122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My Projects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96640" y="1219200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Blurb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810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0"/>
            <a:ext cx="1828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6200"/>
            <a:ext cx="518160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65066"/>
            <a:ext cx="51816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52070"/>
            <a:ext cx="51816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326848"/>
            <a:ext cx="5181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94802"/>
            <a:ext cx="518160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55932"/>
            <a:ext cx="51816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503414"/>
            <a:ext cx="51816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50896"/>
            <a:ext cx="518160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598378"/>
            <a:ext cx="51816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664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0560" y="685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48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1272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981200" y="1055132"/>
            <a:ext cx="5181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96640" y="1219200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ABOUT PAGE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58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292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</dc:creator>
  <cp:lastModifiedBy>Spencer</cp:lastModifiedBy>
  <cp:revision>16</cp:revision>
  <dcterms:created xsi:type="dcterms:W3CDTF">2012-08-12T20:56:12Z</dcterms:created>
  <dcterms:modified xsi:type="dcterms:W3CDTF">2012-09-07T05:32:37Z</dcterms:modified>
</cp:coreProperties>
</file>