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9" r:id="rId6"/>
    <p:sldId id="260" r:id="rId7"/>
    <p:sldId id="257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4" autoAdjust="0"/>
    <p:restoredTop sz="95797" autoAdjust="0"/>
  </p:normalViewPr>
  <p:slideViewPr>
    <p:cSldViewPr>
      <p:cViewPr>
        <p:scale>
          <a:sx n="110" d="100"/>
          <a:sy n="110" d="100"/>
        </p:scale>
        <p:origin x="-8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D431-F8AE-4489-82F1-DB050CB666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5FBB1-9047-4694-80E4-5A003DF26D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point: perhaps a left column on the page for filtering instead of having the filter bar above the blog posts.</a:t>
            </a:r>
          </a:p>
          <a:p>
            <a:r>
              <a:rPr lang="en-US" dirty="0" smtClean="0"/>
              <a:t>Will</a:t>
            </a:r>
            <a:r>
              <a:rPr lang="en-US" baseline="0" dirty="0" smtClean="0"/>
              <a:t> need to research how to do blog 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5FBB1-9047-4694-80E4-5A003DF26D8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Us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5FBB1-9047-4694-80E4-5A003DF26D8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90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5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6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0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2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6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0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31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5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6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47E7-3D62-454D-9C1D-514BA12D485F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F705-C26B-4D0B-8C11-250D93BB2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5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828800" y="1447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0" y="3810000"/>
            <a:ext cx="2834640" cy="255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of the Week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3440" y="3810000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Topic 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3440" y="5089946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Quote / Joke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" y="13693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Header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1824335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 the quick brown fox jumped over the lazy dog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764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141404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What’s New [Wrapper]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1750111"/>
            <a:ext cx="5257800" cy="199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8402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057400" y="22098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5791200" y="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4662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3810001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Video Component Header –”Video of the Week”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24400" y="3810000"/>
            <a:ext cx="2438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Topic component header –”The Week in a Glance”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68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189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828800" y="1447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0" y="3810000"/>
            <a:ext cx="2834640" cy="255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of the Week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3440" y="3810000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8/28: We’re having dinner at </a:t>
            </a:r>
            <a:r>
              <a:rPr lang="en-US" sz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Kuma’s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Corner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3440" y="5089946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“Why do they build fences around graveyards? Because everyone is dying to get in!”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764268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eorgia" pitchFamily="18" charset="0"/>
              </a:rPr>
              <a:t>We’re Building a Website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141404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What’s New [Wrapper]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1750111"/>
            <a:ext cx="5257800" cy="199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recent blog post Most recent blog post Most recent blog  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recent blog post Most recent blog post Most recent blog  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sz="1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840211"/>
            <a:ext cx="711248" cy="5981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057400" y="2209800"/>
            <a:ext cx="38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4662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905000" y="4038600"/>
            <a:ext cx="26670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[Video of the Day]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6096000"/>
            <a:ext cx="2667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1933545"/>
            <a:ext cx="228600" cy="27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05000" y="3810001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Video of the Week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4400" y="3810000"/>
            <a:ext cx="2514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This month at a Glance: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43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266700" y="13693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Header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1824335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 the quick brown fox jumped over the lazy dog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688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6764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7640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05000" y="24384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3900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4150" y="3505200"/>
            <a:ext cx="36957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[Collapsible Comments]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0" y="4126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4114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 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62700" y="42024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905000" y="48768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235748" y="48284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724150" y="5943600"/>
            <a:ext cx="36957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[Collapsible Comments]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257300"/>
            <a:ext cx="5486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[Filter Bar – Date, Author,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, Most Shared/Commented/Liked]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2590800" y="838201"/>
            <a:ext cx="838200" cy="4571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6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828800" y="1447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3886200"/>
            <a:ext cx="2651760" cy="1276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of Us Talking about our work! 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" y="13693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Header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1824335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 the quick brown fox jumped over the lazy dog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764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Mission &amp; Vision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141404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Who Are We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1750111"/>
            <a:ext cx="5257800" cy="199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6600" y="57150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5791200" y="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38600" y="54864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tx1"/>
                </a:solidFill>
              </a:rPr>
              <a:t>StayConnected</a:t>
            </a:r>
            <a:r>
              <a:rPr lang="en-US" sz="700" dirty="0" smtClean="0">
                <a:solidFill>
                  <a:schemeClr val="tx1"/>
                </a:solidFill>
              </a:rPr>
              <a:t> and See What’s Next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68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3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68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713601"/>
            <a:ext cx="106680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Private Forum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4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810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Spencer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480560" y="685800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80560" y="685800"/>
            <a:ext cx="1066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360" y="683820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219200"/>
            <a:ext cx="1229360" cy="9220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15318" y="2286000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 Story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15318" y="2583180"/>
            <a:ext cx="148988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My Favorite Things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5318" y="3116580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 Projects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96640" y="1219200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Blurb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29810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96640" y="1219200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ABOUT PAGE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8458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406</Words>
  <Application>Microsoft Office PowerPoint</Application>
  <PresentationFormat>On-screen Show (4:3)</PresentationFormat>
  <Paragraphs>112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</dc:creator>
  <cp:lastModifiedBy>IBM User</cp:lastModifiedBy>
  <cp:revision>25</cp:revision>
  <dcterms:created xsi:type="dcterms:W3CDTF">2012-08-12T20:56:12Z</dcterms:created>
  <dcterms:modified xsi:type="dcterms:W3CDTF">2012-09-09T22:06:55Z</dcterms:modified>
</cp:coreProperties>
</file>