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geah Matongo" userId="aa13ebc39b60b5dc" providerId="LiveId" clId="{D59EF116-96C0-4753-BB92-1D025F13AE32}"/>
    <pc:docChg chg="undo custSel addSld modSld">
      <pc:chgData name="Borgeah Matongo" userId="aa13ebc39b60b5dc" providerId="LiveId" clId="{D59EF116-96C0-4753-BB92-1D025F13AE32}" dt="2021-03-11T13:05:39.126" v="6" actId="22"/>
      <pc:docMkLst>
        <pc:docMk/>
      </pc:docMkLst>
      <pc:sldChg chg="modSp mod">
        <pc:chgData name="Borgeah Matongo" userId="aa13ebc39b60b5dc" providerId="LiveId" clId="{D59EF116-96C0-4753-BB92-1D025F13AE32}" dt="2021-03-10T15:18:04.360" v="3" actId="113"/>
        <pc:sldMkLst>
          <pc:docMk/>
          <pc:sldMk cId="224693666" sldId="256"/>
        </pc:sldMkLst>
        <pc:spChg chg="mod">
          <ac:chgData name="Borgeah Matongo" userId="aa13ebc39b60b5dc" providerId="LiveId" clId="{D59EF116-96C0-4753-BB92-1D025F13AE32}" dt="2021-03-10T15:17:41.856" v="0" actId="113"/>
          <ac:spMkLst>
            <pc:docMk/>
            <pc:sldMk cId="224693666" sldId="256"/>
            <ac:spMk id="93" creationId="{A2DC0A0F-309C-46FC-BD4C-DD9BAA301375}"/>
          </ac:spMkLst>
        </pc:spChg>
        <pc:spChg chg="mod">
          <ac:chgData name="Borgeah Matongo" userId="aa13ebc39b60b5dc" providerId="LiveId" clId="{D59EF116-96C0-4753-BB92-1D025F13AE32}" dt="2021-03-10T15:17:51.733" v="1" actId="113"/>
          <ac:spMkLst>
            <pc:docMk/>
            <pc:sldMk cId="224693666" sldId="256"/>
            <ac:spMk id="100" creationId="{6207A70D-0BB7-453A-ACF7-272278663E86}"/>
          </ac:spMkLst>
        </pc:spChg>
        <pc:spChg chg="mod">
          <ac:chgData name="Borgeah Matongo" userId="aa13ebc39b60b5dc" providerId="LiveId" clId="{D59EF116-96C0-4753-BB92-1D025F13AE32}" dt="2021-03-10T15:17:58.173" v="2" actId="113"/>
          <ac:spMkLst>
            <pc:docMk/>
            <pc:sldMk cId="224693666" sldId="256"/>
            <ac:spMk id="107" creationId="{606E0DD0-E42E-4D0D-AB70-A8AA8EBDC5F4}"/>
          </ac:spMkLst>
        </pc:spChg>
        <pc:spChg chg="mod">
          <ac:chgData name="Borgeah Matongo" userId="aa13ebc39b60b5dc" providerId="LiveId" clId="{D59EF116-96C0-4753-BB92-1D025F13AE32}" dt="2021-03-10T15:18:04.360" v="3" actId="113"/>
          <ac:spMkLst>
            <pc:docMk/>
            <pc:sldMk cId="224693666" sldId="256"/>
            <ac:spMk id="114" creationId="{8D322924-4C04-420B-B851-1192C2272000}"/>
          </ac:spMkLst>
        </pc:spChg>
      </pc:sldChg>
      <pc:sldChg chg="addSp delSp new mod">
        <pc:chgData name="Borgeah Matongo" userId="aa13ebc39b60b5dc" providerId="LiveId" clId="{D59EF116-96C0-4753-BB92-1D025F13AE32}" dt="2021-03-11T13:05:39.126" v="6" actId="22"/>
        <pc:sldMkLst>
          <pc:docMk/>
          <pc:sldMk cId="1908549775" sldId="257"/>
        </pc:sldMkLst>
        <pc:spChg chg="add del">
          <ac:chgData name="Borgeah Matongo" userId="aa13ebc39b60b5dc" providerId="LiveId" clId="{D59EF116-96C0-4753-BB92-1D025F13AE32}" dt="2021-03-11T13:05:39.126" v="6" actId="22"/>
          <ac:spMkLst>
            <pc:docMk/>
            <pc:sldMk cId="1908549775" sldId="257"/>
            <ac:spMk id="3" creationId="{970371D4-60E6-4650-B705-14DF13B4AE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EFEF5-C569-49D9-863F-45064C8F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03284-EAE5-4527-BBAB-F68905837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A0E66-205C-413A-900F-E17F1F07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ED9F9-4957-44B9-8B65-0B3A061B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259A3-9B50-4CB5-899C-8644DC31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2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29236-C464-4E63-BC64-AB961907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9FE8DF-5761-4E3B-9489-403333A0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543DE-D4A8-4138-B4C4-71335B34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62F00C-B6DE-452B-8BEE-B3AB2F05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9F9C6-8D44-4A0F-A2F4-2117E3DE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3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52B53E-4B61-4E02-939E-C0D139A0B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D99BE7-814F-4B47-A3D8-3B68695F3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574CB-6DD6-417B-AC4D-C229779A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BC075-3CB6-427A-99E4-BC679CB2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AEF27-9F38-43E9-B510-027406A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A1E6D-9F4F-47FC-BEF4-7316CD4D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0C4E4-31DA-4D18-AB88-2F9E1D1A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86233B-1BB9-4B5E-8611-8132F1A3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B7C0F-0183-43B8-9D15-633E0B5C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F4FE3-012F-4B86-888E-58D9AA5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5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AE1D2-01DD-4F25-A094-895251CD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690DFF-F258-4D3C-A1A8-75E25E70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0359C-E5EA-4DD9-99A9-52593869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8248B0-59B4-4C6D-8B7B-EED1D2B2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8314F-5649-4CB4-A4AB-8F9EB2BE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5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D163E-E810-44D0-BA5F-5215A6BF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31719-90C5-4C8D-953C-B7C29EFC9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6A76CF-5373-4DE9-B7D0-3730D4A9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19B33C-03A5-4EF8-A772-93EFC5A0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E468C-7E58-4D8B-BF02-9FA5FA6E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EEDFBC-F56C-4DA8-B9EA-5F595312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8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6B6D4-41A7-470E-B6D8-580E94BD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AD3757-6C03-4515-BC8C-C4F40B17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2B39E-0F37-4780-9A8A-1B6FBD1B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5C2615-B9B8-407F-B8AB-25D59C84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7E65D1-43BF-43A4-B78F-B8121B59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BBAE0B-8D8B-4560-94E5-C28E33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30FBB-A37C-40E3-BED4-D19E1905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359D34-684B-476E-9EF6-826CC5A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7F0E7-2A16-4E25-8C39-8A275C6D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C5BF78-EFE4-4ADE-9D50-0DFA3A82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68D50B-0050-4968-8E19-DB2EBE6E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52121A-DACC-4EFD-9559-1ADC0796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6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723836-A02B-40B1-B8A1-2DDC341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31DA82-7C9E-4722-AC83-C35E1881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0658ED-93F4-4F0B-9770-33D587A0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92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4A972-63D1-4880-9772-0425CF87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79173-D110-49E9-A5CB-185AC39A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65FD15-6B21-489E-9BA3-00B9D4DE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9FEC25-A4FB-450D-B6D8-F09DFF61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67E666-0871-4178-B548-C854DB90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C4DB8-448A-42CB-A02A-5B0D77C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2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74C8D-88E6-4D13-A5A9-11BF35AC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C7F0D0-9D86-42BF-915D-48C362A5C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A0EA9A-A55B-4090-A0C8-E1FF73CB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1D55A8-EF9B-4776-BB34-D074EDAF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2E728-D5BF-46D8-8D95-B592329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1DA82-BBA0-4F1C-8E12-6C5C1F01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661D62-481C-427D-846C-A09DF784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498E46-CB87-4E3C-A570-BABED027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D0DC4-C090-4AE5-A429-DE10CCFEC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49D1-9E00-420F-8CD2-A8B78D68407E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2B899-ED18-40CB-B957-70623E2A7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90E161-F5FF-47B7-B981-D50D3EB51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83A9-F23B-45A1-843E-6514336D70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4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66">
            <a:extLst>
              <a:ext uri="{FF2B5EF4-FFF2-40B4-BE49-F238E27FC236}">
                <a16:creationId xmlns:a16="http://schemas.microsoft.com/office/drawing/2014/main" id="{7904E9DE-401F-4183-BAE8-AC8E1F0F8535}"/>
              </a:ext>
            </a:extLst>
          </p:cNvPr>
          <p:cNvGrpSpPr/>
          <p:nvPr/>
        </p:nvGrpSpPr>
        <p:grpSpPr>
          <a:xfrm>
            <a:off x="521300" y="764704"/>
            <a:ext cx="1830989" cy="4176464"/>
            <a:chOff x="521301" y="764704"/>
            <a:chExt cx="1800200" cy="4176464"/>
          </a:xfrm>
        </p:grpSpPr>
        <p:sp>
          <p:nvSpPr>
            <p:cNvPr id="93" name="Pentagon 78">
              <a:extLst>
                <a:ext uri="{FF2B5EF4-FFF2-40B4-BE49-F238E27FC236}">
                  <a16:creationId xmlns:a16="http://schemas.microsoft.com/office/drawing/2014/main" id="{A2DC0A0F-309C-46FC-BD4C-DD9BAA301375}"/>
                </a:ext>
              </a:extLst>
            </p:cNvPr>
            <p:cNvSpPr/>
            <p:nvPr/>
          </p:nvSpPr>
          <p:spPr>
            <a:xfrm rot="5400000">
              <a:off x="-486811" y="1772816"/>
              <a:ext cx="3816424" cy="1800200"/>
            </a:xfrm>
            <a:prstGeom prst="homePlate">
              <a:avLst>
                <a:gd name="adj" fmla="val 31766"/>
              </a:avLst>
            </a:prstGeom>
            <a:solidFill>
              <a:srgbClr val="FE7405"/>
            </a:solidFill>
            <a:ln>
              <a:solidFill>
                <a:srgbClr val="FE7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marL="171450" indent="-171450" algn="just">
                <a:buFontTx/>
                <a:buChar char="-"/>
              </a:pPr>
              <a:r>
                <a:rPr lang="en-US" sz="1000" b="1" dirty="0" err="1">
                  <a:latin typeface="Calibri Light" panose="020F0302020204030204" pitchFamily="34" charset="0"/>
                </a:rPr>
                <a:t>Outils</a:t>
              </a:r>
              <a:r>
                <a:rPr lang="en-US" sz="1000" b="1" dirty="0">
                  <a:latin typeface="Calibri Light" panose="020F0302020204030204" pitchFamily="34" charset="0"/>
                </a:rPr>
                <a:t> de communication pour les </a:t>
              </a:r>
              <a:r>
                <a:rPr lang="en-US" sz="1000" b="1" dirty="0" err="1">
                  <a:latin typeface="Calibri Light" panose="020F0302020204030204" pitchFamily="34" charset="0"/>
                </a:rPr>
                <a:t>différents</a:t>
              </a:r>
              <a:r>
                <a:rPr lang="en-US" sz="1000" b="1" dirty="0">
                  <a:latin typeface="Calibri Light" panose="020F0302020204030204" pitchFamily="34" charset="0"/>
                </a:rPr>
                <a:t> services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00" b="1" dirty="0" err="1">
                  <a:latin typeface="Calibri Light" panose="020F0302020204030204" pitchFamily="34" charset="0"/>
                </a:rPr>
                <a:t>Apllication</a:t>
              </a:r>
              <a:r>
                <a:rPr lang="en-US" sz="1000" b="1" dirty="0">
                  <a:latin typeface="Calibri Light" panose="020F0302020204030204" pitchFamily="34" charset="0"/>
                </a:rPr>
                <a:t> </a:t>
              </a:r>
              <a:r>
                <a:rPr lang="en-US" sz="1000" b="1" dirty="0" err="1">
                  <a:latin typeface="Calibri Light" panose="020F0302020204030204" pitchFamily="34" charset="0"/>
                </a:rPr>
                <a:t>dévéloppée</a:t>
              </a:r>
              <a:r>
                <a:rPr lang="en-US" sz="1000" b="1" dirty="0">
                  <a:latin typeface="Calibri Light" panose="020F0302020204030204" pitchFamily="34" charset="0"/>
                </a:rPr>
                <a:t> </a:t>
              </a:r>
              <a:r>
                <a:rPr lang="en-US" sz="1000" b="1" dirty="0" err="1">
                  <a:latin typeface="Calibri Light" panose="020F0302020204030204" pitchFamily="34" charset="0"/>
                </a:rPr>
                <a:t>en</a:t>
              </a:r>
              <a:r>
                <a:rPr lang="en-US" sz="1000" b="1" dirty="0">
                  <a:latin typeface="Calibri Light" panose="020F0302020204030204" pitchFamily="34" charset="0"/>
                </a:rPr>
                <a:t> interne par le service Info (savoir </a:t>
              </a:r>
              <a:r>
                <a:rPr lang="en-US" sz="1000" b="1" dirty="0" err="1">
                  <a:latin typeface="Calibri Light" panose="020F0302020204030204" pitchFamily="34" charset="0"/>
                </a:rPr>
                <a:t>foire</a:t>
              </a:r>
              <a:r>
                <a:rPr lang="en-US" sz="1000" b="1" dirty="0">
                  <a:latin typeface="Calibri Light" panose="020F0302020204030204" pitchFamily="34" charset="0"/>
                </a:rPr>
                <a:t>)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00" b="1" dirty="0" err="1">
                  <a:latin typeface="Calibri Light" panose="020F0302020204030204" pitchFamily="34" charset="0"/>
                </a:rPr>
                <a:t>Rapidité</a:t>
              </a:r>
              <a:r>
                <a:rPr lang="en-US" sz="1000" b="1" dirty="0">
                  <a:latin typeface="Calibri Light" panose="020F0302020204030204" pitchFamily="34" charset="0"/>
                </a:rPr>
                <a:t> </a:t>
              </a:r>
              <a:r>
                <a:rPr lang="en-US" sz="1000" b="1" dirty="0" err="1">
                  <a:latin typeface="Calibri Light" panose="020F0302020204030204" pitchFamily="34" charset="0"/>
                </a:rPr>
                <a:t>d’execution</a:t>
              </a:r>
              <a:endParaRPr lang="en-US" sz="1000" b="1" dirty="0">
                <a:latin typeface="Calibri Light" panose="020F0302020204030204" pitchFamily="34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000" b="1" dirty="0" err="1">
                  <a:latin typeface="Calibri Light" panose="020F0302020204030204" pitchFamily="34" charset="0"/>
                </a:rPr>
                <a:t>Practicité</a:t>
              </a:r>
              <a:r>
                <a:rPr lang="en-US" sz="1000" b="1" dirty="0">
                  <a:latin typeface="Calibri Light" panose="020F0302020204030204" pitchFamily="34" charset="0"/>
                </a:rPr>
                <a:t> pour les </a:t>
              </a:r>
              <a:r>
                <a:rPr lang="en-US" sz="1000" b="1" dirty="0" err="1">
                  <a:latin typeface="Calibri Light" panose="020F0302020204030204" pitchFamily="34" charset="0"/>
                </a:rPr>
                <a:t>collaborateurs</a:t>
              </a:r>
              <a:endParaRPr lang="en-US" sz="1000" b="1" dirty="0">
                <a:latin typeface="Calibri Light" panose="020F0302020204030204" pitchFamily="34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000" b="1" dirty="0">
                  <a:latin typeface="Calibri Light" panose="020F0302020204030204" pitchFamily="34" charset="0"/>
                </a:rPr>
                <a:t>Service </a:t>
              </a:r>
              <a:r>
                <a:rPr lang="en-US" sz="1000" b="1" dirty="0" err="1">
                  <a:latin typeface="Calibri Light" panose="020F0302020204030204" pitchFamily="34" charset="0"/>
                </a:rPr>
                <a:t>supplémentaire</a:t>
              </a:r>
              <a:r>
                <a:rPr lang="en-US" sz="1000" b="1" dirty="0">
                  <a:latin typeface="Calibri Light" panose="020F0302020204030204" pitchFamily="34" charset="0"/>
                </a:rPr>
                <a:t> </a:t>
              </a:r>
              <a:r>
                <a:rPr lang="en-US" sz="1000" b="1" dirty="0" err="1">
                  <a:latin typeface="Calibri Light" panose="020F0302020204030204" pitchFamily="34" charset="0"/>
                </a:rPr>
                <a:t>apporté</a:t>
              </a:r>
              <a:r>
                <a:rPr lang="en-US" sz="1000" b="1" dirty="0">
                  <a:latin typeface="Calibri Light" panose="020F0302020204030204" pitchFamily="34" charset="0"/>
                </a:rPr>
                <a:t> au personnel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00" b="1" dirty="0">
                  <a:latin typeface="Calibri Light" panose="020F0302020204030204" pitchFamily="34" charset="0"/>
                </a:rPr>
                <a:t>Gain financier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00" b="1" dirty="0" err="1">
                  <a:latin typeface="Calibri Light" panose="020F0302020204030204" pitchFamily="34" charset="0"/>
                </a:rPr>
                <a:t>Faciliter</a:t>
              </a:r>
              <a:r>
                <a:rPr lang="en-US" sz="1000" b="1" dirty="0">
                  <a:latin typeface="Calibri Light" panose="020F0302020204030204" pitchFamily="34" charset="0"/>
                </a:rPr>
                <a:t> </a:t>
              </a:r>
              <a:r>
                <a:rPr lang="en-US" sz="1000" b="1" dirty="0" err="1">
                  <a:latin typeface="Calibri Light" panose="020F0302020204030204" pitchFamily="34" charset="0"/>
                </a:rPr>
                <a:t>d’envoie</a:t>
              </a:r>
              <a:r>
                <a:rPr lang="en-US" sz="1000" b="1" dirty="0">
                  <a:latin typeface="Calibri Light" panose="020F0302020204030204" pitchFamily="34" charset="0"/>
                </a:rPr>
                <a:t> et </a:t>
              </a:r>
              <a:r>
                <a:rPr lang="en-US" sz="1000" b="1" dirty="0" err="1">
                  <a:latin typeface="Calibri Light" panose="020F0302020204030204" pitchFamily="34" charset="0"/>
                </a:rPr>
                <a:t>d’accès</a:t>
              </a:r>
              <a:r>
                <a:rPr lang="en-US" sz="1000" b="1" dirty="0">
                  <a:latin typeface="Calibri Light" panose="020F0302020204030204" pitchFamily="34" charset="0"/>
                </a:rPr>
                <a:t> </a:t>
              </a:r>
              <a:r>
                <a:rPr lang="en-US" sz="1000" b="1" dirty="0" err="1">
                  <a:latin typeface="Calibri Light" panose="020F0302020204030204" pitchFamily="34" charset="0"/>
                </a:rPr>
                <a:t>électronique</a:t>
              </a:r>
              <a:r>
                <a:rPr lang="en-US" sz="1000" b="1" dirty="0">
                  <a:latin typeface="Calibri Light" panose="020F0302020204030204" pitchFamily="34" charset="0"/>
                </a:rPr>
                <a:t> des notes de frais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00" b="1" dirty="0" err="1">
                  <a:latin typeface="Calibri Light" panose="020F0302020204030204" pitchFamily="34" charset="0"/>
                </a:rPr>
                <a:t>Archivage</a:t>
              </a:r>
              <a:r>
                <a:rPr lang="en-US" sz="1000" b="1" dirty="0">
                  <a:latin typeface="Calibri Light" panose="020F0302020204030204" pitchFamily="34" charset="0"/>
                </a:rPr>
                <a:t> des notes de frais </a:t>
              </a:r>
            </a:p>
            <a:p>
              <a:pPr marL="171450" indent="-171450" algn="just">
                <a:buFontTx/>
                <a:buChar char="-"/>
              </a:pPr>
              <a:endParaRPr lang="en-US" sz="1050" b="1" dirty="0">
                <a:latin typeface="Calibri Light" panose="020F0302020204030204" pitchFamily="34" charset="0"/>
              </a:endParaRPr>
            </a:p>
            <a:p>
              <a:pPr marL="171450" indent="-171450" algn="just">
                <a:buFontTx/>
                <a:buChar char="-"/>
              </a:pPr>
              <a:endParaRPr lang="en-US" sz="1200" dirty="0">
                <a:latin typeface="Calibri Light" panose="020F0302020204030204" pitchFamily="34" charset="0"/>
              </a:endParaRPr>
            </a:p>
          </p:txBody>
        </p:sp>
        <p:grpSp>
          <p:nvGrpSpPr>
            <p:cNvPr id="94" name="Group 77">
              <a:extLst>
                <a:ext uri="{FF2B5EF4-FFF2-40B4-BE49-F238E27FC236}">
                  <a16:creationId xmlns:a16="http://schemas.microsoft.com/office/drawing/2014/main" id="{6511FD8F-61D1-4D20-96EE-4F06FF2F0D19}"/>
                </a:ext>
              </a:extLst>
            </p:cNvPr>
            <p:cNvGrpSpPr/>
            <p:nvPr/>
          </p:nvGrpSpPr>
          <p:grpSpPr>
            <a:xfrm>
              <a:off x="521301" y="3140968"/>
              <a:ext cx="1800200" cy="1800200"/>
              <a:chOff x="3419872" y="4149402"/>
              <a:chExt cx="1800200" cy="1800200"/>
            </a:xfrm>
            <a:solidFill>
              <a:srgbClr val="EEEEEE"/>
            </a:solidFill>
          </p:grpSpPr>
          <p:sp>
            <p:nvSpPr>
              <p:cNvPr id="97" name="Oval 76">
                <a:extLst>
                  <a:ext uri="{FF2B5EF4-FFF2-40B4-BE49-F238E27FC236}">
                    <a16:creationId xmlns:a16="http://schemas.microsoft.com/office/drawing/2014/main" id="{E9EB6248-ADA3-400F-BE74-91E17CFD142D}"/>
                  </a:ext>
                </a:extLst>
              </p:cNvPr>
              <p:cNvSpPr/>
              <p:nvPr/>
            </p:nvSpPr>
            <p:spPr>
              <a:xfrm>
                <a:off x="3419872" y="4149402"/>
                <a:ext cx="1800200" cy="1800200"/>
              </a:xfrm>
              <a:prstGeom prst="ellipse">
                <a:avLst/>
              </a:prstGeom>
              <a:grpFill/>
              <a:ln>
                <a:solidFill>
                  <a:srgbClr val="FE74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75">
                <a:extLst>
                  <a:ext uri="{FF2B5EF4-FFF2-40B4-BE49-F238E27FC236}">
                    <a16:creationId xmlns:a16="http://schemas.microsoft.com/office/drawing/2014/main" id="{339BB5DE-B828-4A70-ACB6-E48B82F52ECD}"/>
                  </a:ext>
                </a:extLst>
              </p:cNvPr>
              <p:cNvSpPr/>
              <p:nvPr/>
            </p:nvSpPr>
            <p:spPr>
              <a:xfrm>
                <a:off x="3528058" y="4257588"/>
                <a:ext cx="1583829" cy="1583829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79">
              <a:extLst>
                <a:ext uri="{FF2B5EF4-FFF2-40B4-BE49-F238E27FC236}">
                  <a16:creationId xmlns:a16="http://schemas.microsoft.com/office/drawing/2014/main" id="{8C286AA6-E99F-44B7-81F5-C686C2C473B0}"/>
                </a:ext>
              </a:extLst>
            </p:cNvPr>
            <p:cNvSpPr txBox="1"/>
            <p:nvPr/>
          </p:nvSpPr>
          <p:spPr>
            <a:xfrm>
              <a:off x="1128692" y="3225082"/>
              <a:ext cx="5854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E7405"/>
                  </a:solidFill>
                </a:rPr>
                <a:t>S</a:t>
              </a:r>
            </a:p>
          </p:txBody>
        </p:sp>
        <p:sp>
          <p:nvSpPr>
            <p:cNvPr id="96" name="TextBox 80">
              <a:extLst>
                <a:ext uri="{FF2B5EF4-FFF2-40B4-BE49-F238E27FC236}">
                  <a16:creationId xmlns:a16="http://schemas.microsoft.com/office/drawing/2014/main" id="{37BF21FA-EDB2-476A-89D9-B9D129C2C957}"/>
                </a:ext>
              </a:extLst>
            </p:cNvPr>
            <p:cNvSpPr txBox="1"/>
            <p:nvPr/>
          </p:nvSpPr>
          <p:spPr>
            <a:xfrm>
              <a:off x="1072459" y="4102710"/>
              <a:ext cx="697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cap="small" dirty="0">
                  <a:solidFill>
                    <a:srgbClr val="FE7405"/>
                  </a:solidFill>
                </a:rPr>
                <a:t>forces</a:t>
              </a:r>
              <a:endParaRPr lang="en-US" sz="4800" cap="small" dirty="0">
                <a:solidFill>
                  <a:srgbClr val="FE7405"/>
                </a:solidFill>
              </a:endParaRPr>
            </a:p>
          </p:txBody>
        </p:sp>
      </p:grpSp>
      <p:grpSp>
        <p:nvGrpSpPr>
          <p:cNvPr id="99" name="Group 165">
            <a:extLst>
              <a:ext uri="{FF2B5EF4-FFF2-40B4-BE49-F238E27FC236}">
                <a16:creationId xmlns:a16="http://schemas.microsoft.com/office/drawing/2014/main" id="{3B0A9684-2A2C-4307-BB56-A66FFA088E15}"/>
              </a:ext>
            </a:extLst>
          </p:cNvPr>
          <p:cNvGrpSpPr/>
          <p:nvPr/>
        </p:nvGrpSpPr>
        <p:grpSpPr>
          <a:xfrm>
            <a:off x="2643066" y="764704"/>
            <a:ext cx="1830989" cy="4176464"/>
            <a:chOff x="2643067" y="764704"/>
            <a:chExt cx="1800200" cy="4176464"/>
          </a:xfrm>
        </p:grpSpPr>
        <p:sp>
          <p:nvSpPr>
            <p:cNvPr id="100" name="Pentagon 143">
              <a:extLst>
                <a:ext uri="{FF2B5EF4-FFF2-40B4-BE49-F238E27FC236}">
                  <a16:creationId xmlns:a16="http://schemas.microsoft.com/office/drawing/2014/main" id="{6207A70D-0BB7-453A-ACF7-272278663E86}"/>
                </a:ext>
              </a:extLst>
            </p:cNvPr>
            <p:cNvSpPr/>
            <p:nvPr/>
          </p:nvSpPr>
          <p:spPr>
            <a:xfrm rot="5400000">
              <a:off x="1634954" y="1772817"/>
              <a:ext cx="3816425" cy="1800200"/>
            </a:xfrm>
            <a:prstGeom prst="homePlate">
              <a:avLst>
                <a:gd name="adj" fmla="val 31766"/>
              </a:avLst>
            </a:prstGeom>
            <a:solidFill>
              <a:srgbClr val="00AEEF"/>
            </a:solidFill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marL="171450" indent="-171450" algn="just">
                <a:buFontTx/>
                <a:buChar char="-"/>
              </a:pPr>
              <a:r>
                <a:rPr lang="en-US" sz="1050" b="1" dirty="0">
                  <a:latin typeface="Calibri Light" panose="020F0302020204030204" pitchFamily="34" charset="0"/>
                </a:rPr>
                <a:t>Choc des </a:t>
              </a:r>
              <a:r>
                <a:rPr lang="en-US" sz="1050" b="1" dirty="0" err="1">
                  <a:latin typeface="Calibri Light" panose="020F0302020204030204" pitchFamily="34" charset="0"/>
                </a:rPr>
                <a:t>générations</a:t>
              </a:r>
              <a:endParaRPr lang="en-US" sz="1050" b="1" dirty="0">
                <a:latin typeface="Calibri Light" panose="020F0302020204030204" pitchFamily="34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050" b="1" dirty="0" err="1">
                  <a:latin typeface="Calibri Light" panose="020F0302020204030204" pitchFamily="34" charset="0"/>
                </a:rPr>
                <a:t>Changement</a:t>
              </a:r>
              <a:r>
                <a:rPr lang="en-US" sz="1050" b="1" dirty="0">
                  <a:latin typeface="Calibri Light" panose="020F0302020204030204" pitchFamily="34" charset="0"/>
                </a:rPr>
                <a:t> des habitudes de travail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50" b="1" dirty="0" err="1">
                  <a:latin typeface="Calibri Light" panose="020F0302020204030204" pitchFamily="34" charset="0"/>
                </a:rPr>
                <a:t>Coûts</a:t>
              </a:r>
              <a:r>
                <a:rPr lang="en-US" sz="1050" b="1" dirty="0">
                  <a:latin typeface="Calibri Light" panose="020F0302020204030204" pitchFamily="34" charset="0"/>
                </a:rPr>
                <a:t> directs et </a:t>
              </a:r>
              <a:r>
                <a:rPr lang="en-US" sz="1050" b="1" dirty="0" err="1">
                  <a:latin typeface="Calibri Light" panose="020F0302020204030204" pitchFamily="34" charset="0"/>
                </a:rPr>
                <a:t>indirects</a:t>
              </a:r>
              <a:endParaRPr lang="en-US" sz="1050" b="1" dirty="0">
                <a:latin typeface="Calibri Light" panose="020F0302020204030204" pitchFamily="34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050" b="1" dirty="0">
                  <a:latin typeface="Calibri Light" panose="020F0302020204030204" pitchFamily="34" charset="0"/>
                </a:rPr>
                <a:t>Formation des salaries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50" b="1" dirty="0" err="1">
                  <a:latin typeface="Calibri Light" panose="020F0302020204030204" pitchFamily="34" charset="0"/>
                </a:rPr>
                <a:t>Salariés</a:t>
              </a:r>
              <a:r>
                <a:rPr lang="en-US" sz="1050" b="1" dirty="0">
                  <a:latin typeface="Calibri Light" panose="020F0302020204030204" pitchFamily="34" charset="0"/>
                </a:rPr>
                <a:t> </a:t>
              </a:r>
              <a:r>
                <a:rPr lang="en-US" sz="1050" b="1" dirty="0" err="1">
                  <a:latin typeface="Calibri Light" panose="020F0302020204030204" pitchFamily="34" charset="0"/>
                </a:rPr>
                <a:t>réfractaires</a:t>
              </a:r>
              <a:r>
                <a:rPr lang="en-US" sz="1050" b="1" dirty="0">
                  <a:latin typeface="Calibri Light" panose="020F0302020204030204" pitchFamily="34" charset="0"/>
                </a:rPr>
                <a:t> au </a:t>
              </a:r>
              <a:r>
                <a:rPr lang="en-US" sz="1050" b="1" dirty="0" err="1">
                  <a:latin typeface="Calibri Light" panose="020F0302020204030204" pitchFamily="34" charset="0"/>
                </a:rPr>
                <a:t>changement</a:t>
              </a:r>
              <a:endParaRPr lang="en-US" sz="1050" b="1" dirty="0">
                <a:latin typeface="Calibri Light" panose="020F0302020204030204" pitchFamily="34" charset="0"/>
              </a:endParaRPr>
            </a:p>
            <a:p>
              <a:pPr marL="171450" indent="-171450" algn="just">
                <a:buFontTx/>
                <a:buChar char="-"/>
              </a:pPr>
              <a:r>
                <a:rPr lang="fr-FR" sz="1050" b="1" dirty="0">
                  <a:latin typeface="Calibri Light" panose="020F0302020204030204" pitchFamily="34" charset="0"/>
                </a:rPr>
                <a:t>Non utilisation des moyens mis en œuvre par le salarié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050" b="1" dirty="0" err="1">
                  <a:latin typeface="Calibri Light" panose="020F0302020204030204" pitchFamily="34" charset="0"/>
                </a:rPr>
                <a:t>Mauvaise</a:t>
              </a:r>
              <a:r>
                <a:rPr lang="en-US" sz="1050" b="1" dirty="0">
                  <a:latin typeface="Calibri Light" panose="020F0302020204030204" pitchFamily="34" charset="0"/>
                </a:rPr>
                <a:t> </a:t>
              </a:r>
              <a:r>
                <a:rPr lang="en-US" sz="1050" b="1" dirty="0" err="1">
                  <a:latin typeface="Calibri Light" panose="020F0302020204030204" pitchFamily="34" charset="0"/>
                </a:rPr>
                <a:t>saisie</a:t>
              </a:r>
              <a:r>
                <a:rPr lang="en-US" sz="1050" b="1" dirty="0">
                  <a:latin typeface="Calibri Light" panose="020F0302020204030204" pitchFamily="34" charset="0"/>
                </a:rPr>
                <a:t> des </a:t>
              </a:r>
              <a:r>
                <a:rPr lang="en-US" sz="1050" b="1" dirty="0" err="1">
                  <a:latin typeface="Calibri Light" panose="020F0302020204030204" pitchFamily="34" charset="0"/>
                </a:rPr>
                <a:t>salariés</a:t>
              </a:r>
              <a:endParaRPr lang="en-US" sz="1050" b="1" dirty="0">
                <a:latin typeface="Calibri Light" panose="020F0302020204030204" pitchFamily="34" charset="0"/>
              </a:endParaRPr>
            </a:p>
          </p:txBody>
        </p:sp>
        <p:grpSp>
          <p:nvGrpSpPr>
            <p:cNvPr id="101" name="Group 144">
              <a:extLst>
                <a:ext uri="{FF2B5EF4-FFF2-40B4-BE49-F238E27FC236}">
                  <a16:creationId xmlns:a16="http://schemas.microsoft.com/office/drawing/2014/main" id="{EE079DBB-FDDA-4062-985E-E4ABF9BD212B}"/>
                </a:ext>
              </a:extLst>
            </p:cNvPr>
            <p:cNvGrpSpPr/>
            <p:nvPr/>
          </p:nvGrpSpPr>
          <p:grpSpPr>
            <a:xfrm>
              <a:off x="2643067" y="3140968"/>
              <a:ext cx="1800200" cy="1800200"/>
              <a:chOff x="3419872" y="4149402"/>
              <a:chExt cx="1800200" cy="1800200"/>
            </a:xfrm>
            <a:solidFill>
              <a:srgbClr val="EEEEEE"/>
            </a:solidFill>
          </p:grpSpPr>
          <p:sp>
            <p:nvSpPr>
              <p:cNvPr id="104" name="Oval 147">
                <a:extLst>
                  <a:ext uri="{FF2B5EF4-FFF2-40B4-BE49-F238E27FC236}">
                    <a16:creationId xmlns:a16="http://schemas.microsoft.com/office/drawing/2014/main" id="{13083282-7FAC-47D3-AD7E-588F1EBAD8FE}"/>
                  </a:ext>
                </a:extLst>
              </p:cNvPr>
              <p:cNvSpPr/>
              <p:nvPr/>
            </p:nvSpPr>
            <p:spPr>
              <a:xfrm>
                <a:off x="3419872" y="4149402"/>
                <a:ext cx="1800200" cy="1800200"/>
              </a:xfrm>
              <a:prstGeom prst="ellipse">
                <a:avLst/>
              </a:prstGeom>
              <a:grpFill/>
              <a:ln>
                <a:solidFill>
                  <a:srgbClr val="00AE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48">
                <a:extLst>
                  <a:ext uri="{FF2B5EF4-FFF2-40B4-BE49-F238E27FC236}">
                    <a16:creationId xmlns:a16="http://schemas.microsoft.com/office/drawing/2014/main" id="{EA2385F1-E58C-4687-B9D0-02706BCD2226}"/>
                  </a:ext>
                </a:extLst>
              </p:cNvPr>
              <p:cNvSpPr/>
              <p:nvPr/>
            </p:nvSpPr>
            <p:spPr>
              <a:xfrm>
                <a:off x="3528058" y="4257588"/>
                <a:ext cx="1583829" cy="1583829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45">
              <a:extLst>
                <a:ext uri="{FF2B5EF4-FFF2-40B4-BE49-F238E27FC236}">
                  <a16:creationId xmlns:a16="http://schemas.microsoft.com/office/drawing/2014/main" id="{072414CB-D4F6-4402-A172-E4CA9AF3621C}"/>
                </a:ext>
              </a:extLst>
            </p:cNvPr>
            <p:cNvSpPr txBox="1"/>
            <p:nvPr/>
          </p:nvSpPr>
          <p:spPr>
            <a:xfrm>
              <a:off x="3066914" y="3225082"/>
              <a:ext cx="9525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00AEEF"/>
                  </a:solidFill>
                </a:rPr>
                <a:t>W</a:t>
              </a:r>
            </a:p>
          </p:txBody>
        </p:sp>
        <p:sp>
          <p:nvSpPr>
            <p:cNvPr id="103" name="TextBox 146">
              <a:extLst>
                <a:ext uri="{FF2B5EF4-FFF2-40B4-BE49-F238E27FC236}">
                  <a16:creationId xmlns:a16="http://schemas.microsoft.com/office/drawing/2014/main" id="{5A10553E-1A28-40B8-849D-4D23610E7339}"/>
                </a:ext>
              </a:extLst>
            </p:cNvPr>
            <p:cNvSpPr txBox="1"/>
            <p:nvPr/>
          </p:nvSpPr>
          <p:spPr>
            <a:xfrm>
              <a:off x="3078743" y="4102710"/>
              <a:ext cx="9288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cap="small" dirty="0">
                  <a:solidFill>
                    <a:srgbClr val="00AEEF"/>
                  </a:solidFill>
                </a:rPr>
                <a:t>faiblesses</a:t>
              </a:r>
              <a:endParaRPr lang="en-US" sz="4800" cap="small" dirty="0">
                <a:solidFill>
                  <a:srgbClr val="00AEEF"/>
                </a:solidFill>
              </a:endParaRPr>
            </a:p>
          </p:txBody>
        </p:sp>
      </p:grpSp>
      <p:grpSp>
        <p:nvGrpSpPr>
          <p:cNvPr id="106" name="Group 164">
            <a:extLst>
              <a:ext uri="{FF2B5EF4-FFF2-40B4-BE49-F238E27FC236}">
                <a16:creationId xmlns:a16="http://schemas.microsoft.com/office/drawing/2014/main" id="{A5167E09-C2B1-4924-9ECC-DE44D1A88334}"/>
              </a:ext>
            </a:extLst>
          </p:cNvPr>
          <p:cNvGrpSpPr/>
          <p:nvPr/>
        </p:nvGrpSpPr>
        <p:grpSpPr>
          <a:xfrm>
            <a:off x="4764832" y="764702"/>
            <a:ext cx="1830989" cy="4176466"/>
            <a:chOff x="4764833" y="764702"/>
            <a:chExt cx="1800200" cy="4176466"/>
          </a:xfrm>
        </p:grpSpPr>
        <p:sp>
          <p:nvSpPr>
            <p:cNvPr id="107" name="Pentagon 150">
              <a:extLst>
                <a:ext uri="{FF2B5EF4-FFF2-40B4-BE49-F238E27FC236}">
                  <a16:creationId xmlns:a16="http://schemas.microsoft.com/office/drawing/2014/main" id="{606E0DD0-E42E-4D0D-AB70-A8AA8EBDC5F4}"/>
                </a:ext>
              </a:extLst>
            </p:cNvPr>
            <p:cNvSpPr/>
            <p:nvPr/>
          </p:nvSpPr>
          <p:spPr>
            <a:xfrm rot="5400000">
              <a:off x="3756720" y="1772815"/>
              <a:ext cx="3816426" cy="1800200"/>
            </a:xfrm>
            <a:prstGeom prst="homePlate">
              <a:avLst>
                <a:gd name="adj" fmla="val 31766"/>
              </a:avLst>
            </a:prstGeom>
            <a:solidFill>
              <a:srgbClr val="FE7405"/>
            </a:solidFill>
            <a:ln>
              <a:solidFill>
                <a:srgbClr val="FE74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marL="171450" indent="-171450" algn="just">
                <a:buFontTx/>
                <a:buChar char="-"/>
              </a:pPr>
              <a:r>
                <a:rPr lang="fr-FR" sz="1000" b="1" dirty="0">
                  <a:latin typeface="Calibri Light" panose="020F0302020204030204" pitchFamily="34" charset="0"/>
                </a:rPr>
                <a:t>Arrêté du 22 Mars 2017 - Autorise l'archivage des pièces justificatives dématérialisées sous format numérique</a:t>
              </a:r>
            </a:p>
            <a:p>
              <a:pPr marL="171450" indent="-171450" algn="just">
                <a:buFontTx/>
                <a:buChar char="-"/>
              </a:pPr>
              <a:r>
                <a:rPr lang="fr-FR" sz="1000" b="1" dirty="0">
                  <a:latin typeface="Calibri Light" panose="020F0302020204030204" pitchFamily="34" charset="0"/>
                </a:rPr>
                <a:t>Premier pas vers une digitalisation globale des ressources humaines</a:t>
              </a:r>
            </a:p>
            <a:p>
              <a:pPr marL="171450" indent="-171450" algn="just">
                <a:buFontTx/>
                <a:buChar char="-"/>
              </a:pPr>
              <a:r>
                <a:rPr lang="fr-FR" sz="1000" b="1" dirty="0">
                  <a:latin typeface="Calibri Light" panose="020F0302020204030204" pitchFamily="34" charset="0"/>
                </a:rPr>
                <a:t>Evolution  du nombre de salariés moins impactante pour le service compta via cet outil</a:t>
              </a:r>
            </a:p>
            <a:p>
              <a:pPr marL="171450" indent="-171450" algn="just">
                <a:buFontTx/>
                <a:buChar char="-"/>
              </a:pPr>
              <a:r>
                <a:rPr lang="fr-FR" sz="1000" b="1" dirty="0">
                  <a:latin typeface="Calibri Light" panose="020F0302020204030204" pitchFamily="34" charset="0"/>
                </a:rPr>
                <a:t>Services de stockage en ligne, cloud</a:t>
              </a:r>
            </a:p>
            <a:p>
              <a:pPr marL="171450" indent="-171450" algn="just">
                <a:buFontTx/>
                <a:buChar char="-"/>
              </a:pPr>
              <a:endParaRPr lang="en-US" sz="1050" dirty="0">
                <a:latin typeface="Calibri Light" panose="020F0302020204030204" pitchFamily="34" charset="0"/>
              </a:endParaRPr>
            </a:p>
          </p:txBody>
        </p:sp>
        <p:grpSp>
          <p:nvGrpSpPr>
            <p:cNvPr id="108" name="Group 151">
              <a:extLst>
                <a:ext uri="{FF2B5EF4-FFF2-40B4-BE49-F238E27FC236}">
                  <a16:creationId xmlns:a16="http://schemas.microsoft.com/office/drawing/2014/main" id="{39874E66-C469-473C-BC63-FCF798CBAD45}"/>
                </a:ext>
              </a:extLst>
            </p:cNvPr>
            <p:cNvGrpSpPr/>
            <p:nvPr/>
          </p:nvGrpSpPr>
          <p:grpSpPr>
            <a:xfrm>
              <a:off x="4764833" y="3140968"/>
              <a:ext cx="1800200" cy="1800200"/>
              <a:chOff x="3419872" y="4149402"/>
              <a:chExt cx="1800200" cy="1800200"/>
            </a:xfrm>
            <a:solidFill>
              <a:srgbClr val="EEEEEE"/>
            </a:solidFill>
          </p:grpSpPr>
          <p:sp>
            <p:nvSpPr>
              <p:cNvPr id="111" name="Oval 154">
                <a:extLst>
                  <a:ext uri="{FF2B5EF4-FFF2-40B4-BE49-F238E27FC236}">
                    <a16:creationId xmlns:a16="http://schemas.microsoft.com/office/drawing/2014/main" id="{A39E8DF4-0D88-4AAA-AB2C-214E3EAA82B6}"/>
                  </a:ext>
                </a:extLst>
              </p:cNvPr>
              <p:cNvSpPr/>
              <p:nvPr/>
            </p:nvSpPr>
            <p:spPr>
              <a:xfrm>
                <a:off x="3419872" y="4149402"/>
                <a:ext cx="1800200" cy="1800200"/>
              </a:xfrm>
              <a:prstGeom prst="ellipse">
                <a:avLst/>
              </a:prstGeom>
              <a:grpFill/>
              <a:ln>
                <a:solidFill>
                  <a:srgbClr val="FE740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55">
                <a:extLst>
                  <a:ext uri="{FF2B5EF4-FFF2-40B4-BE49-F238E27FC236}">
                    <a16:creationId xmlns:a16="http://schemas.microsoft.com/office/drawing/2014/main" id="{5DA0C456-5692-439C-B794-7AEE30F45872}"/>
                  </a:ext>
                </a:extLst>
              </p:cNvPr>
              <p:cNvSpPr/>
              <p:nvPr/>
            </p:nvSpPr>
            <p:spPr>
              <a:xfrm>
                <a:off x="3528058" y="4257588"/>
                <a:ext cx="1583829" cy="1583829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52">
              <a:extLst>
                <a:ext uri="{FF2B5EF4-FFF2-40B4-BE49-F238E27FC236}">
                  <a16:creationId xmlns:a16="http://schemas.microsoft.com/office/drawing/2014/main" id="{3C11CCDC-1120-413B-8E77-DCBF271A3E6B}"/>
                </a:ext>
              </a:extLst>
            </p:cNvPr>
            <p:cNvSpPr txBox="1"/>
            <p:nvPr/>
          </p:nvSpPr>
          <p:spPr>
            <a:xfrm>
              <a:off x="5286464" y="3225082"/>
              <a:ext cx="7569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E7405"/>
                  </a:solidFill>
                </a:rPr>
                <a:t>O</a:t>
              </a:r>
            </a:p>
          </p:txBody>
        </p:sp>
        <p:sp>
          <p:nvSpPr>
            <p:cNvPr id="110" name="TextBox 153">
              <a:extLst>
                <a:ext uri="{FF2B5EF4-FFF2-40B4-BE49-F238E27FC236}">
                  <a16:creationId xmlns:a16="http://schemas.microsoft.com/office/drawing/2014/main" id="{AF1C2130-ACB7-44D1-A47E-EACDB80FE665}"/>
                </a:ext>
              </a:extLst>
            </p:cNvPr>
            <p:cNvSpPr txBox="1"/>
            <p:nvPr/>
          </p:nvSpPr>
          <p:spPr>
            <a:xfrm>
              <a:off x="5050823" y="4102710"/>
              <a:ext cx="1228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cap="small" dirty="0" err="1">
                  <a:solidFill>
                    <a:srgbClr val="FE7405"/>
                  </a:solidFill>
                </a:rPr>
                <a:t>opportunités</a:t>
              </a:r>
              <a:endParaRPr lang="en-US" sz="4800" cap="small" dirty="0">
                <a:solidFill>
                  <a:srgbClr val="FE7405"/>
                </a:solidFill>
              </a:endParaRPr>
            </a:p>
          </p:txBody>
        </p:sp>
      </p:grpSp>
      <p:grpSp>
        <p:nvGrpSpPr>
          <p:cNvPr id="113" name="Group 163">
            <a:extLst>
              <a:ext uri="{FF2B5EF4-FFF2-40B4-BE49-F238E27FC236}">
                <a16:creationId xmlns:a16="http://schemas.microsoft.com/office/drawing/2014/main" id="{7A97F951-17AE-4CB7-AF0E-3DC52B2BBF8B}"/>
              </a:ext>
            </a:extLst>
          </p:cNvPr>
          <p:cNvGrpSpPr/>
          <p:nvPr/>
        </p:nvGrpSpPr>
        <p:grpSpPr>
          <a:xfrm>
            <a:off x="6886599" y="764702"/>
            <a:ext cx="1830989" cy="4176466"/>
            <a:chOff x="6886600" y="764702"/>
            <a:chExt cx="1800200" cy="4176466"/>
          </a:xfrm>
        </p:grpSpPr>
        <p:sp>
          <p:nvSpPr>
            <p:cNvPr id="114" name="Pentagon 157">
              <a:extLst>
                <a:ext uri="{FF2B5EF4-FFF2-40B4-BE49-F238E27FC236}">
                  <a16:creationId xmlns:a16="http://schemas.microsoft.com/office/drawing/2014/main" id="{8D322924-4C04-420B-B851-1192C2272000}"/>
                </a:ext>
              </a:extLst>
            </p:cNvPr>
            <p:cNvSpPr/>
            <p:nvPr/>
          </p:nvSpPr>
          <p:spPr>
            <a:xfrm rot="5400000">
              <a:off x="5878487" y="1772815"/>
              <a:ext cx="3816426" cy="1800200"/>
            </a:xfrm>
            <a:prstGeom prst="homePlate">
              <a:avLst>
                <a:gd name="adj" fmla="val 31766"/>
              </a:avLst>
            </a:prstGeom>
            <a:solidFill>
              <a:srgbClr val="00AEEF"/>
            </a:solidFill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>
              <a:no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050" b="1" dirty="0"/>
                <a:t>RGPD</a:t>
              </a:r>
            </a:p>
            <a:p>
              <a:pPr marL="171450" indent="-171450" algn="just">
                <a:buFontTx/>
                <a:buChar char="-"/>
              </a:pPr>
              <a:r>
                <a:rPr lang="fr-FR" sz="1050" b="1" dirty="0"/>
                <a:t>Penser aux évolutions technologiques lors de la conception de l'appli</a:t>
              </a:r>
              <a:endParaRPr lang="en-US" sz="1050" b="1" dirty="0"/>
            </a:p>
          </p:txBody>
        </p:sp>
        <p:sp>
          <p:nvSpPr>
            <p:cNvPr id="115" name="Oval 161">
              <a:extLst>
                <a:ext uri="{FF2B5EF4-FFF2-40B4-BE49-F238E27FC236}">
                  <a16:creationId xmlns:a16="http://schemas.microsoft.com/office/drawing/2014/main" id="{249E4D79-CF04-4A95-BABD-281E937EC5EB}"/>
                </a:ext>
              </a:extLst>
            </p:cNvPr>
            <p:cNvSpPr/>
            <p:nvPr/>
          </p:nvSpPr>
          <p:spPr>
            <a:xfrm>
              <a:off x="6886600" y="3140968"/>
              <a:ext cx="1800200" cy="18002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62">
              <a:extLst>
                <a:ext uri="{FF2B5EF4-FFF2-40B4-BE49-F238E27FC236}">
                  <a16:creationId xmlns:a16="http://schemas.microsoft.com/office/drawing/2014/main" id="{F6E40B64-F8B1-4031-ACE1-C0D8D23675ED}"/>
                </a:ext>
              </a:extLst>
            </p:cNvPr>
            <p:cNvSpPr/>
            <p:nvPr/>
          </p:nvSpPr>
          <p:spPr>
            <a:xfrm>
              <a:off x="6994786" y="3249154"/>
              <a:ext cx="1583829" cy="1583829"/>
            </a:xfrm>
            <a:prstGeom prst="ellipse">
              <a:avLst/>
            </a:prstGeom>
            <a:solidFill>
              <a:srgbClr val="EEEEE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59">
              <a:extLst>
                <a:ext uri="{FF2B5EF4-FFF2-40B4-BE49-F238E27FC236}">
                  <a16:creationId xmlns:a16="http://schemas.microsoft.com/office/drawing/2014/main" id="{26E3E29C-17D5-4A6C-B58F-AF4F34B027C2}"/>
                </a:ext>
              </a:extLst>
            </p:cNvPr>
            <p:cNvSpPr txBox="1"/>
            <p:nvPr/>
          </p:nvSpPr>
          <p:spPr>
            <a:xfrm>
              <a:off x="7485175" y="3225082"/>
              <a:ext cx="6030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00AEEF"/>
                  </a:solidFill>
                </a:rPr>
                <a:t>T</a:t>
              </a:r>
            </a:p>
          </p:txBody>
        </p:sp>
        <p:sp>
          <p:nvSpPr>
            <p:cNvPr id="118" name="TextBox 160">
              <a:extLst>
                <a:ext uri="{FF2B5EF4-FFF2-40B4-BE49-F238E27FC236}">
                  <a16:creationId xmlns:a16="http://schemas.microsoft.com/office/drawing/2014/main" id="{446E2B7F-B234-40AA-AADB-1AA8271D79ED}"/>
                </a:ext>
              </a:extLst>
            </p:cNvPr>
            <p:cNvSpPr txBox="1"/>
            <p:nvPr/>
          </p:nvSpPr>
          <p:spPr>
            <a:xfrm>
              <a:off x="7363154" y="4102710"/>
              <a:ext cx="847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cap="small" dirty="0">
                  <a:solidFill>
                    <a:srgbClr val="00AEEF"/>
                  </a:solidFill>
                </a:rPr>
                <a:t>menaces</a:t>
              </a:r>
              <a:endParaRPr lang="en-US" sz="4800" cap="small" dirty="0">
                <a:solidFill>
                  <a:srgbClr val="00AEEF"/>
                </a:solidFill>
              </a:endParaRPr>
            </a:p>
          </p:txBody>
        </p:sp>
      </p:grpSp>
      <p:sp>
        <p:nvSpPr>
          <p:cNvPr id="119" name="Title 2">
            <a:extLst>
              <a:ext uri="{FF2B5EF4-FFF2-40B4-BE49-F238E27FC236}">
                <a16:creationId xmlns:a16="http://schemas.microsoft.com/office/drawing/2014/main" id="{EC210C3F-4A35-4A2F-96BB-80C01F973163}"/>
              </a:ext>
            </a:extLst>
          </p:cNvPr>
          <p:cNvSpPr txBox="1">
            <a:spLocks/>
          </p:cNvSpPr>
          <p:nvPr/>
        </p:nvSpPr>
        <p:spPr>
          <a:xfrm>
            <a:off x="2915815" y="3076"/>
            <a:ext cx="2411193" cy="61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</a:t>
            </a:r>
            <a:r>
              <a:rPr lang="fr-FR" dirty="0"/>
              <a:t>l</a:t>
            </a:r>
            <a:r>
              <a:rPr lang="en-US" dirty="0"/>
              <a:t>yse SWOT</a:t>
            </a:r>
          </a:p>
        </p:txBody>
      </p:sp>
      <p:grpSp>
        <p:nvGrpSpPr>
          <p:cNvPr id="120" name="Group 81">
            <a:extLst>
              <a:ext uri="{FF2B5EF4-FFF2-40B4-BE49-F238E27FC236}">
                <a16:creationId xmlns:a16="http://schemas.microsoft.com/office/drawing/2014/main" id="{B14406D2-D0FF-4270-A140-67CF336A77D9}"/>
              </a:ext>
            </a:extLst>
          </p:cNvPr>
          <p:cNvGrpSpPr/>
          <p:nvPr/>
        </p:nvGrpSpPr>
        <p:grpSpPr>
          <a:xfrm>
            <a:off x="7143182" y="4570233"/>
            <a:ext cx="1342881" cy="2170355"/>
            <a:chOff x="2486025" y="0"/>
            <a:chExt cx="4171951" cy="6858001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273351D9-2183-456B-8320-F15FB45A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1666875"/>
              <a:ext cx="889000" cy="762000"/>
            </a:xfrm>
            <a:custGeom>
              <a:avLst/>
              <a:gdLst>
                <a:gd name="T0" fmla="*/ 3696 w 3918"/>
                <a:gd name="T1" fmla="*/ 1404 h 3360"/>
                <a:gd name="T2" fmla="*/ 2942 w 3918"/>
                <a:gd name="T3" fmla="*/ 862 h 3360"/>
                <a:gd name="T4" fmla="*/ 2522 w 3918"/>
                <a:gd name="T5" fmla="*/ 604 h 3360"/>
                <a:gd name="T6" fmla="*/ 2069 w 3918"/>
                <a:gd name="T7" fmla="*/ 433 h 3360"/>
                <a:gd name="T8" fmla="*/ 1297 w 3918"/>
                <a:gd name="T9" fmla="*/ 196 h 3360"/>
                <a:gd name="T10" fmla="*/ 752 w 3918"/>
                <a:gd name="T11" fmla="*/ 84 h 3360"/>
                <a:gd name="T12" fmla="*/ 0 w 3918"/>
                <a:gd name="T13" fmla="*/ 85 h 3360"/>
                <a:gd name="T14" fmla="*/ 52 w 3918"/>
                <a:gd name="T15" fmla="*/ 176 h 3360"/>
                <a:gd name="T16" fmla="*/ 93 w 3918"/>
                <a:gd name="T17" fmla="*/ 200 h 3360"/>
                <a:gd name="T18" fmla="*/ 459 w 3918"/>
                <a:gd name="T19" fmla="*/ 268 h 3360"/>
                <a:gd name="T20" fmla="*/ 595 w 3918"/>
                <a:gd name="T21" fmla="*/ 321 h 3360"/>
                <a:gd name="T22" fmla="*/ 737 w 3918"/>
                <a:gd name="T23" fmla="*/ 463 h 3360"/>
                <a:gd name="T24" fmla="*/ 932 w 3918"/>
                <a:gd name="T25" fmla="*/ 754 h 3360"/>
                <a:gd name="T26" fmla="*/ 1100 w 3918"/>
                <a:gd name="T27" fmla="*/ 1267 h 3360"/>
                <a:gd name="T28" fmla="*/ 1193 w 3918"/>
                <a:gd name="T29" fmla="*/ 1650 h 3360"/>
                <a:gd name="T30" fmla="*/ 1168 w 3918"/>
                <a:gd name="T31" fmla="*/ 1755 h 3360"/>
                <a:gd name="T32" fmla="*/ 1045 w 3918"/>
                <a:gd name="T33" fmla="*/ 1950 h 3360"/>
                <a:gd name="T34" fmla="*/ 958 w 3918"/>
                <a:gd name="T35" fmla="*/ 2076 h 3360"/>
                <a:gd name="T36" fmla="*/ 808 w 3918"/>
                <a:gd name="T37" fmla="*/ 2361 h 3360"/>
                <a:gd name="T38" fmla="*/ 672 w 3918"/>
                <a:gd name="T39" fmla="*/ 2494 h 3360"/>
                <a:gd name="T40" fmla="*/ 508 w 3918"/>
                <a:gd name="T41" fmla="*/ 2649 h 3360"/>
                <a:gd name="T42" fmla="*/ 929 w 3918"/>
                <a:gd name="T43" fmla="*/ 2649 h 3360"/>
                <a:gd name="T44" fmla="*/ 1439 w 3918"/>
                <a:gd name="T45" fmla="*/ 2722 h 3360"/>
                <a:gd name="T46" fmla="*/ 1784 w 3918"/>
                <a:gd name="T47" fmla="*/ 2790 h 3360"/>
                <a:gd name="T48" fmla="*/ 2708 w 3918"/>
                <a:gd name="T49" fmla="*/ 3132 h 3360"/>
                <a:gd name="T50" fmla="*/ 3306 w 3918"/>
                <a:gd name="T51" fmla="*/ 3330 h 3360"/>
                <a:gd name="T52" fmla="*/ 3203 w 3918"/>
                <a:gd name="T53" fmla="*/ 3214 h 3360"/>
                <a:gd name="T54" fmla="*/ 2476 w 3918"/>
                <a:gd name="T55" fmla="*/ 2777 h 3360"/>
                <a:gd name="T56" fmla="*/ 2234 w 3918"/>
                <a:gd name="T57" fmla="*/ 2569 h 3360"/>
                <a:gd name="T58" fmla="*/ 2018 w 3918"/>
                <a:gd name="T59" fmla="*/ 2329 h 3360"/>
                <a:gd name="T60" fmla="*/ 1983 w 3918"/>
                <a:gd name="T61" fmla="*/ 2262 h 3360"/>
                <a:gd name="T62" fmla="*/ 1871 w 3918"/>
                <a:gd name="T63" fmla="*/ 2193 h 3360"/>
                <a:gd name="T64" fmla="*/ 1616 w 3918"/>
                <a:gd name="T65" fmla="*/ 2113 h 3360"/>
                <a:gd name="T66" fmla="*/ 1416 w 3918"/>
                <a:gd name="T67" fmla="*/ 2095 h 3360"/>
                <a:gd name="T68" fmla="*/ 1363 w 3918"/>
                <a:gd name="T69" fmla="*/ 2178 h 3360"/>
                <a:gd name="T70" fmla="*/ 1315 w 3918"/>
                <a:gd name="T71" fmla="*/ 2302 h 3360"/>
                <a:gd name="T72" fmla="*/ 1157 w 3918"/>
                <a:gd name="T73" fmla="*/ 2451 h 3360"/>
                <a:gd name="T74" fmla="*/ 1066 w 3918"/>
                <a:gd name="T75" fmla="*/ 2258 h 3360"/>
                <a:gd name="T76" fmla="*/ 1049 w 3918"/>
                <a:gd name="T77" fmla="*/ 2135 h 3360"/>
                <a:gd name="T78" fmla="*/ 1083 w 3918"/>
                <a:gd name="T79" fmla="*/ 2050 h 3360"/>
                <a:gd name="T80" fmla="*/ 1152 w 3918"/>
                <a:gd name="T81" fmla="*/ 1994 h 3360"/>
                <a:gd name="T82" fmla="*/ 1186 w 3918"/>
                <a:gd name="T83" fmla="*/ 1959 h 3360"/>
                <a:gd name="T84" fmla="*/ 1208 w 3918"/>
                <a:gd name="T85" fmla="*/ 1737 h 3360"/>
                <a:gd name="T86" fmla="*/ 1256 w 3918"/>
                <a:gd name="T87" fmla="*/ 1582 h 3360"/>
                <a:gd name="T88" fmla="*/ 1334 w 3918"/>
                <a:gd name="T89" fmla="*/ 1500 h 3360"/>
                <a:gd name="T90" fmla="*/ 1495 w 3918"/>
                <a:gd name="T91" fmla="*/ 1438 h 3360"/>
                <a:gd name="T92" fmla="*/ 1848 w 3918"/>
                <a:gd name="T93" fmla="*/ 1394 h 3360"/>
                <a:gd name="T94" fmla="*/ 1905 w 3918"/>
                <a:gd name="T95" fmla="*/ 1437 h 3360"/>
                <a:gd name="T96" fmla="*/ 1895 w 3918"/>
                <a:gd name="T97" fmla="*/ 1556 h 3360"/>
                <a:gd name="T98" fmla="*/ 1937 w 3918"/>
                <a:gd name="T99" fmla="*/ 1631 h 3360"/>
                <a:gd name="T100" fmla="*/ 2152 w 3918"/>
                <a:gd name="T101" fmla="*/ 1835 h 3360"/>
                <a:gd name="T102" fmla="*/ 2241 w 3918"/>
                <a:gd name="T103" fmla="*/ 1951 h 3360"/>
                <a:gd name="T104" fmla="*/ 2684 w 3918"/>
                <a:gd name="T105" fmla="*/ 2001 h 3360"/>
                <a:gd name="T106" fmla="*/ 3016 w 3918"/>
                <a:gd name="T107" fmla="*/ 2054 h 3360"/>
                <a:gd name="T108" fmla="*/ 3677 w 3918"/>
                <a:gd name="T109" fmla="*/ 2303 h 3360"/>
                <a:gd name="T110" fmla="*/ 3891 w 3918"/>
                <a:gd name="T111" fmla="*/ 1800 h 3360"/>
                <a:gd name="T112" fmla="*/ 3918 w 3918"/>
                <a:gd name="T113" fmla="*/ 1630 h 3360"/>
                <a:gd name="T114" fmla="*/ 3891 w 3918"/>
                <a:gd name="T115" fmla="*/ 1559 h 3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18" h="3360">
                  <a:moveTo>
                    <a:pt x="3891" y="1559"/>
                  </a:moveTo>
                  <a:lnTo>
                    <a:pt x="3891" y="1559"/>
                  </a:lnTo>
                  <a:lnTo>
                    <a:pt x="3884" y="1552"/>
                  </a:lnTo>
                  <a:lnTo>
                    <a:pt x="3872" y="1541"/>
                  </a:lnTo>
                  <a:lnTo>
                    <a:pt x="3831" y="1508"/>
                  </a:lnTo>
                  <a:lnTo>
                    <a:pt x="3772" y="1462"/>
                  </a:lnTo>
                  <a:lnTo>
                    <a:pt x="3696" y="1404"/>
                  </a:lnTo>
                  <a:lnTo>
                    <a:pt x="3608" y="1338"/>
                  </a:lnTo>
                  <a:lnTo>
                    <a:pt x="3510" y="1264"/>
                  </a:lnTo>
                  <a:lnTo>
                    <a:pt x="3402" y="1186"/>
                  </a:lnTo>
                  <a:lnTo>
                    <a:pt x="3289" y="1105"/>
                  </a:lnTo>
                  <a:lnTo>
                    <a:pt x="3173" y="1022"/>
                  </a:lnTo>
                  <a:lnTo>
                    <a:pt x="3056" y="941"/>
                  </a:lnTo>
                  <a:lnTo>
                    <a:pt x="2942" y="862"/>
                  </a:lnTo>
                  <a:lnTo>
                    <a:pt x="2832" y="789"/>
                  </a:lnTo>
                  <a:lnTo>
                    <a:pt x="2730" y="724"/>
                  </a:lnTo>
                  <a:lnTo>
                    <a:pt x="2682" y="693"/>
                  </a:lnTo>
                  <a:lnTo>
                    <a:pt x="2637" y="667"/>
                  </a:lnTo>
                  <a:lnTo>
                    <a:pt x="2595" y="642"/>
                  </a:lnTo>
                  <a:lnTo>
                    <a:pt x="2557" y="621"/>
                  </a:lnTo>
                  <a:lnTo>
                    <a:pt x="2522" y="604"/>
                  </a:lnTo>
                  <a:lnTo>
                    <a:pt x="2491" y="589"/>
                  </a:lnTo>
                  <a:lnTo>
                    <a:pt x="2491" y="589"/>
                  </a:lnTo>
                  <a:lnTo>
                    <a:pt x="2427" y="563"/>
                  </a:lnTo>
                  <a:lnTo>
                    <a:pt x="2351" y="534"/>
                  </a:lnTo>
                  <a:lnTo>
                    <a:pt x="2265" y="502"/>
                  </a:lnTo>
                  <a:lnTo>
                    <a:pt x="2171" y="468"/>
                  </a:lnTo>
                  <a:lnTo>
                    <a:pt x="2069" y="433"/>
                  </a:lnTo>
                  <a:lnTo>
                    <a:pt x="1962" y="397"/>
                  </a:lnTo>
                  <a:lnTo>
                    <a:pt x="1851" y="361"/>
                  </a:lnTo>
                  <a:lnTo>
                    <a:pt x="1738" y="325"/>
                  </a:lnTo>
                  <a:lnTo>
                    <a:pt x="1625" y="290"/>
                  </a:lnTo>
                  <a:lnTo>
                    <a:pt x="1512" y="257"/>
                  </a:lnTo>
                  <a:lnTo>
                    <a:pt x="1402" y="225"/>
                  </a:lnTo>
                  <a:lnTo>
                    <a:pt x="1297" y="196"/>
                  </a:lnTo>
                  <a:lnTo>
                    <a:pt x="1197" y="170"/>
                  </a:lnTo>
                  <a:lnTo>
                    <a:pt x="1106" y="147"/>
                  </a:lnTo>
                  <a:lnTo>
                    <a:pt x="1024" y="129"/>
                  </a:lnTo>
                  <a:lnTo>
                    <a:pt x="987" y="121"/>
                  </a:lnTo>
                  <a:lnTo>
                    <a:pt x="952" y="115"/>
                  </a:lnTo>
                  <a:lnTo>
                    <a:pt x="952" y="115"/>
                  </a:lnTo>
                  <a:lnTo>
                    <a:pt x="752" y="84"/>
                  </a:lnTo>
                  <a:lnTo>
                    <a:pt x="542" y="52"/>
                  </a:lnTo>
                  <a:lnTo>
                    <a:pt x="346" y="23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21" y="30"/>
                  </a:lnTo>
                  <a:lnTo>
                    <a:pt x="66" y="54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8" y="103"/>
                  </a:lnTo>
                  <a:lnTo>
                    <a:pt x="16" y="121"/>
                  </a:lnTo>
                  <a:lnTo>
                    <a:pt x="25" y="137"/>
                  </a:lnTo>
                  <a:lnTo>
                    <a:pt x="33" y="152"/>
                  </a:lnTo>
                  <a:lnTo>
                    <a:pt x="42" y="165"/>
                  </a:lnTo>
                  <a:lnTo>
                    <a:pt x="52" y="176"/>
                  </a:lnTo>
                  <a:lnTo>
                    <a:pt x="61" y="184"/>
                  </a:lnTo>
                  <a:lnTo>
                    <a:pt x="71" y="191"/>
                  </a:lnTo>
                  <a:lnTo>
                    <a:pt x="71" y="191"/>
                  </a:lnTo>
                  <a:lnTo>
                    <a:pt x="75" y="193"/>
                  </a:lnTo>
                  <a:lnTo>
                    <a:pt x="77" y="196"/>
                  </a:lnTo>
                  <a:lnTo>
                    <a:pt x="77" y="196"/>
                  </a:lnTo>
                  <a:lnTo>
                    <a:pt x="93" y="200"/>
                  </a:lnTo>
                  <a:lnTo>
                    <a:pt x="113" y="204"/>
                  </a:lnTo>
                  <a:lnTo>
                    <a:pt x="162" y="213"/>
                  </a:lnTo>
                  <a:lnTo>
                    <a:pt x="287" y="233"/>
                  </a:lnTo>
                  <a:lnTo>
                    <a:pt x="356" y="245"/>
                  </a:lnTo>
                  <a:lnTo>
                    <a:pt x="391" y="252"/>
                  </a:lnTo>
                  <a:lnTo>
                    <a:pt x="426" y="260"/>
                  </a:lnTo>
                  <a:lnTo>
                    <a:pt x="459" y="268"/>
                  </a:lnTo>
                  <a:lnTo>
                    <a:pt x="492" y="277"/>
                  </a:lnTo>
                  <a:lnTo>
                    <a:pt x="522" y="287"/>
                  </a:lnTo>
                  <a:lnTo>
                    <a:pt x="552" y="297"/>
                  </a:lnTo>
                  <a:lnTo>
                    <a:pt x="552" y="297"/>
                  </a:lnTo>
                  <a:lnTo>
                    <a:pt x="565" y="304"/>
                  </a:lnTo>
                  <a:lnTo>
                    <a:pt x="580" y="312"/>
                  </a:lnTo>
                  <a:lnTo>
                    <a:pt x="595" y="321"/>
                  </a:lnTo>
                  <a:lnTo>
                    <a:pt x="609" y="332"/>
                  </a:lnTo>
                  <a:lnTo>
                    <a:pt x="625" y="345"/>
                  </a:lnTo>
                  <a:lnTo>
                    <a:pt x="641" y="358"/>
                  </a:lnTo>
                  <a:lnTo>
                    <a:pt x="657" y="373"/>
                  </a:lnTo>
                  <a:lnTo>
                    <a:pt x="673" y="389"/>
                  </a:lnTo>
                  <a:lnTo>
                    <a:pt x="706" y="424"/>
                  </a:lnTo>
                  <a:lnTo>
                    <a:pt x="737" y="463"/>
                  </a:lnTo>
                  <a:lnTo>
                    <a:pt x="770" y="502"/>
                  </a:lnTo>
                  <a:lnTo>
                    <a:pt x="801" y="545"/>
                  </a:lnTo>
                  <a:lnTo>
                    <a:pt x="831" y="588"/>
                  </a:lnTo>
                  <a:lnTo>
                    <a:pt x="859" y="631"/>
                  </a:lnTo>
                  <a:lnTo>
                    <a:pt x="886" y="674"/>
                  </a:lnTo>
                  <a:lnTo>
                    <a:pt x="910" y="715"/>
                  </a:lnTo>
                  <a:lnTo>
                    <a:pt x="932" y="754"/>
                  </a:lnTo>
                  <a:lnTo>
                    <a:pt x="950" y="790"/>
                  </a:lnTo>
                  <a:lnTo>
                    <a:pt x="963" y="823"/>
                  </a:lnTo>
                  <a:lnTo>
                    <a:pt x="975" y="851"/>
                  </a:lnTo>
                  <a:lnTo>
                    <a:pt x="975" y="851"/>
                  </a:lnTo>
                  <a:lnTo>
                    <a:pt x="1027" y="1021"/>
                  </a:lnTo>
                  <a:lnTo>
                    <a:pt x="1063" y="1140"/>
                  </a:lnTo>
                  <a:lnTo>
                    <a:pt x="1100" y="1267"/>
                  </a:lnTo>
                  <a:lnTo>
                    <a:pt x="1135" y="1393"/>
                  </a:lnTo>
                  <a:lnTo>
                    <a:pt x="1151" y="1453"/>
                  </a:lnTo>
                  <a:lnTo>
                    <a:pt x="1165" y="1508"/>
                  </a:lnTo>
                  <a:lnTo>
                    <a:pt x="1176" y="1558"/>
                  </a:lnTo>
                  <a:lnTo>
                    <a:pt x="1185" y="1601"/>
                  </a:lnTo>
                  <a:lnTo>
                    <a:pt x="1191" y="1636"/>
                  </a:lnTo>
                  <a:lnTo>
                    <a:pt x="1193" y="1650"/>
                  </a:lnTo>
                  <a:lnTo>
                    <a:pt x="1193" y="1661"/>
                  </a:lnTo>
                  <a:lnTo>
                    <a:pt x="1193" y="1661"/>
                  </a:lnTo>
                  <a:lnTo>
                    <a:pt x="1193" y="1671"/>
                  </a:lnTo>
                  <a:lnTo>
                    <a:pt x="1191" y="1682"/>
                  </a:lnTo>
                  <a:lnTo>
                    <a:pt x="1186" y="1705"/>
                  </a:lnTo>
                  <a:lnTo>
                    <a:pt x="1178" y="1730"/>
                  </a:lnTo>
                  <a:lnTo>
                    <a:pt x="1168" y="1755"/>
                  </a:lnTo>
                  <a:lnTo>
                    <a:pt x="1156" y="1781"/>
                  </a:lnTo>
                  <a:lnTo>
                    <a:pt x="1142" y="1807"/>
                  </a:lnTo>
                  <a:lnTo>
                    <a:pt x="1127" y="1833"/>
                  </a:lnTo>
                  <a:lnTo>
                    <a:pt x="1110" y="1858"/>
                  </a:lnTo>
                  <a:lnTo>
                    <a:pt x="1095" y="1882"/>
                  </a:lnTo>
                  <a:lnTo>
                    <a:pt x="1078" y="1906"/>
                  </a:lnTo>
                  <a:lnTo>
                    <a:pt x="1045" y="1950"/>
                  </a:lnTo>
                  <a:lnTo>
                    <a:pt x="1016" y="1985"/>
                  </a:lnTo>
                  <a:lnTo>
                    <a:pt x="996" y="2011"/>
                  </a:lnTo>
                  <a:lnTo>
                    <a:pt x="996" y="2011"/>
                  </a:lnTo>
                  <a:lnTo>
                    <a:pt x="987" y="2023"/>
                  </a:lnTo>
                  <a:lnTo>
                    <a:pt x="978" y="2037"/>
                  </a:lnTo>
                  <a:lnTo>
                    <a:pt x="968" y="2055"/>
                  </a:lnTo>
                  <a:lnTo>
                    <a:pt x="958" y="2076"/>
                  </a:lnTo>
                  <a:lnTo>
                    <a:pt x="935" y="2122"/>
                  </a:lnTo>
                  <a:lnTo>
                    <a:pt x="910" y="2175"/>
                  </a:lnTo>
                  <a:lnTo>
                    <a:pt x="883" y="2231"/>
                  </a:lnTo>
                  <a:lnTo>
                    <a:pt x="855" y="2286"/>
                  </a:lnTo>
                  <a:lnTo>
                    <a:pt x="839" y="2312"/>
                  </a:lnTo>
                  <a:lnTo>
                    <a:pt x="824" y="2338"/>
                  </a:lnTo>
                  <a:lnTo>
                    <a:pt x="808" y="2361"/>
                  </a:lnTo>
                  <a:lnTo>
                    <a:pt x="791" y="2383"/>
                  </a:lnTo>
                  <a:lnTo>
                    <a:pt x="791" y="2383"/>
                  </a:lnTo>
                  <a:lnTo>
                    <a:pt x="773" y="2404"/>
                  </a:lnTo>
                  <a:lnTo>
                    <a:pt x="752" y="2426"/>
                  </a:lnTo>
                  <a:lnTo>
                    <a:pt x="727" y="2449"/>
                  </a:lnTo>
                  <a:lnTo>
                    <a:pt x="700" y="2471"/>
                  </a:lnTo>
                  <a:lnTo>
                    <a:pt x="672" y="2494"/>
                  </a:lnTo>
                  <a:lnTo>
                    <a:pt x="642" y="2517"/>
                  </a:lnTo>
                  <a:lnTo>
                    <a:pt x="585" y="2559"/>
                  </a:lnTo>
                  <a:lnTo>
                    <a:pt x="529" y="2596"/>
                  </a:lnTo>
                  <a:lnTo>
                    <a:pt x="484" y="2626"/>
                  </a:lnTo>
                  <a:lnTo>
                    <a:pt x="442" y="2652"/>
                  </a:lnTo>
                  <a:lnTo>
                    <a:pt x="442" y="2652"/>
                  </a:lnTo>
                  <a:lnTo>
                    <a:pt x="508" y="2649"/>
                  </a:lnTo>
                  <a:lnTo>
                    <a:pt x="577" y="2647"/>
                  </a:lnTo>
                  <a:lnTo>
                    <a:pt x="659" y="2644"/>
                  </a:lnTo>
                  <a:lnTo>
                    <a:pt x="746" y="2643"/>
                  </a:lnTo>
                  <a:lnTo>
                    <a:pt x="830" y="2643"/>
                  </a:lnTo>
                  <a:lnTo>
                    <a:pt x="867" y="2644"/>
                  </a:lnTo>
                  <a:lnTo>
                    <a:pt x="901" y="2647"/>
                  </a:lnTo>
                  <a:lnTo>
                    <a:pt x="929" y="2649"/>
                  </a:lnTo>
                  <a:lnTo>
                    <a:pt x="952" y="2652"/>
                  </a:lnTo>
                  <a:lnTo>
                    <a:pt x="952" y="2652"/>
                  </a:lnTo>
                  <a:lnTo>
                    <a:pt x="976" y="2657"/>
                  </a:lnTo>
                  <a:lnTo>
                    <a:pt x="1007" y="2663"/>
                  </a:lnTo>
                  <a:lnTo>
                    <a:pt x="1092" y="2674"/>
                  </a:lnTo>
                  <a:lnTo>
                    <a:pt x="1316" y="2704"/>
                  </a:lnTo>
                  <a:lnTo>
                    <a:pt x="1439" y="2722"/>
                  </a:lnTo>
                  <a:lnTo>
                    <a:pt x="1560" y="2742"/>
                  </a:lnTo>
                  <a:lnTo>
                    <a:pt x="1617" y="2752"/>
                  </a:lnTo>
                  <a:lnTo>
                    <a:pt x="1670" y="2762"/>
                  </a:lnTo>
                  <a:lnTo>
                    <a:pt x="1719" y="2773"/>
                  </a:lnTo>
                  <a:lnTo>
                    <a:pt x="1762" y="2784"/>
                  </a:lnTo>
                  <a:lnTo>
                    <a:pt x="1762" y="2784"/>
                  </a:lnTo>
                  <a:lnTo>
                    <a:pt x="1784" y="2790"/>
                  </a:lnTo>
                  <a:lnTo>
                    <a:pt x="1813" y="2799"/>
                  </a:lnTo>
                  <a:lnTo>
                    <a:pt x="1883" y="2824"/>
                  </a:lnTo>
                  <a:lnTo>
                    <a:pt x="1970" y="2856"/>
                  </a:lnTo>
                  <a:lnTo>
                    <a:pt x="2073" y="2894"/>
                  </a:lnTo>
                  <a:lnTo>
                    <a:pt x="2309" y="2984"/>
                  </a:lnTo>
                  <a:lnTo>
                    <a:pt x="2572" y="3083"/>
                  </a:lnTo>
                  <a:lnTo>
                    <a:pt x="2708" y="3132"/>
                  </a:lnTo>
                  <a:lnTo>
                    <a:pt x="2842" y="3180"/>
                  </a:lnTo>
                  <a:lnTo>
                    <a:pt x="2970" y="3226"/>
                  </a:lnTo>
                  <a:lnTo>
                    <a:pt x="3093" y="3266"/>
                  </a:lnTo>
                  <a:lnTo>
                    <a:pt x="3150" y="3284"/>
                  </a:lnTo>
                  <a:lnTo>
                    <a:pt x="3206" y="3301"/>
                  </a:lnTo>
                  <a:lnTo>
                    <a:pt x="3258" y="3316"/>
                  </a:lnTo>
                  <a:lnTo>
                    <a:pt x="3306" y="3330"/>
                  </a:lnTo>
                  <a:lnTo>
                    <a:pt x="3351" y="3340"/>
                  </a:lnTo>
                  <a:lnTo>
                    <a:pt x="3392" y="3349"/>
                  </a:lnTo>
                  <a:lnTo>
                    <a:pt x="3428" y="3356"/>
                  </a:lnTo>
                  <a:lnTo>
                    <a:pt x="3461" y="3360"/>
                  </a:lnTo>
                  <a:lnTo>
                    <a:pt x="3461" y="3360"/>
                  </a:lnTo>
                  <a:lnTo>
                    <a:pt x="3336" y="3289"/>
                  </a:lnTo>
                  <a:lnTo>
                    <a:pt x="3203" y="3214"/>
                  </a:lnTo>
                  <a:lnTo>
                    <a:pt x="3045" y="3123"/>
                  </a:lnTo>
                  <a:lnTo>
                    <a:pt x="2878" y="3025"/>
                  </a:lnTo>
                  <a:lnTo>
                    <a:pt x="2716" y="2929"/>
                  </a:lnTo>
                  <a:lnTo>
                    <a:pt x="2642" y="2884"/>
                  </a:lnTo>
                  <a:lnTo>
                    <a:pt x="2577" y="2843"/>
                  </a:lnTo>
                  <a:lnTo>
                    <a:pt x="2522" y="2807"/>
                  </a:lnTo>
                  <a:lnTo>
                    <a:pt x="2476" y="2777"/>
                  </a:lnTo>
                  <a:lnTo>
                    <a:pt x="2476" y="2777"/>
                  </a:lnTo>
                  <a:lnTo>
                    <a:pt x="2437" y="2747"/>
                  </a:lnTo>
                  <a:lnTo>
                    <a:pt x="2397" y="2716"/>
                  </a:lnTo>
                  <a:lnTo>
                    <a:pt x="2356" y="2681"/>
                  </a:lnTo>
                  <a:lnTo>
                    <a:pt x="2315" y="2644"/>
                  </a:lnTo>
                  <a:lnTo>
                    <a:pt x="2274" y="2607"/>
                  </a:lnTo>
                  <a:lnTo>
                    <a:pt x="2234" y="2569"/>
                  </a:lnTo>
                  <a:lnTo>
                    <a:pt x="2195" y="2530"/>
                  </a:lnTo>
                  <a:lnTo>
                    <a:pt x="2159" y="2492"/>
                  </a:lnTo>
                  <a:lnTo>
                    <a:pt x="2123" y="2456"/>
                  </a:lnTo>
                  <a:lnTo>
                    <a:pt x="2092" y="2419"/>
                  </a:lnTo>
                  <a:lnTo>
                    <a:pt x="2064" y="2387"/>
                  </a:lnTo>
                  <a:lnTo>
                    <a:pt x="2039" y="2356"/>
                  </a:lnTo>
                  <a:lnTo>
                    <a:pt x="2018" y="2329"/>
                  </a:lnTo>
                  <a:lnTo>
                    <a:pt x="2003" y="2306"/>
                  </a:lnTo>
                  <a:lnTo>
                    <a:pt x="1992" y="2287"/>
                  </a:lnTo>
                  <a:lnTo>
                    <a:pt x="1989" y="2279"/>
                  </a:lnTo>
                  <a:lnTo>
                    <a:pt x="1988" y="2274"/>
                  </a:lnTo>
                  <a:lnTo>
                    <a:pt x="1988" y="2274"/>
                  </a:lnTo>
                  <a:lnTo>
                    <a:pt x="1987" y="2268"/>
                  </a:lnTo>
                  <a:lnTo>
                    <a:pt x="1983" y="2262"/>
                  </a:lnTo>
                  <a:lnTo>
                    <a:pt x="1980" y="2257"/>
                  </a:lnTo>
                  <a:lnTo>
                    <a:pt x="1974" y="2251"/>
                  </a:lnTo>
                  <a:lnTo>
                    <a:pt x="1961" y="2240"/>
                  </a:lnTo>
                  <a:lnTo>
                    <a:pt x="1943" y="2228"/>
                  </a:lnTo>
                  <a:lnTo>
                    <a:pt x="1922" y="2216"/>
                  </a:lnTo>
                  <a:lnTo>
                    <a:pt x="1897" y="2205"/>
                  </a:lnTo>
                  <a:lnTo>
                    <a:pt x="1871" y="2193"/>
                  </a:lnTo>
                  <a:lnTo>
                    <a:pt x="1843" y="2182"/>
                  </a:lnTo>
                  <a:lnTo>
                    <a:pt x="1814" y="2172"/>
                  </a:lnTo>
                  <a:lnTo>
                    <a:pt x="1783" y="2162"/>
                  </a:lnTo>
                  <a:lnTo>
                    <a:pt x="1722" y="2143"/>
                  </a:lnTo>
                  <a:lnTo>
                    <a:pt x="1666" y="2126"/>
                  </a:lnTo>
                  <a:lnTo>
                    <a:pt x="1616" y="2113"/>
                  </a:lnTo>
                  <a:lnTo>
                    <a:pt x="1616" y="2113"/>
                  </a:lnTo>
                  <a:lnTo>
                    <a:pt x="1594" y="2109"/>
                  </a:lnTo>
                  <a:lnTo>
                    <a:pt x="1572" y="2104"/>
                  </a:lnTo>
                  <a:lnTo>
                    <a:pt x="1549" y="2101"/>
                  </a:lnTo>
                  <a:lnTo>
                    <a:pt x="1528" y="2098"/>
                  </a:lnTo>
                  <a:lnTo>
                    <a:pt x="1486" y="2096"/>
                  </a:lnTo>
                  <a:lnTo>
                    <a:pt x="1448" y="2095"/>
                  </a:lnTo>
                  <a:lnTo>
                    <a:pt x="1416" y="2095"/>
                  </a:lnTo>
                  <a:lnTo>
                    <a:pt x="1391" y="2096"/>
                  </a:lnTo>
                  <a:lnTo>
                    <a:pt x="1368" y="2098"/>
                  </a:lnTo>
                  <a:lnTo>
                    <a:pt x="1368" y="2098"/>
                  </a:lnTo>
                  <a:lnTo>
                    <a:pt x="1368" y="2105"/>
                  </a:lnTo>
                  <a:lnTo>
                    <a:pt x="1368" y="2121"/>
                  </a:lnTo>
                  <a:lnTo>
                    <a:pt x="1366" y="2147"/>
                  </a:lnTo>
                  <a:lnTo>
                    <a:pt x="1363" y="2178"/>
                  </a:lnTo>
                  <a:lnTo>
                    <a:pt x="1359" y="2195"/>
                  </a:lnTo>
                  <a:lnTo>
                    <a:pt x="1355" y="2213"/>
                  </a:lnTo>
                  <a:lnTo>
                    <a:pt x="1350" y="2231"/>
                  </a:lnTo>
                  <a:lnTo>
                    <a:pt x="1343" y="2249"/>
                  </a:lnTo>
                  <a:lnTo>
                    <a:pt x="1335" y="2267"/>
                  </a:lnTo>
                  <a:lnTo>
                    <a:pt x="1326" y="2285"/>
                  </a:lnTo>
                  <a:lnTo>
                    <a:pt x="1315" y="2302"/>
                  </a:lnTo>
                  <a:lnTo>
                    <a:pt x="1303" y="2318"/>
                  </a:lnTo>
                  <a:lnTo>
                    <a:pt x="1303" y="2318"/>
                  </a:lnTo>
                  <a:lnTo>
                    <a:pt x="1274" y="2346"/>
                  </a:lnTo>
                  <a:lnTo>
                    <a:pt x="1246" y="2374"/>
                  </a:lnTo>
                  <a:lnTo>
                    <a:pt x="1219" y="2399"/>
                  </a:lnTo>
                  <a:lnTo>
                    <a:pt x="1195" y="2421"/>
                  </a:lnTo>
                  <a:lnTo>
                    <a:pt x="1157" y="2451"/>
                  </a:lnTo>
                  <a:lnTo>
                    <a:pt x="1142" y="2464"/>
                  </a:lnTo>
                  <a:lnTo>
                    <a:pt x="1142" y="2464"/>
                  </a:lnTo>
                  <a:lnTo>
                    <a:pt x="1126" y="2425"/>
                  </a:lnTo>
                  <a:lnTo>
                    <a:pt x="1110" y="2386"/>
                  </a:lnTo>
                  <a:lnTo>
                    <a:pt x="1092" y="2336"/>
                  </a:lnTo>
                  <a:lnTo>
                    <a:pt x="1074" y="2284"/>
                  </a:lnTo>
                  <a:lnTo>
                    <a:pt x="1066" y="2258"/>
                  </a:lnTo>
                  <a:lnTo>
                    <a:pt x="1058" y="2233"/>
                  </a:lnTo>
                  <a:lnTo>
                    <a:pt x="1053" y="2208"/>
                  </a:lnTo>
                  <a:lnTo>
                    <a:pt x="1049" y="2187"/>
                  </a:lnTo>
                  <a:lnTo>
                    <a:pt x="1047" y="2166"/>
                  </a:lnTo>
                  <a:lnTo>
                    <a:pt x="1047" y="2149"/>
                  </a:lnTo>
                  <a:lnTo>
                    <a:pt x="1047" y="2149"/>
                  </a:lnTo>
                  <a:lnTo>
                    <a:pt x="1049" y="2135"/>
                  </a:lnTo>
                  <a:lnTo>
                    <a:pt x="1052" y="2121"/>
                  </a:lnTo>
                  <a:lnTo>
                    <a:pt x="1055" y="2107"/>
                  </a:lnTo>
                  <a:lnTo>
                    <a:pt x="1059" y="2095"/>
                  </a:lnTo>
                  <a:lnTo>
                    <a:pt x="1064" y="2083"/>
                  </a:lnTo>
                  <a:lnTo>
                    <a:pt x="1070" y="2071"/>
                  </a:lnTo>
                  <a:lnTo>
                    <a:pt x="1076" y="2060"/>
                  </a:lnTo>
                  <a:lnTo>
                    <a:pt x="1083" y="2050"/>
                  </a:lnTo>
                  <a:lnTo>
                    <a:pt x="1091" y="2041"/>
                  </a:lnTo>
                  <a:lnTo>
                    <a:pt x="1100" y="2032"/>
                  </a:lnTo>
                  <a:lnTo>
                    <a:pt x="1109" y="2023"/>
                  </a:lnTo>
                  <a:lnTo>
                    <a:pt x="1119" y="2015"/>
                  </a:lnTo>
                  <a:lnTo>
                    <a:pt x="1130" y="2008"/>
                  </a:lnTo>
                  <a:lnTo>
                    <a:pt x="1140" y="2001"/>
                  </a:lnTo>
                  <a:lnTo>
                    <a:pt x="1152" y="1994"/>
                  </a:lnTo>
                  <a:lnTo>
                    <a:pt x="1163" y="1989"/>
                  </a:lnTo>
                  <a:lnTo>
                    <a:pt x="1163" y="1989"/>
                  </a:lnTo>
                  <a:lnTo>
                    <a:pt x="1169" y="1985"/>
                  </a:lnTo>
                  <a:lnTo>
                    <a:pt x="1175" y="1981"/>
                  </a:lnTo>
                  <a:lnTo>
                    <a:pt x="1179" y="1975"/>
                  </a:lnTo>
                  <a:lnTo>
                    <a:pt x="1183" y="1967"/>
                  </a:lnTo>
                  <a:lnTo>
                    <a:pt x="1186" y="1959"/>
                  </a:lnTo>
                  <a:lnTo>
                    <a:pt x="1188" y="1949"/>
                  </a:lnTo>
                  <a:lnTo>
                    <a:pt x="1192" y="1927"/>
                  </a:lnTo>
                  <a:lnTo>
                    <a:pt x="1195" y="1901"/>
                  </a:lnTo>
                  <a:lnTo>
                    <a:pt x="1197" y="1872"/>
                  </a:lnTo>
                  <a:lnTo>
                    <a:pt x="1201" y="1807"/>
                  </a:lnTo>
                  <a:lnTo>
                    <a:pt x="1204" y="1772"/>
                  </a:lnTo>
                  <a:lnTo>
                    <a:pt x="1208" y="1737"/>
                  </a:lnTo>
                  <a:lnTo>
                    <a:pt x="1214" y="1700"/>
                  </a:lnTo>
                  <a:lnTo>
                    <a:pt x="1222" y="1665"/>
                  </a:lnTo>
                  <a:lnTo>
                    <a:pt x="1227" y="1647"/>
                  </a:lnTo>
                  <a:lnTo>
                    <a:pt x="1234" y="1630"/>
                  </a:lnTo>
                  <a:lnTo>
                    <a:pt x="1239" y="1613"/>
                  </a:lnTo>
                  <a:lnTo>
                    <a:pt x="1247" y="1598"/>
                  </a:lnTo>
                  <a:lnTo>
                    <a:pt x="1256" y="1582"/>
                  </a:lnTo>
                  <a:lnTo>
                    <a:pt x="1265" y="1566"/>
                  </a:lnTo>
                  <a:lnTo>
                    <a:pt x="1275" y="1551"/>
                  </a:lnTo>
                  <a:lnTo>
                    <a:pt x="1288" y="1538"/>
                  </a:lnTo>
                  <a:lnTo>
                    <a:pt x="1288" y="1538"/>
                  </a:lnTo>
                  <a:lnTo>
                    <a:pt x="1301" y="1524"/>
                  </a:lnTo>
                  <a:lnTo>
                    <a:pt x="1316" y="1512"/>
                  </a:lnTo>
                  <a:lnTo>
                    <a:pt x="1334" y="1500"/>
                  </a:lnTo>
                  <a:lnTo>
                    <a:pt x="1353" y="1489"/>
                  </a:lnTo>
                  <a:lnTo>
                    <a:pt x="1374" y="1479"/>
                  </a:lnTo>
                  <a:lnTo>
                    <a:pt x="1395" y="1470"/>
                  </a:lnTo>
                  <a:lnTo>
                    <a:pt x="1419" y="1461"/>
                  </a:lnTo>
                  <a:lnTo>
                    <a:pt x="1443" y="1453"/>
                  </a:lnTo>
                  <a:lnTo>
                    <a:pt x="1469" y="1445"/>
                  </a:lnTo>
                  <a:lnTo>
                    <a:pt x="1495" y="1438"/>
                  </a:lnTo>
                  <a:lnTo>
                    <a:pt x="1548" y="1427"/>
                  </a:lnTo>
                  <a:lnTo>
                    <a:pt x="1603" y="1418"/>
                  </a:lnTo>
                  <a:lnTo>
                    <a:pt x="1658" y="1410"/>
                  </a:lnTo>
                  <a:lnTo>
                    <a:pt x="1711" y="1403"/>
                  </a:lnTo>
                  <a:lnTo>
                    <a:pt x="1761" y="1399"/>
                  </a:lnTo>
                  <a:lnTo>
                    <a:pt x="1807" y="1396"/>
                  </a:lnTo>
                  <a:lnTo>
                    <a:pt x="1848" y="1394"/>
                  </a:lnTo>
                  <a:lnTo>
                    <a:pt x="1908" y="1392"/>
                  </a:lnTo>
                  <a:lnTo>
                    <a:pt x="1929" y="1392"/>
                  </a:lnTo>
                  <a:lnTo>
                    <a:pt x="1929" y="1392"/>
                  </a:lnTo>
                  <a:lnTo>
                    <a:pt x="1926" y="1396"/>
                  </a:lnTo>
                  <a:lnTo>
                    <a:pt x="1917" y="1412"/>
                  </a:lnTo>
                  <a:lnTo>
                    <a:pt x="1911" y="1423"/>
                  </a:lnTo>
                  <a:lnTo>
                    <a:pt x="1905" y="1437"/>
                  </a:lnTo>
                  <a:lnTo>
                    <a:pt x="1900" y="1452"/>
                  </a:lnTo>
                  <a:lnTo>
                    <a:pt x="1895" y="1468"/>
                  </a:lnTo>
                  <a:lnTo>
                    <a:pt x="1892" y="1486"/>
                  </a:lnTo>
                  <a:lnTo>
                    <a:pt x="1889" y="1505"/>
                  </a:lnTo>
                  <a:lnTo>
                    <a:pt x="1889" y="1524"/>
                  </a:lnTo>
                  <a:lnTo>
                    <a:pt x="1893" y="1546"/>
                  </a:lnTo>
                  <a:lnTo>
                    <a:pt x="1895" y="1556"/>
                  </a:lnTo>
                  <a:lnTo>
                    <a:pt x="1898" y="1566"/>
                  </a:lnTo>
                  <a:lnTo>
                    <a:pt x="1902" y="1577"/>
                  </a:lnTo>
                  <a:lnTo>
                    <a:pt x="1908" y="1589"/>
                  </a:lnTo>
                  <a:lnTo>
                    <a:pt x="1913" y="1599"/>
                  </a:lnTo>
                  <a:lnTo>
                    <a:pt x="1920" y="1610"/>
                  </a:lnTo>
                  <a:lnTo>
                    <a:pt x="1928" y="1621"/>
                  </a:lnTo>
                  <a:lnTo>
                    <a:pt x="1937" y="1631"/>
                  </a:lnTo>
                  <a:lnTo>
                    <a:pt x="1937" y="1631"/>
                  </a:lnTo>
                  <a:lnTo>
                    <a:pt x="1957" y="1654"/>
                  </a:lnTo>
                  <a:lnTo>
                    <a:pt x="1979" y="1677"/>
                  </a:lnTo>
                  <a:lnTo>
                    <a:pt x="2027" y="1722"/>
                  </a:lnTo>
                  <a:lnTo>
                    <a:pt x="2078" y="1768"/>
                  </a:lnTo>
                  <a:lnTo>
                    <a:pt x="2128" y="1814"/>
                  </a:lnTo>
                  <a:lnTo>
                    <a:pt x="2152" y="1835"/>
                  </a:lnTo>
                  <a:lnTo>
                    <a:pt x="2173" y="1856"/>
                  </a:lnTo>
                  <a:lnTo>
                    <a:pt x="2192" y="1878"/>
                  </a:lnTo>
                  <a:lnTo>
                    <a:pt x="2209" y="1897"/>
                  </a:lnTo>
                  <a:lnTo>
                    <a:pt x="2223" y="1916"/>
                  </a:lnTo>
                  <a:lnTo>
                    <a:pt x="2234" y="1934"/>
                  </a:lnTo>
                  <a:lnTo>
                    <a:pt x="2238" y="1944"/>
                  </a:lnTo>
                  <a:lnTo>
                    <a:pt x="2241" y="1951"/>
                  </a:lnTo>
                  <a:lnTo>
                    <a:pt x="2242" y="1959"/>
                  </a:lnTo>
                  <a:lnTo>
                    <a:pt x="2243" y="1967"/>
                  </a:lnTo>
                  <a:lnTo>
                    <a:pt x="2243" y="1967"/>
                  </a:lnTo>
                  <a:lnTo>
                    <a:pt x="2336" y="1973"/>
                  </a:lnTo>
                  <a:lnTo>
                    <a:pt x="2436" y="1980"/>
                  </a:lnTo>
                  <a:lnTo>
                    <a:pt x="2555" y="1989"/>
                  </a:lnTo>
                  <a:lnTo>
                    <a:pt x="2684" y="2001"/>
                  </a:lnTo>
                  <a:lnTo>
                    <a:pt x="2749" y="2009"/>
                  </a:lnTo>
                  <a:lnTo>
                    <a:pt x="2812" y="2017"/>
                  </a:lnTo>
                  <a:lnTo>
                    <a:pt x="2871" y="2025"/>
                  </a:lnTo>
                  <a:lnTo>
                    <a:pt x="2926" y="2034"/>
                  </a:lnTo>
                  <a:lnTo>
                    <a:pt x="2975" y="2044"/>
                  </a:lnTo>
                  <a:lnTo>
                    <a:pt x="2996" y="2050"/>
                  </a:lnTo>
                  <a:lnTo>
                    <a:pt x="3016" y="2054"/>
                  </a:lnTo>
                  <a:lnTo>
                    <a:pt x="3016" y="2054"/>
                  </a:lnTo>
                  <a:lnTo>
                    <a:pt x="3056" y="2068"/>
                  </a:lnTo>
                  <a:lnTo>
                    <a:pt x="3105" y="2084"/>
                  </a:lnTo>
                  <a:lnTo>
                    <a:pt x="3216" y="2123"/>
                  </a:lnTo>
                  <a:lnTo>
                    <a:pt x="3340" y="2171"/>
                  </a:lnTo>
                  <a:lnTo>
                    <a:pt x="3466" y="2219"/>
                  </a:lnTo>
                  <a:lnTo>
                    <a:pt x="3677" y="2303"/>
                  </a:lnTo>
                  <a:lnTo>
                    <a:pt x="3766" y="2339"/>
                  </a:lnTo>
                  <a:lnTo>
                    <a:pt x="3766" y="2339"/>
                  </a:lnTo>
                  <a:lnTo>
                    <a:pt x="3818" y="2107"/>
                  </a:lnTo>
                  <a:lnTo>
                    <a:pt x="3859" y="1927"/>
                  </a:lnTo>
                  <a:lnTo>
                    <a:pt x="3877" y="1852"/>
                  </a:lnTo>
                  <a:lnTo>
                    <a:pt x="3891" y="1800"/>
                  </a:lnTo>
                  <a:lnTo>
                    <a:pt x="3891" y="1800"/>
                  </a:lnTo>
                  <a:lnTo>
                    <a:pt x="3901" y="1762"/>
                  </a:lnTo>
                  <a:lnTo>
                    <a:pt x="3909" y="1726"/>
                  </a:lnTo>
                  <a:lnTo>
                    <a:pt x="3916" y="1693"/>
                  </a:lnTo>
                  <a:lnTo>
                    <a:pt x="3917" y="1676"/>
                  </a:lnTo>
                  <a:lnTo>
                    <a:pt x="3918" y="1660"/>
                  </a:lnTo>
                  <a:lnTo>
                    <a:pt x="3918" y="1645"/>
                  </a:lnTo>
                  <a:lnTo>
                    <a:pt x="3918" y="1630"/>
                  </a:lnTo>
                  <a:lnTo>
                    <a:pt x="3916" y="1617"/>
                  </a:lnTo>
                  <a:lnTo>
                    <a:pt x="3913" y="1604"/>
                  </a:lnTo>
                  <a:lnTo>
                    <a:pt x="3910" y="1592"/>
                  </a:lnTo>
                  <a:lnTo>
                    <a:pt x="3904" y="1579"/>
                  </a:lnTo>
                  <a:lnTo>
                    <a:pt x="3899" y="1569"/>
                  </a:lnTo>
                  <a:lnTo>
                    <a:pt x="3891" y="1559"/>
                  </a:lnTo>
                  <a:lnTo>
                    <a:pt x="3891" y="1559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3">
              <a:extLst>
                <a:ext uri="{FF2B5EF4-FFF2-40B4-BE49-F238E27FC236}">
                  <a16:creationId xmlns:a16="http://schemas.microsoft.com/office/drawing/2014/main" id="{F215FA56-F2FF-4789-8DFC-CC9C88050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775" y="1982788"/>
              <a:ext cx="1138238" cy="574675"/>
            </a:xfrm>
            <a:custGeom>
              <a:avLst/>
              <a:gdLst>
                <a:gd name="connsiteX0" fmla="*/ 1040299 w 1138238"/>
                <a:gd name="connsiteY0" fmla="*/ 446087 h 574675"/>
                <a:gd name="connsiteX1" fmla="*/ 1047116 w 1138238"/>
                <a:gd name="connsiteY1" fmla="*/ 450427 h 574675"/>
                <a:gd name="connsiteX2" fmla="*/ 1053252 w 1138238"/>
                <a:gd name="connsiteY2" fmla="*/ 455223 h 574675"/>
                <a:gd name="connsiteX3" fmla="*/ 1059387 w 1138238"/>
                <a:gd name="connsiteY3" fmla="*/ 459791 h 574675"/>
                <a:gd name="connsiteX4" fmla="*/ 1065068 w 1138238"/>
                <a:gd name="connsiteY4" fmla="*/ 464816 h 574675"/>
                <a:gd name="connsiteX5" fmla="*/ 1070749 w 1138238"/>
                <a:gd name="connsiteY5" fmla="*/ 469841 h 574675"/>
                <a:gd name="connsiteX6" fmla="*/ 1075748 w 1138238"/>
                <a:gd name="connsiteY6" fmla="*/ 474865 h 574675"/>
                <a:gd name="connsiteX7" fmla="*/ 1080975 w 1138238"/>
                <a:gd name="connsiteY7" fmla="*/ 479890 h 574675"/>
                <a:gd name="connsiteX8" fmla="*/ 1085747 w 1138238"/>
                <a:gd name="connsiteY8" fmla="*/ 485143 h 574675"/>
                <a:gd name="connsiteX9" fmla="*/ 1090291 w 1138238"/>
                <a:gd name="connsiteY9" fmla="*/ 490625 h 574675"/>
                <a:gd name="connsiteX10" fmla="*/ 1094609 w 1138238"/>
                <a:gd name="connsiteY10" fmla="*/ 495649 h 574675"/>
                <a:gd name="connsiteX11" fmla="*/ 1098699 w 1138238"/>
                <a:gd name="connsiteY11" fmla="*/ 500903 h 574675"/>
                <a:gd name="connsiteX12" fmla="*/ 1102562 w 1138238"/>
                <a:gd name="connsiteY12" fmla="*/ 505927 h 574675"/>
                <a:gd name="connsiteX13" fmla="*/ 1109834 w 1138238"/>
                <a:gd name="connsiteY13" fmla="*/ 515977 h 574675"/>
                <a:gd name="connsiteX14" fmla="*/ 1115969 w 1138238"/>
                <a:gd name="connsiteY14" fmla="*/ 525798 h 574675"/>
                <a:gd name="connsiteX15" fmla="*/ 1121650 w 1138238"/>
                <a:gd name="connsiteY15" fmla="*/ 535162 h 574675"/>
                <a:gd name="connsiteX16" fmla="*/ 1125967 w 1138238"/>
                <a:gd name="connsiteY16" fmla="*/ 543613 h 574675"/>
                <a:gd name="connsiteX17" fmla="*/ 1129830 w 1138238"/>
                <a:gd name="connsiteY17" fmla="*/ 551379 h 574675"/>
                <a:gd name="connsiteX18" fmla="*/ 1132785 w 1138238"/>
                <a:gd name="connsiteY18" fmla="*/ 558002 h 574675"/>
                <a:gd name="connsiteX19" fmla="*/ 1136875 w 1138238"/>
                <a:gd name="connsiteY19" fmla="*/ 567366 h 574675"/>
                <a:gd name="connsiteX20" fmla="*/ 1138238 w 1138238"/>
                <a:gd name="connsiteY20" fmla="*/ 570792 h 574675"/>
                <a:gd name="connsiteX21" fmla="*/ 1127785 w 1138238"/>
                <a:gd name="connsiteY21" fmla="*/ 572163 h 574675"/>
                <a:gd name="connsiteX22" fmla="*/ 1115969 w 1138238"/>
                <a:gd name="connsiteY22" fmla="*/ 573076 h 574675"/>
                <a:gd name="connsiteX23" fmla="*/ 1100971 w 1138238"/>
                <a:gd name="connsiteY23" fmla="*/ 573990 h 574675"/>
                <a:gd name="connsiteX24" fmla="*/ 1092336 w 1138238"/>
                <a:gd name="connsiteY24" fmla="*/ 574447 h 574675"/>
                <a:gd name="connsiteX25" fmla="*/ 1083247 w 1138238"/>
                <a:gd name="connsiteY25" fmla="*/ 574675 h 574675"/>
                <a:gd name="connsiteX26" fmla="*/ 1073703 w 1138238"/>
                <a:gd name="connsiteY26" fmla="*/ 574675 h 574675"/>
                <a:gd name="connsiteX27" fmla="*/ 1063932 w 1138238"/>
                <a:gd name="connsiteY27" fmla="*/ 574447 h 574675"/>
                <a:gd name="connsiteX28" fmla="*/ 1053933 w 1138238"/>
                <a:gd name="connsiteY28" fmla="*/ 573990 h 574675"/>
                <a:gd name="connsiteX29" fmla="*/ 1043935 w 1138238"/>
                <a:gd name="connsiteY29" fmla="*/ 573305 h 574675"/>
                <a:gd name="connsiteX30" fmla="*/ 1033937 w 1138238"/>
                <a:gd name="connsiteY30" fmla="*/ 572391 h 574675"/>
                <a:gd name="connsiteX31" fmla="*/ 1023938 w 1138238"/>
                <a:gd name="connsiteY31" fmla="*/ 570792 h 574675"/>
                <a:gd name="connsiteX32" fmla="*/ 195550 w 1138238"/>
                <a:gd name="connsiteY32" fmla="*/ 0 h 574675"/>
                <a:gd name="connsiteX33" fmla="*/ 200320 w 1138238"/>
                <a:gd name="connsiteY33" fmla="*/ 0 h 574675"/>
                <a:gd name="connsiteX34" fmla="*/ 199638 w 1138238"/>
                <a:gd name="connsiteY34" fmla="*/ 907 h 574675"/>
                <a:gd name="connsiteX35" fmla="*/ 197594 w 1138238"/>
                <a:gd name="connsiteY35" fmla="*/ 4533 h 574675"/>
                <a:gd name="connsiteX36" fmla="*/ 196231 w 1138238"/>
                <a:gd name="connsiteY36" fmla="*/ 7027 h 574675"/>
                <a:gd name="connsiteX37" fmla="*/ 194869 w 1138238"/>
                <a:gd name="connsiteY37" fmla="*/ 10200 h 574675"/>
                <a:gd name="connsiteX38" fmla="*/ 193733 w 1138238"/>
                <a:gd name="connsiteY38" fmla="*/ 13600 h 574675"/>
                <a:gd name="connsiteX39" fmla="*/ 192597 w 1138238"/>
                <a:gd name="connsiteY39" fmla="*/ 17227 h 574675"/>
                <a:gd name="connsiteX40" fmla="*/ 191916 w 1138238"/>
                <a:gd name="connsiteY40" fmla="*/ 21307 h 574675"/>
                <a:gd name="connsiteX41" fmla="*/ 191235 w 1138238"/>
                <a:gd name="connsiteY41" fmla="*/ 25614 h 574675"/>
                <a:gd name="connsiteX42" fmla="*/ 191235 w 1138238"/>
                <a:gd name="connsiteY42" fmla="*/ 29921 h 574675"/>
                <a:gd name="connsiteX43" fmla="*/ 192143 w 1138238"/>
                <a:gd name="connsiteY43" fmla="*/ 34907 h 574675"/>
                <a:gd name="connsiteX44" fmla="*/ 192597 w 1138238"/>
                <a:gd name="connsiteY44" fmla="*/ 37174 h 574675"/>
                <a:gd name="connsiteX45" fmla="*/ 193279 w 1138238"/>
                <a:gd name="connsiteY45" fmla="*/ 39441 h 574675"/>
                <a:gd name="connsiteX46" fmla="*/ 194187 w 1138238"/>
                <a:gd name="connsiteY46" fmla="*/ 41934 h 574675"/>
                <a:gd name="connsiteX47" fmla="*/ 195550 w 1138238"/>
                <a:gd name="connsiteY47" fmla="*/ 44654 h 574675"/>
                <a:gd name="connsiteX48" fmla="*/ 196686 w 1138238"/>
                <a:gd name="connsiteY48" fmla="*/ 46921 h 574675"/>
                <a:gd name="connsiteX49" fmla="*/ 198275 w 1138238"/>
                <a:gd name="connsiteY49" fmla="*/ 49414 h 574675"/>
                <a:gd name="connsiteX50" fmla="*/ 200092 w 1138238"/>
                <a:gd name="connsiteY50" fmla="*/ 51908 h 574675"/>
                <a:gd name="connsiteX51" fmla="*/ 202137 w 1138238"/>
                <a:gd name="connsiteY51" fmla="*/ 54174 h 574675"/>
                <a:gd name="connsiteX52" fmla="*/ 206679 w 1138238"/>
                <a:gd name="connsiteY52" fmla="*/ 59388 h 574675"/>
                <a:gd name="connsiteX53" fmla="*/ 211676 w 1138238"/>
                <a:gd name="connsiteY53" fmla="*/ 64601 h 574675"/>
                <a:gd name="connsiteX54" fmla="*/ 222577 w 1138238"/>
                <a:gd name="connsiteY54" fmla="*/ 74801 h 574675"/>
                <a:gd name="connsiteX55" fmla="*/ 234160 w 1138238"/>
                <a:gd name="connsiteY55" fmla="*/ 85228 h 574675"/>
                <a:gd name="connsiteX56" fmla="*/ 245516 w 1138238"/>
                <a:gd name="connsiteY56" fmla="*/ 95655 h 574675"/>
                <a:gd name="connsiteX57" fmla="*/ 250967 w 1138238"/>
                <a:gd name="connsiteY57" fmla="*/ 100415 h 574675"/>
                <a:gd name="connsiteX58" fmla="*/ 255737 w 1138238"/>
                <a:gd name="connsiteY58" fmla="*/ 105175 h 574675"/>
                <a:gd name="connsiteX59" fmla="*/ 260052 w 1138238"/>
                <a:gd name="connsiteY59" fmla="*/ 110162 h 574675"/>
                <a:gd name="connsiteX60" fmla="*/ 263913 w 1138238"/>
                <a:gd name="connsiteY60" fmla="*/ 114469 h 574675"/>
                <a:gd name="connsiteX61" fmla="*/ 267093 w 1138238"/>
                <a:gd name="connsiteY61" fmla="*/ 118776 h 574675"/>
                <a:gd name="connsiteX62" fmla="*/ 269591 w 1138238"/>
                <a:gd name="connsiteY62" fmla="*/ 122856 h 574675"/>
                <a:gd name="connsiteX63" fmla="*/ 270499 w 1138238"/>
                <a:gd name="connsiteY63" fmla="*/ 125122 h 574675"/>
                <a:gd name="connsiteX64" fmla="*/ 271181 w 1138238"/>
                <a:gd name="connsiteY64" fmla="*/ 126709 h 574675"/>
                <a:gd name="connsiteX65" fmla="*/ 271408 w 1138238"/>
                <a:gd name="connsiteY65" fmla="*/ 128522 h 574675"/>
                <a:gd name="connsiteX66" fmla="*/ 271635 w 1138238"/>
                <a:gd name="connsiteY66" fmla="*/ 130336 h 574675"/>
                <a:gd name="connsiteX67" fmla="*/ 292757 w 1138238"/>
                <a:gd name="connsiteY67" fmla="*/ 131696 h 574675"/>
                <a:gd name="connsiteX68" fmla="*/ 315469 w 1138238"/>
                <a:gd name="connsiteY68" fmla="*/ 133283 h 574675"/>
                <a:gd name="connsiteX69" fmla="*/ 342496 w 1138238"/>
                <a:gd name="connsiteY69" fmla="*/ 135323 h 574675"/>
                <a:gd name="connsiteX70" fmla="*/ 371795 w 1138238"/>
                <a:gd name="connsiteY70" fmla="*/ 138043 h 574675"/>
                <a:gd name="connsiteX71" fmla="*/ 386558 w 1138238"/>
                <a:gd name="connsiteY71" fmla="*/ 139856 h 574675"/>
                <a:gd name="connsiteX72" fmla="*/ 400866 w 1138238"/>
                <a:gd name="connsiteY72" fmla="*/ 141669 h 574675"/>
                <a:gd name="connsiteX73" fmla="*/ 414266 w 1138238"/>
                <a:gd name="connsiteY73" fmla="*/ 143483 h 574675"/>
                <a:gd name="connsiteX74" fmla="*/ 426758 w 1138238"/>
                <a:gd name="connsiteY74" fmla="*/ 145523 h 574675"/>
                <a:gd name="connsiteX75" fmla="*/ 437887 w 1138238"/>
                <a:gd name="connsiteY75" fmla="*/ 147789 h 574675"/>
                <a:gd name="connsiteX76" fmla="*/ 442656 w 1138238"/>
                <a:gd name="connsiteY76" fmla="*/ 149149 h 574675"/>
                <a:gd name="connsiteX77" fmla="*/ 447199 w 1138238"/>
                <a:gd name="connsiteY77" fmla="*/ 150056 h 574675"/>
                <a:gd name="connsiteX78" fmla="*/ 456283 w 1138238"/>
                <a:gd name="connsiteY78" fmla="*/ 153230 h 574675"/>
                <a:gd name="connsiteX79" fmla="*/ 467412 w 1138238"/>
                <a:gd name="connsiteY79" fmla="*/ 156856 h 574675"/>
                <a:gd name="connsiteX80" fmla="*/ 492622 w 1138238"/>
                <a:gd name="connsiteY80" fmla="*/ 165696 h 574675"/>
                <a:gd name="connsiteX81" fmla="*/ 520785 w 1138238"/>
                <a:gd name="connsiteY81" fmla="*/ 176577 h 574675"/>
                <a:gd name="connsiteX82" fmla="*/ 549402 w 1138238"/>
                <a:gd name="connsiteY82" fmla="*/ 187457 h 574675"/>
                <a:gd name="connsiteX83" fmla="*/ 597325 w 1138238"/>
                <a:gd name="connsiteY83" fmla="*/ 206497 h 574675"/>
                <a:gd name="connsiteX84" fmla="*/ 617538 w 1138238"/>
                <a:gd name="connsiteY84" fmla="*/ 214657 h 574675"/>
                <a:gd name="connsiteX85" fmla="*/ 616176 w 1138238"/>
                <a:gd name="connsiteY85" fmla="*/ 222364 h 574675"/>
                <a:gd name="connsiteX86" fmla="*/ 611179 w 1138238"/>
                <a:gd name="connsiteY86" fmla="*/ 243218 h 574675"/>
                <a:gd name="connsiteX87" fmla="*/ 604138 w 1138238"/>
                <a:gd name="connsiteY87" fmla="*/ 273365 h 574675"/>
                <a:gd name="connsiteX88" fmla="*/ 599596 w 1138238"/>
                <a:gd name="connsiteY88" fmla="*/ 291045 h 574675"/>
                <a:gd name="connsiteX89" fmla="*/ 594826 w 1138238"/>
                <a:gd name="connsiteY89" fmla="*/ 310086 h 574675"/>
                <a:gd name="connsiteX90" fmla="*/ 589603 w 1138238"/>
                <a:gd name="connsiteY90" fmla="*/ 329353 h 574675"/>
                <a:gd name="connsiteX91" fmla="*/ 583925 w 1138238"/>
                <a:gd name="connsiteY91" fmla="*/ 349073 h 574675"/>
                <a:gd name="connsiteX92" fmla="*/ 578247 w 1138238"/>
                <a:gd name="connsiteY92" fmla="*/ 368113 h 574675"/>
                <a:gd name="connsiteX93" fmla="*/ 572341 w 1138238"/>
                <a:gd name="connsiteY93" fmla="*/ 386927 h 574675"/>
                <a:gd name="connsiteX94" fmla="*/ 566209 w 1138238"/>
                <a:gd name="connsiteY94" fmla="*/ 404381 h 574675"/>
                <a:gd name="connsiteX95" fmla="*/ 563257 w 1138238"/>
                <a:gd name="connsiteY95" fmla="*/ 412541 h 574675"/>
                <a:gd name="connsiteX96" fmla="*/ 560077 w 1138238"/>
                <a:gd name="connsiteY96" fmla="*/ 420474 h 574675"/>
                <a:gd name="connsiteX97" fmla="*/ 557352 w 1138238"/>
                <a:gd name="connsiteY97" fmla="*/ 427728 h 574675"/>
                <a:gd name="connsiteX98" fmla="*/ 554172 w 1138238"/>
                <a:gd name="connsiteY98" fmla="*/ 434528 h 574675"/>
                <a:gd name="connsiteX99" fmla="*/ 551219 w 1138238"/>
                <a:gd name="connsiteY99" fmla="*/ 440421 h 574675"/>
                <a:gd name="connsiteX100" fmla="*/ 548267 w 1138238"/>
                <a:gd name="connsiteY100" fmla="*/ 446088 h 574675"/>
                <a:gd name="connsiteX101" fmla="*/ 519877 w 1138238"/>
                <a:gd name="connsiteY101" fmla="*/ 429995 h 574675"/>
                <a:gd name="connsiteX102" fmla="*/ 489670 w 1138238"/>
                <a:gd name="connsiteY102" fmla="*/ 412994 h 574675"/>
                <a:gd name="connsiteX103" fmla="*/ 453785 w 1138238"/>
                <a:gd name="connsiteY103" fmla="*/ 392367 h 574675"/>
                <a:gd name="connsiteX104" fmla="*/ 415856 w 1138238"/>
                <a:gd name="connsiteY104" fmla="*/ 370153 h 574675"/>
                <a:gd name="connsiteX105" fmla="*/ 379063 w 1138238"/>
                <a:gd name="connsiteY105" fmla="*/ 348393 h 574675"/>
                <a:gd name="connsiteX106" fmla="*/ 362256 w 1138238"/>
                <a:gd name="connsiteY106" fmla="*/ 338193 h 574675"/>
                <a:gd name="connsiteX107" fmla="*/ 347493 w 1138238"/>
                <a:gd name="connsiteY107" fmla="*/ 328899 h 574675"/>
                <a:gd name="connsiteX108" fmla="*/ 335001 w 1138238"/>
                <a:gd name="connsiteY108" fmla="*/ 320739 h 574675"/>
                <a:gd name="connsiteX109" fmla="*/ 324554 w 1138238"/>
                <a:gd name="connsiteY109" fmla="*/ 313939 h 574675"/>
                <a:gd name="connsiteX110" fmla="*/ 315696 w 1138238"/>
                <a:gd name="connsiteY110" fmla="*/ 307139 h 574675"/>
                <a:gd name="connsiteX111" fmla="*/ 306612 w 1138238"/>
                <a:gd name="connsiteY111" fmla="*/ 300112 h 574675"/>
                <a:gd name="connsiteX112" fmla="*/ 297300 w 1138238"/>
                <a:gd name="connsiteY112" fmla="*/ 292179 h 574675"/>
                <a:gd name="connsiteX113" fmla="*/ 287988 w 1138238"/>
                <a:gd name="connsiteY113" fmla="*/ 283792 h 574675"/>
                <a:gd name="connsiteX114" fmla="*/ 278676 w 1138238"/>
                <a:gd name="connsiteY114" fmla="*/ 275405 h 574675"/>
                <a:gd name="connsiteX115" fmla="*/ 269591 w 1138238"/>
                <a:gd name="connsiteY115" fmla="*/ 266792 h 574675"/>
                <a:gd name="connsiteX116" fmla="*/ 260733 w 1138238"/>
                <a:gd name="connsiteY116" fmla="*/ 257951 h 574675"/>
                <a:gd name="connsiteX117" fmla="*/ 252557 w 1138238"/>
                <a:gd name="connsiteY117" fmla="*/ 249338 h 574675"/>
                <a:gd name="connsiteX118" fmla="*/ 244381 w 1138238"/>
                <a:gd name="connsiteY118" fmla="*/ 241178 h 574675"/>
                <a:gd name="connsiteX119" fmla="*/ 237340 w 1138238"/>
                <a:gd name="connsiteY119" fmla="*/ 232791 h 574675"/>
                <a:gd name="connsiteX120" fmla="*/ 230981 w 1138238"/>
                <a:gd name="connsiteY120" fmla="*/ 225538 h 574675"/>
                <a:gd name="connsiteX121" fmla="*/ 225303 w 1138238"/>
                <a:gd name="connsiteY121" fmla="*/ 218511 h 574675"/>
                <a:gd name="connsiteX122" fmla="*/ 220533 w 1138238"/>
                <a:gd name="connsiteY122" fmla="*/ 212391 h 574675"/>
                <a:gd name="connsiteX123" fmla="*/ 217126 w 1138238"/>
                <a:gd name="connsiteY123" fmla="*/ 207177 h 574675"/>
                <a:gd name="connsiteX124" fmla="*/ 214628 w 1138238"/>
                <a:gd name="connsiteY124" fmla="*/ 202870 h 574675"/>
                <a:gd name="connsiteX125" fmla="*/ 213947 w 1138238"/>
                <a:gd name="connsiteY125" fmla="*/ 201057 h 574675"/>
                <a:gd name="connsiteX126" fmla="*/ 213720 w 1138238"/>
                <a:gd name="connsiteY126" fmla="*/ 199924 h 574675"/>
                <a:gd name="connsiteX127" fmla="*/ 213492 w 1138238"/>
                <a:gd name="connsiteY127" fmla="*/ 198564 h 574675"/>
                <a:gd name="connsiteX128" fmla="*/ 212584 w 1138238"/>
                <a:gd name="connsiteY128" fmla="*/ 197204 h 574675"/>
                <a:gd name="connsiteX129" fmla="*/ 211903 w 1138238"/>
                <a:gd name="connsiteY129" fmla="*/ 196070 h 574675"/>
                <a:gd name="connsiteX130" fmla="*/ 210540 w 1138238"/>
                <a:gd name="connsiteY130" fmla="*/ 194710 h 574675"/>
                <a:gd name="connsiteX131" fmla="*/ 207587 w 1138238"/>
                <a:gd name="connsiteY131" fmla="*/ 192217 h 574675"/>
                <a:gd name="connsiteX132" fmla="*/ 203499 w 1138238"/>
                <a:gd name="connsiteY132" fmla="*/ 189497 h 574675"/>
                <a:gd name="connsiteX133" fmla="*/ 198730 w 1138238"/>
                <a:gd name="connsiteY133" fmla="*/ 186777 h 574675"/>
                <a:gd name="connsiteX134" fmla="*/ 193052 w 1138238"/>
                <a:gd name="connsiteY134" fmla="*/ 184283 h 574675"/>
                <a:gd name="connsiteX135" fmla="*/ 187147 w 1138238"/>
                <a:gd name="connsiteY135" fmla="*/ 181563 h 574675"/>
                <a:gd name="connsiteX136" fmla="*/ 180787 w 1138238"/>
                <a:gd name="connsiteY136" fmla="*/ 179070 h 574675"/>
                <a:gd name="connsiteX137" fmla="*/ 174201 w 1138238"/>
                <a:gd name="connsiteY137" fmla="*/ 176803 h 574675"/>
                <a:gd name="connsiteX138" fmla="*/ 167160 w 1138238"/>
                <a:gd name="connsiteY138" fmla="*/ 174537 h 574675"/>
                <a:gd name="connsiteX139" fmla="*/ 153306 w 1138238"/>
                <a:gd name="connsiteY139" fmla="*/ 170230 h 574675"/>
                <a:gd name="connsiteX140" fmla="*/ 140587 w 1138238"/>
                <a:gd name="connsiteY140" fmla="*/ 166376 h 574675"/>
                <a:gd name="connsiteX141" fmla="*/ 129231 w 1138238"/>
                <a:gd name="connsiteY141" fmla="*/ 163430 h 574675"/>
                <a:gd name="connsiteX142" fmla="*/ 124235 w 1138238"/>
                <a:gd name="connsiteY142" fmla="*/ 162523 h 574675"/>
                <a:gd name="connsiteX143" fmla="*/ 119238 w 1138238"/>
                <a:gd name="connsiteY143" fmla="*/ 161390 h 574675"/>
                <a:gd name="connsiteX144" fmla="*/ 114014 w 1138238"/>
                <a:gd name="connsiteY144" fmla="*/ 160710 h 574675"/>
                <a:gd name="connsiteX145" fmla="*/ 109245 w 1138238"/>
                <a:gd name="connsiteY145" fmla="*/ 160030 h 574675"/>
                <a:gd name="connsiteX146" fmla="*/ 99706 w 1138238"/>
                <a:gd name="connsiteY146" fmla="*/ 159576 h 574675"/>
                <a:gd name="connsiteX147" fmla="*/ 91075 w 1138238"/>
                <a:gd name="connsiteY147" fmla="*/ 159350 h 574675"/>
                <a:gd name="connsiteX148" fmla="*/ 83807 w 1138238"/>
                <a:gd name="connsiteY148" fmla="*/ 159350 h 574675"/>
                <a:gd name="connsiteX149" fmla="*/ 78129 w 1138238"/>
                <a:gd name="connsiteY149" fmla="*/ 159576 h 574675"/>
                <a:gd name="connsiteX150" fmla="*/ 72905 w 1138238"/>
                <a:gd name="connsiteY150" fmla="*/ 160030 h 574675"/>
                <a:gd name="connsiteX151" fmla="*/ 72905 w 1138238"/>
                <a:gd name="connsiteY151" fmla="*/ 161616 h 574675"/>
                <a:gd name="connsiteX152" fmla="*/ 72905 w 1138238"/>
                <a:gd name="connsiteY152" fmla="*/ 165243 h 574675"/>
                <a:gd name="connsiteX153" fmla="*/ 72451 w 1138238"/>
                <a:gd name="connsiteY153" fmla="*/ 171137 h 574675"/>
                <a:gd name="connsiteX154" fmla="*/ 71770 w 1138238"/>
                <a:gd name="connsiteY154" fmla="*/ 178163 h 574675"/>
                <a:gd name="connsiteX155" fmla="*/ 70861 w 1138238"/>
                <a:gd name="connsiteY155" fmla="*/ 182017 h 574675"/>
                <a:gd name="connsiteX156" fmla="*/ 69953 w 1138238"/>
                <a:gd name="connsiteY156" fmla="*/ 186097 h 574675"/>
                <a:gd name="connsiteX157" fmla="*/ 68817 w 1138238"/>
                <a:gd name="connsiteY157" fmla="*/ 190177 h 574675"/>
                <a:gd name="connsiteX158" fmla="*/ 67228 w 1138238"/>
                <a:gd name="connsiteY158" fmla="*/ 194257 h 574675"/>
                <a:gd name="connsiteX159" fmla="*/ 65411 w 1138238"/>
                <a:gd name="connsiteY159" fmla="*/ 198337 h 574675"/>
                <a:gd name="connsiteX160" fmla="*/ 63366 w 1138238"/>
                <a:gd name="connsiteY160" fmla="*/ 202417 h 574675"/>
                <a:gd name="connsiteX161" fmla="*/ 60868 w 1138238"/>
                <a:gd name="connsiteY161" fmla="*/ 206270 h 574675"/>
                <a:gd name="connsiteX162" fmla="*/ 58143 w 1138238"/>
                <a:gd name="connsiteY162" fmla="*/ 209897 h 574675"/>
                <a:gd name="connsiteX163" fmla="*/ 51556 w 1138238"/>
                <a:gd name="connsiteY163" fmla="*/ 216244 h 574675"/>
                <a:gd name="connsiteX164" fmla="*/ 45197 w 1138238"/>
                <a:gd name="connsiteY164" fmla="*/ 222591 h 574675"/>
                <a:gd name="connsiteX165" fmla="*/ 39065 w 1138238"/>
                <a:gd name="connsiteY165" fmla="*/ 228258 h 574675"/>
                <a:gd name="connsiteX166" fmla="*/ 33614 w 1138238"/>
                <a:gd name="connsiteY166" fmla="*/ 233244 h 574675"/>
                <a:gd name="connsiteX167" fmla="*/ 24983 w 1138238"/>
                <a:gd name="connsiteY167" fmla="*/ 240044 h 574675"/>
                <a:gd name="connsiteX168" fmla="*/ 21576 w 1138238"/>
                <a:gd name="connsiteY168" fmla="*/ 242991 h 574675"/>
                <a:gd name="connsiteX169" fmla="*/ 17943 w 1138238"/>
                <a:gd name="connsiteY169" fmla="*/ 234151 h 574675"/>
                <a:gd name="connsiteX170" fmla="*/ 14309 w 1138238"/>
                <a:gd name="connsiteY170" fmla="*/ 225311 h 574675"/>
                <a:gd name="connsiteX171" fmla="*/ 10221 w 1138238"/>
                <a:gd name="connsiteY171" fmla="*/ 213977 h 574675"/>
                <a:gd name="connsiteX172" fmla="*/ 6132 w 1138238"/>
                <a:gd name="connsiteY172" fmla="*/ 202190 h 574675"/>
                <a:gd name="connsiteX173" fmla="*/ 4315 w 1138238"/>
                <a:gd name="connsiteY173" fmla="*/ 196297 h 574675"/>
                <a:gd name="connsiteX174" fmla="*/ 2498 w 1138238"/>
                <a:gd name="connsiteY174" fmla="*/ 190630 h 574675"/>
                <a:gd name="connsiteX175" fmla="*/ 1363 w 1138238"/>
                <a:gd name="connsiteY175" fmla="*/ 184963 h 574675"/>
                <a:gd name="connsiteX176" fmla="*/ 454 w 1138238"/>
                <a:gd name="connsiteY176" fmla="*/ 180203 h 574675"/>
                <a:gd name="connsiteX177" fmla="*/ 0 w 1138238"/>
                <a:gd name="connsiteY177" fmla="*/ 175443 h 574675"/>
                <a:gd name="connsiteX178" fmla="*/ 0 w 1138238"/>
                <a:gd name="connsiteY178" fmla="*/ 171590 h 574675"/>
                <a:gd name="connsiteX179" fmla="*/ 454 w 1138238"/>
                <a:gd name="connsiteY179" fmla="*/ 168416 h 574675"/>
                <a:gd name="connsiteX180" fmla="*/ 1136 w 1138238"/>
                <a:gd name="connsiteY180" fmla="*/ 165243 h 574675"/>
                <a:gd name="connsiteX181" fmla="*/ 1817 w 1138238"/>
                <a:gd name="connsiteY181" fmla="*/ 162070 h 574675"/>
                <a:gd name="connsiteX182" fmla="*/ 2726 w 1138238"/>
                <a:gd name="connsiteY182" fmla="*/ 159350 h 574675"/>
                <a:gd name="connsiteX183" fmla="*/ 3861 w 1138238"/>
                <a:gd name="connsiteY183" fmla="*/ 156630 h 574675"/>
                <a:gd name="connsiteX184" fmla="*/ 5224 w 1138238"/>
                <a:gd name="connsiteY184" fmla="*/ 153910 h 574675"/>
                <a:gd name="connsiteX185" fmla="*/ 6587 w 1138238"/>
                <a:gd name="connsiteY185" fmla="*/ 151416 h 574675"/>
                <a:gd name="connsiteX186" fmla="*/ 8176 w 1138238"/>
                <a:gd name="connsiteY186" fmla="*/ 149149 h 574675"/>
                <a:gd name="connsiteX187" fmla="*/ 9993 w 1138238"/>
                <a:gd name="connsiteY187" fmla="*/ 147109 h 574675"/>
                <a:gd name="connsiteX188" fmla="*/ 12037 w 1138238"/>
                <a:gd name="connsiteY188" fmla="*/ 145069 h 574675"/>
                <a:gd name="connsiteX189" fmla="*/ 14082 w 1138238"/>
                <a:gd name="connsiteY189" fmla="*/ 143029 h 574675"/>
                <a:gd name="connsiteX190" fmla="*/ 16353 w 1138238"/>
                <a:gd name="connsiteY190" fmla="*/ 141216 h 574675"/>
                <a:gd name="connsiteX191" fmla="*/ 18851 w 1138238"/>
                <a:gd name="connsiteY191" fmla="*/ 139629 h 574675"/>
                <a:gd name="connsiteX192" fmla="*/ 21122 w 1138238"/>
                <a:gd name="connsiteY192" fmla="*/ 138043 h 574675"/>
                <a:gd name="connsiteX193" fmla="*/ 23848 w 1138238"/>
                <a:gd name="connsiteY193" fmla="*/ 136456 h 574675"/>
                <a:gd name="connsiteX194" fmla="*/ 26346 w 1138238"/>
                <a:gd name="connsiteY194" fmla="*/ 135323 h 574675"/>
                <a:gd name="connsiteX195" fmla="*/ 27709 w 1138238"/>
                <a:gd name="connsiteY195" fmla="*/ 134416 h 574675"/>
                <a:gd name="connsiteX196" fmla="*/ 29071 w 1138238"/>
                <a:gd name="connsiteY196" fmla="*/ 133509 h 574675"/>
                <a:gd name="connsiteX197" fmla="*/ 29980 w 1138238"/>
                <a:gd name="connsiteY197" fmla="*/ 132149 h 574675"/>
                <a:gd name="connsiteX198" fmla="*/ 30888 w 1138238"/>
                <a:gd name="connsiteY198" fmla="*/ 130336 h 574675"/>
                <a:gd name="connsiteX199" fmla="*/ 31570 w 1138238"/>
                <a:gd name="connsiteY199" fmla="*/ 128522 h 574675"/>
                <a:gd name="connsiteX200" fmla="*/ 32024 w 1138238"/>
                <a:gd name="connsiteY200" fmla="*/ 126256 h 574675"/>
                <a:gd name="connsiteX201" fmla="*/ 32932 w 1138238"/>
                <a:gd name="connsiteY201" fmla="*/ 121269 h 574675"/>
                <a:gd name="connsiteX202" fmla="*/ 33614 w 1138238"/>
                <a:gd name="connsiteY202" fmla="*/ 115376 h 574675"/>
                <a:gd name="connsiteX203" fmla="*/ 34068 w 1138238"/>
                <a:gd name="connsiteY203" fmla="*/ 108802 h 574675"/>
                <a:gd name="connsiteX204" fmla="*/ 34977 w 1138238"/>
                <a:gd name="connsiteY204" fmla="*/ 94068 h 574675"/>
                <a:gd name="connsiteX205" fmla="*/ 35658 w 1138238"/>
                <a:gd name="connsiteY205" fmla="*/ 86135 h 574675"/>
                <a:gd name="connsiteX206" fmla="*/ 36566 w 1138238"/>
                <a:gd name="connsiteY206" fmla="*/ 78201 h 574675"/>
                <a:gd name="connsiteX207" fmla="*/ 37929 w 1138238"/>
                <a:gd name="connsiteY207" fmla="*/ 69815 h 574675"/>
                <a:gd name="connsiteX208" fmla="*/ 39746 w 1138238"/>
                <a:gd name="connsiteY208" fmla="*/ 61881 h 574675"/>
                <a:gd name="connsiteX209" fmla="*/ 40882 w 1138238"/>
                <a:gd name="connsiteY209" fmla="*/ 57801 h 574675"/>
                <a:gd name="connsiteX210" fmla="*/ 42471 w 1138238"/>
                <a:gd name="connsiteY210" fmla="*/ 53948 h 574675"/>
                <a:gd name="connsiteX211" fmla="*/ 43607 w 1138238"/>
                <a:gd name="connsiteY211" fmla="*/ 50094 h 574675"/>
                <a:gd name="connsiteX212" fmla="*/ 45424 w 1138238"/>
                <a:gd name="connsiteY212" fmla="*/ 46694 h 574675"/>
                <a:gd name="connsiteX213" fmla="*/ 47468 w 1138238"/>
                <a:gd name="connsiteY213" fmla="*/ 43068 h 574675"/>
                <a:gd name="connsiteX214" fmla="*/ 49512 w 1138238"/>
                <a:gd name="connsiteY214" fmla="*/ 39441 h 574675"/>
                <a:gd name="connsiteX215" fmla="*/ 51783 w 1138238"/>
                <a:gd name="connsiteY215" fmla="*/ 36041 h 574675"/>
                <a:gd name="connsiteX216" fmla="*/ 54736 w 1138238"/>
                <a:gd name="connsiteY216" fmla="*/ 33094 h 574675"/>
                <a:gd name="connsiteX217" fmla="*/ 57688 w 1138238"/>
                <a:gd name="connsiteY217" fmla="*/ 29921 h 574675"/>
                <a:gd name="connsiteX218" fmla="*/ 61095 w 1138238"/>
                <a:gd name="connsiteY218" fmla="*/ 27201 h 574675"/>
                <a:gd name="connsiteX219" fmla="*/ 65183 w 1138238"/>
                <a:gd name="connsiteY219" fmla="*/ 24481 h 574675"/>
                <a:gd name="connsiteX220" fmla="*/ 69499 w 1138238"/>
                <a:gd name="connsiteY220" fmla="*/ 21987 h 574675"/>
                <a:gd name="connsiteX221" fmla="*/ 74268 w 1138238"/>
                <a:gd name="connsiteY221" fmla="*/ 19720 h 574675"/>
                <a:gd name="connsiteX222" fmla="*/ 79038 w 1138238"/>
                <a:gd name="connsiteY222" fmla="*/ 17680 h 574675"/>
                <a:gd name="connsiteX223" fmla="*/ 84489 w 1138238"/>
                <a:gd name="connsiteY223" fmla="*/ 15640 h 574675"/>
                <a:gd name="connsiteX224" fmla="*/ 89939 w 1138238"/>
                <a:gd name="connsiteY224" fmla="*/ 13827 h 574675"/>
                <a:gd name="connsiteX225" fmla="*/ 95845 w 1138238"/>
                <a:gd name="connsiteY225" fmla="*/ 12014 h 574675"/>
                <a:gd name="connsiteX226" fmla="*/ 101750 w 1138238"/>
                <a:gd name="connsiteY226" fmla="*/ 10427 h 574675"/>
                <a:gd name="connsiteX227" fmla="*/ 113787 w 1138238"/>
                <a:gd name="connsiteY227" fmla="*/ 7934 h 574675"/>
                <a:gd name="connsiteX228" fmla="*/ 126279 w 1138238"/>
                <a:gd name="connsiteY228" fmla="*/ 5894 h 574675"/>
                <a:gd name="connsiteX229" fmla="*/ 138770 w 1138238"/>
                <a:gd name="connsiteY229" fmla="*/ 4080 h 574675"/>
                <a:gd name="connsiteX230" fmla="*/ 150808 w 1138238"/>
                <a:gd name="connsiteY230" fmla="*/ 2493 h 574675"/>
                <a:gd name="connsiteX231" fmla="*/ 162163 w 1138238"/>
                <a:gd name="connsiteY231" fmla="*/ 1587 h 574675"/>
                <a:gd name="connsiteX232" fmla="*/ 172611 w 1138238"/>
                <a:gd name="connsiteY232" fmla="*/ 907 h 574675"/>
                <a:gd name="connsiteX233" fmla="*/ 181923 w 1138238"/>
                <a:gd name="connsiteY233" fmla="*/ 453 h 5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38238" h="574675">
                  <a:moveTo>
                    <a:pt x="1040299" y="446087"/>
                  </a:moveTo>
                  <a:lnTo>
                    <a:pt x="1047116" y="450427"/>
                  </a:lnTo>
                  <a:lnTo>
                    <a:pt x="1053252" y="455223"/>
                  </a:lnTo>
                  <a:lnTo>
                    <a:pt x="1059387" y="459791"/>
                  </a:lnTo>
                  <a:lnTo>
                    <a:pt x="1065068" y="464816"/>
                  </a:lnTo>
                  <a:lnTo>
                    <a:pt x="1070749" y="469841"/>
                  </a:lnTo>
                  <a:lnTo>
                    <a:pt x="1075748" y="474865"/>
                  </a:lnTo>
                  <a:lnTo>
                    <a:pt x="1080975" y="479890"/>
                  </a:lnTo>
                  <a:lnTo>
                    <a:pt x="1085747" y="485143"/>
                  </a:lnTo>
                  <a:lnTo>
                    <a:pt x="1090291" y="490625"/>
                  </a:lnTo>
                  <a:lnTo>
                    <a:pt x="1094609" y="495649"/>
                  </a:lnTo>
                  <a:lnTo>
                    <a:pt x="1098699" y="500903"/>
                  </a:lnTo>
                  <a:lnTo>
                    <a:pt x="1102562" y="505927"/>
                  </a:lnTo>
                  <a:lnTo>
                    <a:pt x="1109834" y="515977"/>
                  </a:lnTo>
                  <a:lnTo>
                    <a:pt x="1115969" y="525798"/>
                  </a:lnTo>
                  <a:lnTo>
                    <a:pt x="1121650" y="535162"/>
                  </a:lnTo>
                  <a:lnTo>
                    <a:pt x="1125967" y="543613"/>
                  </a:lnTo>
                  <a:lnTo>
                    <a:pt x="1129830" y="551379"/>
                  </a:lnTo>
                  <a:lnTo>
                    <a:pt x="1132785" y="558002"/>
                  </a:lnTo>
                  <a:lnTo>
                    <a:pt x="1136875" y="567366"/>
                  </a:lnTo>
                  <a:lnTo>
                    <a:pt x="1138238" y="570792"/>
                  </a:lnTo>
                  <a:lnTo>
                    <a:pt x="1127785" y="572163"/>
                  </a:lnTo>
                  <a:lnTo>
                    <a:pt x="1115969" y="573076"/>
                  </a:lnTo>
                  <a:lnTo>
                    <a:pt x="1100971" y="573990"/>
                  </a:lnTo>
                  <a:lnTo>
                    <a:pt x="1092336" y="574447"/>
                  </a:lnTo>
                  <a:lnTo>
                    <a:pt x="1083247" y="574675"/>
                  </a:lnTo>
                  <a:lnTo>
                    <a:pt x="1073703" y="574675"/>
                  </a:lnTo>
                  <a:lnTo>
                    <a:pt x="1063932" y="574447"/>
                  </a:lnTo>
                  <a:lnTo>
                    <a:pt x="1053933" y="573990"/>
                  </a:lnTo>
                  <a:lnTo>
                    <a:pt x="1043935" y="573305"/>
                  </a:lnTo>
                  <a:lnTo>
                    <a:pt x="1033937" y="572391"/>
                  </a:lnTo>
                  <a:lnTo>
                    <a:pt x="1023938" y="570792"/>
                  </a:lnTo>
                  <a:close/>
                  <a:moveTo>
                    <a:pt x="195550" y="0"/>
                  </a:moveTo>
                  <a:lnTo>
                    <a:pt x="200320" y="0"/>
                  </a:lnTo>
                  <a:lnTo>
                    <a:pt x="199638" y="907"/>
                  </a:lnTo>
                  <a:lnTo>
                    <a:pt x="197594" y="4533"/>
                  </a:lnTo>
                  <a:lnTo>
                    <a:pt x="196231" y="7027"/>
                  </a:lnTo>
                  <a:lnTo>
                    <a:pt x="194869" y="10200"/>
                  </a:lnTo>
                  <a:lnTo>
                    <a:pt x="193733" y="13600"/>
                  </a:lnTo>
                  <a:lnTo>
                    <a:pt x="192597" y="17227"/>
                  </a:lnTo>
                  <a:lnTo>
                    <a:pt x="191916" y="21307"/>
                  </a:lnTo>
                  <a:lnTo>
                    <a:pt x="191235" y="25614"/>
                  </a:lnTo>
                  <a:lnTo>
                    <a:pt x="191235" y="29921"/>
                  </a:lnTo>
                  <a:lnTo>
                    <a:pt x="192143" y="34907"/>
                  </a:lnTo>
                  <a:lnTo>
                    <a:pt x="192597" y="37174"/>
                  </a:lnTo>
                  <a:lnTo>
                    <a:pt x="193279" y="39441"/>
                  </a:lnTo>
                  <a:lnTo>
                    <a:pt x="194187" y="41934"/>
                  </a:lnTo>
                  <a:lnTo>
                    <a:pt x="195550" y="44654"/>
                  </a:lnTo>
                  <a:lnTo>
                    <a:pt x="196686" y="46921"/>
                  </a:lnTo>
                  <a:lnTo>
                    <a:pt x="198275" y="49414"/>
                  </a:lnTo>
                  <a:lnTo>
                    <a:pt x="200092" y="51908"/>
                  </a:lnTo>
                  <a:lnTo>
                    <a:pt x="202137" y="54174"/>
                  </a:lnTo>
                  <a:lnTo>
                    <a:pt x="206679" y="59388"/>
                  </a:lnTo>
                  <a:lnTo>
                    <a:pt x="211676" y="64601"/>
                  </a:lnTo>
                  <a:lnTo>
                    <a:pt x="222577" y="74801"/>
                  </a:lnTo>
                  <a:lnTo>
                    <a:pt x="234160" y="85228"/>
                  </a:lnTo>
                  <a:lnTo>
                    <a:pt x="245516" y="95655"/>
                  </a:lnTo>
                  <a:lnTo>
                    <a:pt x="250967" y="100415"/>
                  </a:lnTo>
                  <a:lnTo>
                    <a:pt x="255737" y="105175"/>
                  </a:lnTo>
                  <a:lnTo>
                    <a:pt x="260052" y="110162"/>
                  </a:lnTo>
                  <a:lnTo>
                    <a:pt x="263913" y="114469"/>
                  </a:lnTo>
                  <a:lnTo>
                    <a:pt x="267093" y="118776"/>
                  </a:lnTo>
                  <a:lnTo>
                    <a:pt x="269591" y="122856"/>
                  </a:lnTo>
                  <a:lnTo>
                    <a:pt x="270499" y="125122"/>
                  </a:lnTo>
                  <a:lnTo>
                    <a:pt x="271181" y="126709"/>
                  </a:lnTo>
                  <a:lnTo>
                    <a:pt x="271408" y="128522"/>
                  </a:lnTo>
                  <a:lnTo>
                    <a:pt x="271635" y="130336"/>
                  </a:lnTo>
                  <a:lnTo>
                    <a:pt x="292757" y="131696"/>
                  </a:lnTo>
                  <a:lnTo>
                    <a:pt x="315469" y="133283"/>
                  </a:lnTo>
                  <a:lnTo>
                    <a:pt x="342496" y="135323"/>
                  </a:lnTo>
                  <a:lnTo>
                    <a:pt x="371795" y="138043"/>
                  </a:lnTo>
                  <a:lnTo>
                    <a:pt x="386558" y="139856"/>
                  </a:lnTo>
                  <a:lnTo>
                    <a:pt x="400866" y="141669"/>
                  </a:lnTo>
                  <a:lnTo>
                    <a:pt x="414266" y="143483"/>
                  </a:lnTo>
                  <a:lnTo>
                    <a:pt x="426758" y="145523"/>
                  </a:lnTo>
                  <a:lnTo>
                    <a:pt x="437887" y="147789"/>
                  </a:lnTo>
                  <a:lnTo>
                    <a:pt x="442656" y="149149"/>
                  </a:lnTo>
                  <a:lnTo>
                    <a:pt x="447199" y="150056"/>
                  </a:lnTo>
                  <a:lnTo>
                    <a:pt x="456283" y="153230"/>
                  </a:lnTo>
                  <a:lnTo>
                    <a:pt x="467412" y="156856"/>
                  </a:lnTo>
                  <a:lnTo>
                    <a:pt x="492622" y="165696"/>
                  </a:lnTo>
                  <a:lnTo>
                    <a:pt x="520785" y="176577"/>
                  </a:lnTo>
                  <a:lnTo>
                    <a:pt x="549402" y="187457"/>
                  </a:lnTo>
                  <a:lnTo>
                    <a:pt x="597325" y="206497"/>
                  </a:lnTo>
                  <a:lnTo>
                    <a:pt x="617538" y="214657"/>
                  </a:lnTo>
                  <a:lnTo>
                    <a:pt x="616176" y="222364"/>
                  </a:lnTo>
                  <a:lnTo>
                    <a:pt x="611179" y="243218"/>
                  </a:lnTo>
                  <a:lnTo>
                    <a:pt x="604138" y="273365"/>
                  </a:lnTo>
                  <a:lnTo>
                    <a:pt x="599596" y="291045"/>
                  </a:lnTo>
                  <a:lnTo>
                    <a:pt x="594826" y="310086"/>
                  </a:lnTo>
                  <a:lnTo>
                    <a:pt x="589603" y="329353"/>
                  </a:lnTo>
                  <a:lnTo>
                    <a:pt x="583925" y="349073"/>
                  </a:lnTo>
                  <a:lnTo>
                    <a:pt x="578247" y="368113"/>
                  </a:lnTo>
                  <a:lnTo>
                    <a:pt x="572341" y="386927"/>
                  </a:lnTo>
                  <a:lnTo>
                    <a:pt x="566209" y="404381"/>
                  </a:lnTo>
                  <a:lnTo>
                    <a:pt x="563257" y="412541"/>
                  </a:lnTo>
                  <a:lnTo>
                    <a:pt x="560077" y="420474"/>
                  </a:lnTo>
                  <a:lnTo>
                    <a:pt x="557352" y="427728"/>
                  </a:lnTo>
                  <a:lnTo>
                    <a:pt x="554172" y="434528"/>
                  </a:lnTo>
                  <a:lnTo>
                    <a:pt x="551219" y="440421"/>
                  </a:lnTo>
                  <a:lnTo>
                    <a:pt x="548267" y="446088"/>
                  </a:lnTo>
                  <a:lnTo>
                    <a:pt x="519877" y="429995"/>
                  </a:lnTo>
                  <a:lnTo>
                    <a:pt x="489670" y="412994"/>
                  </a:lnTo>
                  <a:lnTo>
                    <a:pt x="453785" y="392367"/>
                  </a:lnTo>
                  <a:lnTo>
                    <a:pt x="415856" y="370153"/>
                  </a:lnTo>
                  <a:lnTo>
                    <a:pt x="379063" y="348393"/>
                  </a:lnTo>
                  <a:lnTo>
                    <a:pt x="362256" y="338193"/>
                  </a:lnTo>
                  <a:lnTo>
                    <a:pt x="347493" y="328899"/>
                  </a:lnTo>
                  <a:lnTo>
                    <a:pt x="335001" y="320739"/>
                  </a:lnTo>
                  <a:lnTo>
                    <a:pt x="324554" y="313939"/>
                  </a:lnTo>
                  <a:lnTo>
                    <a:pt x="315696" y="307139"/>
                  </a:lnTo>
                  <a:lnTo>
                    <a:pt x="306612" y="300112"/>
                  </a:lnTo>
                  <a:lnTo>
                    <a:pt x="297300" y="292179"/>
                  </a:lnTo>
                  <a:lnTo>
                    <a:pt x="287988" y="283792"/>
                  </a:lnTo>
                  <a:lnTo>
                    <a:pt x="278676" y="275405"/>
                  </a:lnTo>
                  <a:lnTo>
                    <a:pt x="269591" y="266792"/>
                  </a:lnTo>
                  <a:lnTo>
                    <a:pt x="260733" y="257951"/>
                  </a:lnTo>
                  <a:lnTo>
                    <a:pt x="252557" y="249338"/>
                  </a:lnTo>
                  <a:lnTo>
                    <a:pt x="244381" y="241178"/>
                  </a:lnTo>
                  <a:lnTo>
                    <a:pt x="237340" y="232791"/>
                  </a:lnTo>
                  <a:lnTo>
                    <a:pt x="230981" y="225538"/>
                  </a:lnTo>
                  <a:lnTo>
                    <a:pt x="225303" y="218511"/>
                  </a:lnTo>
                  <a:lnTo>
                    <a:pt x="220533" y="212391"/>
                  </a:lnTo>
                  <a:lnTo>
                    <a:pt x="217126" y="207177"/>
                  </a:lnTo>
                  <a:lnTo>
                    <a:pt x="214628" y="202870"/>
                  </a:lnTo>
                  <a:lnTo>
                    <a:pt x="213947" y="201057"/>
                  </a:lnTo>
                  <a:lnTo>
                    <a:pt x="213720" y="199924"/>
                  </a:lnTo>
                  <a:lnTo>
                    <a:pt x="213492" y="198564"/>
                  </a:lnTo>
                  <a:lnTo>
                    <a:pt x="212584" y="197204"/>
                  </a:lnTo>
                  <a:lnTo>
                    <a:pt x="211903" y="196070"/>
                  </a:lnTo>
                  <a:lnTo>
                    <a:pt x="210540" y="194710"/>
                  </a:lnTo>
                  <a:lnTo>
                    <a:pt x="207587" y="192217"/>
                  </a:lnTo>
                  <a:lnTo>
                    <a:pt x="203499" y="189497"/>
                  </a:lnTo>
                  <a:lnTo>
                    <a:pt x="198730" y="186777"/>
                  </a:lnTo>
                  <a:lnTo>
                    <a:pt x="193052" y="184283"/>
                  </a:lnTo>
                  <a:lnTo>
                    <a:pt x="187147" y="181563"/>
                  </a:lnTo>
                  <a:lnTo>
                    <a:pt x="180787" y="179070"/>
                  </a:lnTo>
                  <a:lnTo>
                    <a:pt x="174201" y="176803"/>
                  </a:lnTo>
                  <a:lnTo>
                    <a:pt x="167160" y="174537"/>
                  </a:lnTo>
                  <a:lnTo>
                    <a:pt x="153306" y="170230"/>
                  </a:lnTo>
                  <a:lnTo>
                    <a:pt x="140587" y="166376"/>
                  </a:lnTo>
                  <a:lnTo>
                    <a:pt x="129231" y="163430"/>
                  </a:lnTo>
                  <a:lnTo>
                    <a:pt x="124235" y="162523"/>
                  </a:lnTo>
                  <a:lnTo>
                    <a:pt x="119238" y="161390"/>
                  </a:lnTo>
                  <a:lnTo>
                    <a:pt x="114014" y="160710"/>
                  </a:lnTo>
                  <a:lnTo>
                    <a:pt x="109245" y="160030"/>
                  </a:lnTo>
                  <a:lnTo>
                    <a:pt x="99706" y="159576"/>
                  </a:lnTo>
                  <a:lnTo>
                    <a:pt x="91075" y="159350"/>
                  </a:lnTo>
                  <a:lnTo>
                    <a:pt x="83807" y="159350"/>
                  </a:lnTo>
                  <a:lnTo>
                    <a:pt x="78129" y="159576"/>
                  </a:lnTo>
                  <a:lnTo>
                    <a:pt x="72905" y="160030"/>
                  </a:lnTo>
                  <a:lnTo>
                    <a:pt x="72905" y="161616"/>
                  </a:lnTo>
                  <a:lnTo>
                    <a:pt x="72905" y="165243"/>
                  </a:lnTo>
                  <a:lnTo>
                    <a:pt x="72451" y="171137"/>
                  </a:lnTo>
                  <a:lnTo>
                    <a:pt x="71770" y="178163"/>
                  </a:lnTo>
                  <a:lnTo>
                    <a:pt x="70861" y="182017"/>
                  </a:lnTo>
                  <a:lnTo>
                    <a:pt x="69953" y="186097"/>
                  </a:lnTo>
                  <a:lnTo>
                    <a:pt x="68817" y="190177"/>
                  </a:lnTo>
                  <a:lnTo>
                    <a:pt x="67228" y="194257"/>
                  </a:lnTo>
                  <a:lnTo>
                    <a:pt x="65411" y="198337"/>
                  </a:lnTo>
                  <a:lnTo>
                    <a:pt x="63366" y="202417"/>
                  </a:lnTo>
                  <a:lnTo>
                    <a:pt x="60868" y="206270"/>
                  </a:lnTo>
                  <a:lnTo>
                    <a:pt x="58143" y="209897"/>
                  </a:lnTo>
                  <a:lnTo>
                    <a:pt x="51556" y="216244"/>
                  </a:lnTo>
                  <a:lnTo>
                    <a:pt x="45197" y="222591"/>
                  </a:lnTo>
                  <a:lnTo>
                    <a:pt x="39065" y="228258"/>
                  </a:lnTo>
                  <a:lnTo>
                    <a:pt x="33614" y="233244"/>
                  </a:lnTo>
                  <a:lnTo>
                    <a:pt x="24983" y="240044"/>
                  </a:lnTo>
                  <a:lnTo>
                    <a:pt x="21576" y="242991"/>
                  </a:lnTo>
                  <a:lnTo>
                    <a:pt x="17943" y="234151"/>
                  </a:lnTo>
                  <a:lnTo>
                    <a:pt x="14309" y="225311"/>
                  </a:lnTo>
                  <a:lnTo>
                    <a:pt x="10221" y="213977"/>
                  </a:lnTo>
                  <a:lnTo>
                    <a:pt x="6132" y="202190"/>
                  </a:lnTo>
                  <a:lnTo>
                    <a:pt x="4315" y="196297"/>
                  </a:lnTo>
                  <a:lnTo>
                    <a:pt x="2498" y="190630"/>
                  </a:lnTo>
                  <a:lnTo>
                    <a:pt x="1363" y="184963"/>
                  </a:lnTo>
                  <a:lnTo>
                    <a:pt x="454" y="180203"/>
                  </a:lnTo>
                  <a:lnTo>
                    <a:pt x="0" y="175443"/>
                  </a:lnTo>
                  <a:lnTo>
                    <a:pt x="0" y="171590"/>
                  </a:lnTo>
                  <a:lnTo>
                    <a:pt x="454" y="168416"/>
                  </a:lnTo>
                  <a:lnTo>
                    <a:pt x="1136" y="165243"/>
                  </a:lnTo>
                  <a:lnTo>
                    <a:pt x="1817" y="162070"/>
                  </a:lnTo>
                  <a:lnTo>
                    <a:pt x="2726" y="159350"/>
                  </a:lnTo>
                  <a:lnTo>
                    <a:pt x="3861" y="156630"/>
                  </a:lnTo>
                  <a:lnTo>
                    <a:pt x="5224" y="153910"/>
                  </a:lnTo>
                  <a:lnTo>
                    <a:pt x="6587" y="151416"/>
                  </a:lnTo>
                  <a:lnTo>
                    <a:pt x="8176" y="149149"/>
                  </a:lnTo>
                  <a:lnTo>
                    <a:pt x="9993" y="147109"/>
                  </a:lnTo>
                  <a:lnTo>
                    <a:pt x="12037" y="145069"/>
                  </a:lnTo>
                  <a:lnTo>
                    <a:pt x="14082" y="143029"/>
                  </a:lnTo>
                  <a:lnTo>
                    <a:pt x="16353" y="141216"/>
                  </a:lnTo>
                  <a:lnTo>
                    <a:pt x="18851" y="139629"/>
                  </a:lnTo>
                  <a:lnTo>
                    <a:pt x="21122" y="138043"/>
                  </a:lnTo>
                  <a:lnTo>
                    <a:pt x="23848" y="136456"/>
                  </a:lnTo>
                  <a:lnTo>
                    <a:pt x="26346" y="135323"/>
                  </a:lnTo>
                  <a:lnTo>
                    <a:pt x="27709" y="134416"/>
                  </a:lnTo>
                  <a:lnTo>
                    <a:pt x="29071" y="133509"/>
                  </a:lnTo>
                  <a:lnTo>
                    <a:pt x="29980" y="132149"/>
                  </a:lnTo>
                  <a:lnTo>
                    <a:pt x="30888" y="130336"/>
                  </a:lnTo>
                  <a:lnTo>
                    <a:pt x="31570" y="128522"/>
                  </a:lnTo>
                  <a:lnTo>
                    <a:pt x="32024" y="126256"/>
                  </a:lnTo>
                  <a:lnTo>
                    <a:pt x="32932" y="121269"/>
                  </a:lnTo>
                  <a:lnTo>
                    <a:pt x="33614" y="115376"/>
                  </a:lnTo>
                  <a:lnTo>
                    <a:pt x="34068" y="108802"/>
                  </a:lnTo>
                  <a:lnTo>
                    <a:pt x="34977" y="94068"/>
                  </a:lnTo>
                  <a:lnTo>
                    <a:pt x="35658" y="86135"/>
                  </a:lnTo>
                  <a:lnTo>
                    <a:pt x="36566" y="78201"/>
                  </a:lnTo>
                  <a:lnTo>
                    <a:pt x="37929" y="69815"/>
                  </a:lnTo>
                  <a:lnTo>
                    <a:pt x="39746" y="61881"/>
                  </a:lnTo>
                  <a:lnTo>
                    <a:pt x="40882" y="57801"/>
                  </a:lnTo>
                  <a:lnTo>
                    <a:pt x="42471" y="53948"/>
                  </a:lnTo>
                  <a:lnTo>
                    <a:pt x="43607" y="50094"/>
                  </a:lnTo>
                  <a:lnTo>
                    <a:pt x="45424" y="46694"/>
                  </a:lnTo>
                  <a:lnTo>
                    <a:pt x="47468" y="43068"/>
                  </a:lnTo>
                  <a:lnTo>
                    <a:pt x="49512" y="39441"/>
                  </a:lnTo>
                  <a:lnTo>
                    <a:pt x="51783" y="36041"/>
                  </a:lnTo>
                  <a:lnTo>
                    <a:pt x="54736" y="33094"/>
                  </a:lnTo>
                  <a:lnTo>
                    <a:pt x="57688" y="29921"/>
                  </a:lnTo>
                  <a:lnTo>
                    <a:pt x="61095" y="27201"/>
                  </a:lnTo>
                  <a:lnTo>
                    <a:pt x="65183" y="24481"/>
                  </a:lnTo>
                  <a:lnTo>
                    <a:pt x="69499" y="21987"/>
                  </a:lnTo>
                  <a:lnTo>
                    <a:pt x="74268" y="19720"/>
                  </a:lnTo>
                  <a:lnTo>
                    <a:pt x="79038" y="17680"/>
                  </a:lnTo>
                  <a:lnTo>
                    <a:pt x="84489" y="15640"/>
                  </a:lnTo>
                  <a:lnTo>
                    <a:pt x="89939" y="13827"/>
                  </a:lnTo>
                  <a:lnTo>
                    <a:pt x="95845" y="12014"/>
                  </a:lnTo>
                  <a:lnTo>
                    <a:pt x="101750" y="10427"/>
                  </a:lnTo>
                  <a:lnTo>
                    <a:pt x="113787" y="7934"/>
                  </a:lnTo>
                  <a:lnTo>
                    <a:pt x="126279" y="5894"/>
                  </a:lnTo>
                  <a:lnTo>
                    <a:pt x="138770" y="4080"/>
                  </a:lnTo>
                  <a:lnTo>
                    <a:pt x="150808" y="2493"/>
                  </a:lnTo>
                  <a:lnTo>
                    <a:pt x="162163" y="1587"/>
                  </a:lnTo>
                  <a:lnTo>
                    <a:pt x="172611" y="907"/>
                  </a:lnTo>
                  <a:lnTo>
                    <a:pt x="181923" y="453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6F11DBBB-03B5-42DF-91E0-04AD7984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700" y="0"/>
              <a:ext cx="1530350" cy="2184400"/>
            </a:xfrm>
            <a:custGeom>
              <a:avLst/>
              <a:gdLst>
                <a:gd name="T0" fmla="*/ 6672 w 6750"/>
                <a:gd name="T1" fmla="*/ 7177 h 9631"/>
                <a:gd name="T2" fmla="*/ 6573 w 6750"/>
                <a:gd name="T3" fmla="*/ 7083 h 9631"/>
                <a:gd name="T4" fmla="*/ 6552 w 6750"/>
                <a:gd name="T5" fmla="*/ 6913 h 9631"/>
                <a:gd name="T6" fmla="*/ 6574 w 6750"/>
                <a:gd name="T7" fmla="*/ 6744 h 9631"/>
                <a:gd name="T8" fmla="*/ 6445 w 6750"/>
                <a:gd name="T9" fmla="*/ 6715 h 9631"/>
                <a:gd name="T10" fmla="*/ 6353 w 6750"/>
                <a:gd name="T11" fmla="*/ 6616 h 9631"/>
                <a:gd name="T12" fmla="*/ 6327 w 6750"/>
                <a:gd name="T13" fmla="*/ 6366 h 9631"/>
                <a:gd name="T14" fmla="*/ 5433 w 6750"/>
                <a:gd name="T15" fmla="*/ 4526 h 9631"/>
                <a:gd name="T16" fmla="*/ 3128 w 6750"/>
                <a:gd name="T17" fmla="*/ 102 h 9631"/>
                <a:gd name="T18" fmla="*/ 3015 w 6750"/>
                <a:gd name="T19" fmla="*/ 2 h 9631"/>
                <a:gd name="T20" fmla="*/ 2692 w 6750"/>
                <a:gd name="T21" fmla="*/ 45 h 9631"/>
                <a:gd name="T22" fmla="*/ 2367 w 6750"/>
                <a:gd name="T23" fmla="*/ 163 h 9631"/>
                <a:gd name="T24" fmla="*/ 716 w 6750"/>
                <a:gd name="T25" fmla="*/ 1369 h 9631"/>
                <a:gd name="T26" fmla="*/ 437 w 6750"/>
                <a:gd name="T27" fmla="*/ 1587 h 9631"/>
                <a:gd name="T28" fmla="*/ 170 w 6750"/>
                <a:gd name="T29" fmla="*/ 1769 h 9631"/>
                <a:gd name="T30" fmla="*/ 18 w 6750"/>
                <a:gd name="T31" fmla="*/ 1900 h 9631"/>
                <a:gd name="T32" fmla="*/ 4 w 6750"/>
                <a:gd name="T33" fmla="*/ 2061 h 9631"/>
                <a:gd name="T34" fmla="*/ 108 w 6750"/>
                <a:gd name="T35" fmla="*/ 2361 h 9631"/>
                <a:gd name="T36" fmla="*/ 1415 w 6750"/>
                <a:gd name="T37" fmla="*/ 4967 h 9631"/>
                <a:gd name="T38" fmla="*/ 1458 w 6750"/>
                <a:gd name="T39" fmla="*/ 5110 h 9631"/>
                <a:gd name="T40" fmla="*/ 1605 w 6750"/>
                <a:gd name="T41" fmla="*/ 5421 h 9631"/>
                <a:gd name="T42" fmla="*/ 1696 w 6750"/>
                <a:gd name="T43" fmla="*/ 5527 h 9631"/>
                <a:gd name="T44" fmla="*/ 1768 w 6750"/>
                <a:gd name="T45" fmla="*/ 5751 h 9631"/>
                <a:gd name="T46" fmla="*/ 1843 w 6750"/>
                <a:gd name="T47" fmla="*/ 5779 h 9631"/>
                <a:gd name="T48" fmla="*/ 2100 w 6750"/>
                <a:gd name="T49" fmla="*/ 5513 h 9631"/>
                <a:gd name="T50" fmla="*/ 2225 w 6750"/>
                <a:gd name="T51" fmla="*/ 5456 h 9631"/>
                <a:gd name="T52" fmla="*/ 2321 w 6750"/>
                <a:gd name="T53" fmla="*/ 5493 h 9631"/>
                <a:gd name="T54" fmla="*/ 2408 w 6750"/>
                <a:gd name="T55" fmla="*/ 5638 h 9631"/>
                <a:gd name="T56" fmla="*/ 2683 w 6750"/>
                <a:gd name="T57" fmla="*/ 5107 h 9631"/>
                <a:gd name="T58" fmla="*/ 2789 w 6750"/>
                <a:gd name="T59" fmla="*/ 4970 h 9631"/>
                <a:gd name="T60" fmla="*/ 2909 w 6750"/>
                <a:gd name="T61" fmla="*/ 4953 h 9631"/>
                <a:gd name="T62" fmla="*/ 3077 w 6750"/>
                <a:gd name="T63" fmla="*/ 5048 h 9631"/>
                <a:gd name="T64" fmla="*/ 3081 w 6750"/>
                <a:gd name="T65" fmla="*/ 5147 h 9631"/>
                <a:gd name="T66" fmla="*/ 2961 w 6750"/>
                <a:gd name="T67" fmla="*/ 5421 h 9631"/>
                <a:gd name="T68" fmla="*/ 2774 w 6750"/>
                <a:gd name="T69" fmla="*/ 5787 h 9631"/>
                <a:gd name="T70" fmla="*/ 2688 w 6750"/>
                <a:gd name="T71" fmla="*/ 6131 h 9631"/>
                <a:gd name="T72" fmla="*/ 2960 w 6750"/>
                <a:gd name="T73" fmla="*/ 5690 h 9631"/>
                <a:gd name="T74" fmla="*/ 3166 w 6750"/>
                <a:gd name="T75" fmla="*/ 5335 h 9631"/>
                <a:gd name="T76" fmla="*/ 3270 w 6750"/>
                <a:gd name="T77" fmla="*/ 5350 h 9631"/>
                <a:gd name="T78" fmla="*/ 3387 w 6750"/>
                <a:gd name="T79" fmla="*/ 5468 h 9631"/>
                <a:gd name="T80" fmla="*/ 3365 w 6750"/>
                <a:gd name="T81" fmla="*/ 5649 h 9631"/>
                <a:gd name="T82" fmla="*/ 3369 w 6750"/>
                <a:gd name="T83" fmla="*/ 5812 h 9631"/>
                <a:gd name="T84" fmla="*/ 3434 w 6750"/>
                <a:gd name="T85" fmla="*/ 5912 h 9631"/>
                <a:gd name="T86" fmla="*/ 3421 w 6750"/>
                <a:gd name="T87" fmla="*/ 6149 h 9631"/>
                <a:gd name="T88" fmla="*/ 3118 w 6750"/>
                <a:gd name="T89" fmla="*/ 6893 h 9631"/>
                <a:gd name="T90" fmla="*/ 3044 w 6750"/>
                <a:gd name="T91" fmla="*/ 7194 h 9631"/>
                <a:gd name="T92" fmla="*/ 3034 w 6750"/>
                <a:gd name="T93" fmla="*/ 7555 h 9631"/>
                <a:gd name="T94" fmla="*/ 4232 w 6750"/>
                <a:gd name="T95" fmla="*/ 9631 h 9631"/>
                <a:gd name="T96" fmla="*/ 4435 w 6750"/>
                <a:gd name="T97" fmla="*/ 9566 h 9631"/>
                <a:gd name="T98" fmla="*/ 4765 w 6750"/>
                <a:gd name="T99" fmla="*/ 9466 h 9631"/>
                <a:gd name="T100" fmla="*/ 4837 w 6750"/>
                <a:gd name="T101" fmla="*/ 9386 h 9631"/>
                <a:gd name="T102" fmla="*/ 4896 w 6750"/>
                <a:gd name="T103" fmla="*/ 9276 h 9631"/>
                <a:gd name="T104" fmla="*/ 5064 w 6750"/>
                <a:gd name="T105" fmla="*/ 9191 h 9631"/>
                <a:gd name="T106" fmla="*/ 5150 w 6750"/>
                <a:gd name="T107" fmla="*/ 9197 h 9631"/>
                <a:gd name="T108" fmla="*/ 5441 w 6750"/>
                <a:gd name="T109" fmla="*/ 9089 h 9631"/>
                <a:gd name="T110" fmla="*/ 5708 w 6750"/>
                <a:gd name="T111" fmla="*/ 8912 h 9631"/>
                <a:gd name="T112" fmla="*/ 6159 w 6750"/>
                <a:gd name="T113" fmla="*/ 8269 h 9631"/>
                <a:gd name="T114" fmla="*/ 6712 w 6750"/>
                <a:gd name="T115" fmla="*/ 7413 h 9631"/>
                <a:gd name="T116" fmla="*/ 6749 w 6750"/>
                <a:gd name="T117" fmla="*/ 7198 h 9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50" h="9631">
                  <a:moveTo>
                    <a:pt x="6748" y="7191"/>
                  </a:moveTo>
                  <a:lnTo>
                    <a:pt x="6748" y="7191"/>
                  </a:lnTo>
                  <a:lnTo>
                    <a:pt x="6744" y="7191"/>
                  </a:lnTo>
                  <a:lnTo>
                    <a:pt x="6734" y="7193"/>
                  </a:lnTo>
                  <a:lnTo>
                    <a:pt x="6717" y="7190"/>
                  </a:lnTo>
                  <a:lnTo>
                    <a:pt x="6708" y="7189"/>
                  </a:lnTo>
                  <a:lnTo>
                    <a:pt x="6697" y="7186"/>
                  </a:lnTo>
                  <a:lnTo>
                    <a:pt x="6685" y="7182"/>
                  </a:lnTo>
                  <a:lnTo>
                    <a:pt x="6672" y="7177"/>
                  </a:lnTo>
                  <a:lnTo>
                    <a:pt x="6659" y="7170"/>
                  </a:lnTo>
                  <a:lnTo>
                    <a:pt x="6645" y="7161"/>
                  </a:lnTo>
                  <a:lnTo>
                    <a:pt x="6630" y="7150"/>
                  </a:lnTo>
                  <a:lnTo>
                    <a:pt x="6616" y="7137"/>
                  </a:lnTo>
                  <a:lnTo>
                    <a:pt x="6601" y="7121"/>
                  </a:lnTo>
                  <a:lnTo>
                    <a:pt x="6585" y="7104"/>
                  </a:lnTo>
                  <a:lnTo>
                    <a:pt x="6585" y="7104"/>
                  </a:lnTo>
                  <a:lnTo>
                    <a:pt x="6578" y="7094"/>
                  </a:lnTo>
                  <a:lnTo>
                    <a:pt x="6573" y="7083"/>
                  </a:lnTo>
                  <a:lnTo>
                    <a:pt x="6567" y="7072"/>
                  </a:lnTo>
                  <a:lnTo>
                    <a:pt x="6562" y="7059"/>
                  </a:lnTo>
                  <a:lnTo>
                    <a:pt x="6559" y="7046"/>
                  </a:lnTo>
                  <a:lnTo>
                    <a:pt x="6556" y="7032"/>
                  </a:lnTo>
                  <a:lnTo>
                    <a:pt x="6553" y="7018"/>
                  </a:lnTo>
                  <a:lnTo>
                    <a:pt x="6551" y="7004"/>
                  </a:lnTo>
                  <a:lnTo>
                    <a:pt x="6550" y="6974"/>
                  </a:lnTo>
                  <a:lnTo>
                    <a:pt x="6550" y="6944"/>
                  </a:lnTo>
                  <a:lnTo>
                    <a:pt x="6552" y="6913"/>
                  </a:lnTo>
                  <a:lnTo>
                    <a:pt x="6556" y="6884"/>
                  </a:lnTo>
                  <a:lnTo>
                    <a:pt x="6559" y="6855"/>
                  </a:lnTo>
                  <a:lnTo>
                    <a:pt x="6565" y="6827"/>
                  </a:lnTo>
                  <a:lnTo>
                    <a:pt x="6574" y="6782"/>
                  </a:lnTo>
                  <a:lnTo>
                    <a:pt x="6582" y="6751"/>
                  </a:lnTo>
                  <a:lnTo>
                    <a:pt x="6585" y="6739"/>
                  </a:lnTo>
                  <a:lnTo>
                    <a:pt x="6585" y="6739"/>
                  </a:lnTo>
                  <a:lnTo>
                    <a:pt x="6583" y="6740"/>
                  </a:lnTo>
                  <a:lnTo>
                    <a:pt x="6574" y="6744"/>
                  </a:lnTo>
                  <a:lnTo>
                    <a:pt x="6558" y="6746"/>
                  </a:lnTo>
                  <a:lnTo>
                    <a:pt x="6549" y="6747"/>
                  </a:lnTo>
                  <a:lnTo>
                    <a:pt x="6538" y="6747"/>
                  </a:lnTo>
                  <a:lnTo>
                    <a:pt x="6525" y="6746"/>
                  </a:lnTo>
                  <a:lnTo>
                    <a:pt x="6512" y="6743"/>
                  </a:lnTo>
                  <a:lnTo>
                    <a:pt x="6497" y="6739"/>
                  </a:lnTo>
                  <a:lnTo>
                    <a:pt x="6481" y="6734"/>
                  </a:lnTo>
                  <a:lnTo>
                    <a:pt x="6463" y="6726"/>
                  </a:lnTo>
                  <a:lnTo>
                    <a:pt x="6445" y="6715"/>
                  </a:lnTo>
                  <a:lnTo>
                    <a:pt x="6424" y="6703"/>
                  </a:lnTo>
                  <a:lnTo>
                    <a:pt x="6403" y="6688"/>
                  </a:lnTo>
                  <a:lnTo>
                    <a:pt x="6403" y="6688"/>
                  </a:lnTo>
                  <a:lnTo>
                    <a:pt x="6393" y="6679"/>
                  </a:lnTo>
                  <a:lnTo>
                    <a:pt x="6383" y="6669"/>
                  </a:lnTo>
                  <a:lnTo>
                    <a:pt x="6375" y="6658"/>
                  </a:lnTo>
                  <a:lnTo>
                    <a:pt x="6367" y="6644"/>
                  </a:lnTo>
                  <a:lnTo>
                    <a:pt x="6360" y="6631"/>
                  </a:lnTo>
                  <a:lnTo>
                    <a:pt x="6353" y="6616"/>
                  </a:lnTo>
                  <a:lnTo>
                    <a:pt x="6349" y="6600"/>
                  </a:lnTo>
                  <a:lnTo>
                    <a:pt x="6343" y="6583"/>
                  </a:lnTo>
                  <a:lnTo>
                    <a:pt x="6340" y="6566"/>
                  </a:lnTo>
                  <a:lnTo>
                    <a:pt x="6336" y="6548"/>
                  </a:lnTo>
                  <a:lnTo>
                    <a:pt x="6331" y="6512"/>
                  </a:lnTo>
                  <a:lnTo>
                    <a:pt x="6328" y="6475"/>
                  </a:lnTo>
                  <a:lnTo>
                    <a:pt x="6326" y="6437"/>
                  </a:lnTo>
                  <a:lnTo>
                    <a:pt x="6326" y="6401"/>
                  </a:lnTo>
                  <a:lnTo>
                    <a:pt x="6327" y="6366"/>
                  </a:lnTo>
                  <a:lnTo>
                    <a:pt x="6329" y="6334"/>
                  </a:lnTo>
                  <a:lnTo>
                    <a:pt x="6332" y="6307"/>
                  </a:lnTo>
                  <a:lnTo>
                    <a:pt x="6335" y="6267"/>
                  </a:lnTo>
                  <a:lnTo>
                    <a:pt x="6337" y="6251"/>
                  </a:lnTo>
                  <a:lnTo>
                    <a:pt x="6301" y="6113"/>
                  </a:lnTo>
                  <a:lnTo>
                    <a:pt x="6087" y="5675"/>
                  </a:lnTo>
                  <a:lnTo>
                    <a:pt x="5853" y="5344"/>
                  </a:lnTo>
                  <a:lnTo>
                    <a:pt x="5853" y="5344"/>
                  </a:lnTo>
                  <a:lnTo>
                    <a:pt x="5433" y="4526"/>
                  </a:lnTo>
                  <a:lnTo>
                    <a:pt x="5000" y="3686"/>
                  </a:lnTo>
                  <a:lnTo>
                    <a:pt x="4501" y="2719"/>
                  </a:lnTo>
                  <a:lnTo>
                    <a:pt x="3998" y="1748"/>
                  </a:lnTo>
                  <a:lnTo>
                    <a:pt x="3764" y="1299"/>
                  </a:lnTo>
                  <a:lnTo>
                    <a:pt x="3552" y="895"/>
                  </a:lnTo>
                  <a:lnTo>
                    <a:pt x="3371" y="551"/>
                  </a:lnTo>
                  <a:lnTo>
                    <a:pt x="3227" y="280"/>
                  </a:lnTo>
                  <a:lnTo>
                    <a:pt x="3171" y="179"/>
                  </a:lnTo>
                  <a:lnTo>
                    <a:pt x="3128" y="102"/>
                  </a:lnTo>
                  <a:lnTo>
                    <a:pt x="3099" y="50"/>
                  </a:lnTo>
                  <a:lnTo>
                    <a:pt x="3089" y="35"/>
                  </a:lnTo>
                  <a:lnTo>
                    <a:pt x="3083" y="27"/>
                  </a:lnTo>
                  <a:lnTo>
                    <a:pt x="3083" y="27"/>
                  </a:lnTo>
                  <a:lnTo>
                    <a:pt x="3073" y="19"/>
                  </a:lnTo>
                  <a:lnTo>
                    <a:pt x="3062" y="14"/>
                  </a:lnTo>
                  <a:lnTo>
                    <a:pt x="3048" y="9"/>
                  </a:lnTo>
                  <a:lnTo>
                    <a:pt x="3033" y="5"/>
                  </a:lnTo>
                  <a:lnTo>
                    <a:pt x="3015" y="2"/>
                  </a:lnTo>
                  <a:lnTo>
                    <a:pt x="2996" y="1"/>
                  </a:lnTo>
                  <a:lnTo>
                    <a:pt x="2976" y="0"/>
                  </a:lnTo>
                  <a:lnTo>
                    <a:pt x="2954" y="0"/>
                  </a:lnTo>
                  <a:lnTo>
                    <a:pt x="2932" y="2"/>
                  </a:lnTo>
                  <a:lnTo>
                    <a:pt x="2907" y="5"/>
                  </a:lnTo>
                  <a:lnTo>
                    <a:pt x="2856" y="11"/>
                  </a:lnTo>
                  <a:lnTo>
                    <a:pt x="2803" y="20"/>
                  </a:lnTo>
                  <a:lnTo>
                    <a:pt x="2747" y="32"/>
                  </a:lnTo>
                  <a:lnTo>
                    <a:pt x="2692" y="45"/>
                  </a:lnTo>
                  <a:lnTo>
                    <a:pt x="2636" y="61"/>
                  </a:lnTo>
                  <a:lnTo>
                    <a:pt x="2583" y="77"/>
                  </a:lnTo>
                  <a:lnTo>
                    <a:pt x="2534" y="93"/>
                  </a:lnTo>
                  <a:lnTo>
                    <a:pt x="2487" y="110"/>
                  </a:lnTo>
                  <a:lnTo>
                    <a:pt x="2445" y="125"/>
                  </a:lnTo>
                  <a:lnTo>
                    <a:pt x="2410" y="140"/>
                  </a:lnTo>
                  <a:lnTo>
                    <a:pt x="2383" y="154"/>
                  </a:lnTo>
                  <a:lnTo>
                    <a:pt x="2383" y="154"/>
                  </a:lnTo>
                  <a:lnTo>
                    <a:pt x="2367" y="163"/>
                  </a:lnTo>
                  <a:lnTo>
                    <a:pt x="2345" y="177"/>
                  </a:lnTo>
                  <a:lnTo>
                    <a:pt x="2281" y="220"/>
                  </a:lnTo>
                  <a:lnTo>
                    <a:pt x="2197" y="282"/>
                  </a:lnTo>
                  <a:lnTo>
                    <a:pt x="2093" y="356"/>
                  </a:lnTo>
                  <a:lnTo>
                    <a:pt x="1842" y="539"/>
                  </a:lnTo>
                  <a:lnTo>
                    <a:pt x="1559" y="747"/>
                  </a:lnTo>
                  <a:lnTo>
                    <a:pt x="1007" y="1155"/>
                  </a:lnTo>
                  <a:lnTo>
                    <a:pt x="794" y="1311"/>
                  </a:lnTo>
                  <a:lnTo>
                    <a:pt x="716" y="1369"/>
                  </a:lnTo>
                  <a:lnTo>
                    <a:pt x="662" y="1408"/>
                  </a:lnTo>
                  <a:lnTo>
                    <a:pt x="662" y="1408"/>
                  </a:lnTo>
                  <a:lnTo>
                    <a:pt x="621" y="1436"/>
                  </a:lnTo>
                  <a:lnTo>
                    <a:pt x="585" y="1463"/>
                  </a:lnTo>
                  <a:lnTo>
                    <a:pt x="553" y="1488"/>
                  </a:lnTo>
                  <a:lnTo>
                    <a:pt x="523" y="1512"/>
                  </a:lnTo>
                  <a:lnTo>
                    <a:pt x="497" y="1533"/>
                  </a:lnTo>
                  <a:lnTo>
                    <a:pt x="474" y="1553"/>
                  </a:lnTo>
                  <a:lnTo>
                    <a:pt x="437" y="1587"/>
                  </a:lnTo>
                  <a:lnTo>
                    <a:pt x="410" y="1614"/>
                  </a:lnTo>
                  <a:lnTo>
                    <a:pt x="393" y="1635"/>
                  </a:lnTo>
                  <a:lnTo>
                    <a:pt x="383" y="1646"/>
                  </a:lnTo>
                  <a:lnTo>
                    <a:pt x="380" y="1651"/>
                  </a:lnTo>
                  <a:lnTo>
                    <a:pt x="380" y="1651"/>
                  </a:lnTo>
                  <a:lnTo>
                    <a:pt x="349" y="1668"/>
                  </a:lnTo>
                  <a:lnTo>
                    <a:pt x="272" y="1711"/>
                  </a:lnTo>
                  <a:lnTo>
                    <a:pt x="222" y="1739"/>
                  </a:lnTo>
                  <a:lnTo>
                    <a:pt x="170" y="1769"/>
                  </a:lnTo>
                  <a:lnTo>
                    <a:pt x="118" y="1802"/>
                  </a:lnTo>
                  <a:lnTo>
                    <a:pt x="69" y="1835"/>
                  </a:lnTo>
                  <a:lnTo>
                    <a:pt x="69" y="1835"/>
                  </a:lnTo>
                  <a:lnTo>
                    <a:pt x="57" y="1844"/>
                  </a:lnTo>
                  <a:lnTo>
                    <a:pt x="47" y="1854"/>
                  </a:lnTo>
                  <a:lnTo>
                    <a:pt x="38" y="1864"/>
                  </a:lnTo>
                  <a:lnTo>
                    <a:pt x="30" y="1876"/>
                  </a:lnTo>
                  <a:lnTo>
                    <a:pt x="23" y="1888"/>
                  </a:lnTo>
                  <a:lnTo>
                    <a:pt x="18" y="1900"/>
                  </a:lnTo>
                  <a:lnTo>
                    <a:pt x="12" y="1914"/>
                  </a:lnTo>
                  <a:lnTo>
                    <a:pt x="7" y="1929"/>
                  </a:lnTo>
                  <a:lnTo>
                    <a:pt x="5" y="1943"/>
                  </a:lnTo>
                  <a:lnTo>
                    <a:pt x="2" y="1958"/>
                  </a:lnTo>
                  <a:lnTo>
                    <a:pt x="1" y="1975"/>
                  </a:lnTo>
                  <a:lnTo>
                    <a:pt x="0" y="1991"/>
                  </a:lnTo>
                  <a:lnTo>
                    <a:pt x="0" y="2008"/>
                  </a:lnTo>
                  <a:lnTo>
                    <a:pt x="1" y="2026"/>
                  </a:lnTo>
                  <a:lnTo>
                    <a:pt x="4" y="2061"/>
                  </a:lnTo>
                  <a:lnTo>
                    <a:pt x="11" y="2098"/>
                  </a:lnTo>
                  <a:lnTo>
                    <a:pt x="20" y="2136"/>
                  </a:lnTo>
                  <a:lnTo>
                    <a:pt x="30" y="2174"/>
                  </a:lnTo>
                  <a:lnTo>
                    <a:pt x="43" y="2212"/>
                  </a:lnTo>
                  <a:lnTo>
                    <a:pt x="57" y="2251"/>
                  </a:lnTo>
                  <a:lnTo>
                    <a:pt x="73" y="2288"/>
                  </a:lnTo>
                  <a:lnTo>
                    <a:pt x="90" y="2324"/>
                  </a:lnTo>
                  <a:lnTo>
                    <a:pt x="108" y="2361"/>
                  </a:lnTo>
                  <a:lnTo>
                    <a:pt x="108" y="2361"/>
                  </a:lnTo>
                  <a:lnTo>
                    <a:pt x="356" y="2821"/>
                  </a:lnTo>
                  <a:lnTo>
                    <a:pt x="806" y="3654"/>
                  </a:lnTo>
                  <a:lnTo>
                    <a:pt x="1430" y="4809"/>
                  </a:lnTo>
                  <a:lnTo>
                    <a:pt x="1430" y="4809"/>
                  </a:lnTo>
                  <a:lnTo>
                    <a:pt x="1424" y="4843"/>
                  </a:lnTo>
                  <a:lnTo>
                    <a:pt x="1420" y="4878"/>
                  </a:lnTo>
                  <a:lnTo>
                    <a:pt x="1416" y="4920"/>
                  </a:lnTo>
                  <a:lnTo>
                    <a:pt x="1415" y="4943"/>
                  </a:lnTo>
                  <a:lnTo>
                    <a:pt x="1415" y="4967"/>
                  </a:lnTo>
                  <a:lnTo>
                    <a:pt x="1416" y="4989"/>
                  </a:lnTo>
                  <a:lnTo>
                    <a:pt x="1418" y="5011"/>
                  </a:lnTo>
                  <a:lnTo>
                    <a:pt x="1421" y="5032"/>
                  </a:lnTo>
                  <a:lnTo>
                    <a:pt x="1425" y="5051"/>
                  </a:lnTo>
                  <a:lnTo>
                    <a:pt x="1431" y="5068"/>
                  </a:lnTo>
                  <a:lnTo>
                    <a:pt x="1436" y="5075"/>
                  </a:lnTo>
                  <a:lnTo>
                    <a:pt x="1440" y="5082"/>
                  </a:lnTo>
                  <a:lnTo>
                    <a:pt x="1440" y="5082"/>
                  </a:lnTo>
                  <a:lnTo>
                    <a:pt x="1458" y="5110"/>
                  </a:lnTo>
                  <a:lnTo>
                    <a:pt x="1481" y="5146"/>
                  </a:lnTo>
                  <a:lnTo>
                    <a:pt x="1506" y="5189"/>
                  </a:lnTo>
                  <a:lnTo>
                    <a:pt x="1531" y="5237"/>
                  </a:lnTo>
                  <a:lnTo>
                    <a:pt x="1555" y="5289"/>
                  </a:lnTo>
                  <a:lnTo>
                    <a:pt x="1567" y="5315"/>
                  </a:lnTo>
                  <a:lnTo>
                    <a:pt x="1578" y="5342"/>
                  </a:lnTo>
                  <a:lnTo>
                    <a:pt x="1588" y="5368"/>
                  </a:lnTo>
                  <a:lnTo>
                    <a:pt x="1597" y="5395"/>
                  </a:lnTo>
                  <a:lnTo>
                    <a:pt x="1605" y="5421"/>
                  </a:lnTo>
                  <a:lnTo>
                    <a:pt x="1611" y="5446"/>
                  </a:lnTo>
                  <a:lnTo>
                    <a:pt x="1611" y="5446"/>
                  </a:lnTo>
                  <a:lnTo>
                    <a:pt x="1626" y="5454"/>
                  </a:lnTo>
                  <a:lnTo>
                    <a:pt x="1639" y="5463"/>
                  </a:lnTo>
                  <a:lnTo>
                    <a:pt x="1652" y="5473"/>
                  </a:lnTo>
                  <a:lnTo>
                    <a:pt x="1664" y="5485"/>
                  </a:lnTo>
                  <a:lnTo>
                    <a:pt x="1675" y="5498"/>
                  </a:lnTo>
                  <a:lnTo>
                    <a:pt x="1686" y="5513"/>
                  </a:lnTo>
                  <a:lnTo>
                    <a:pt x="1696" y="5527"/>
                  </a:lnTo>
                  <a:lnTo>
                    <a:pt x="1705" y="5543"/>
                  </a:lnTo>
                  <a:lnTo>
                    <a:pt x="1713" y="5559"/>
                  </a:lnTo>
                  <a:lnTo>
                    <a:pt x="1721" y="5576"/>
                  </a:lnTo>
                  <a:lnTo>
                    <a:pt x="1727" y="5593"/>
                  </a:lnTo>
                  <a:lnTo>
                    <a:pt x="1734" y="5611"/>
                  </a:lnTo>
                  <a:lnTo>
                    <a:pt x="1745" y="5647"/>
                  </a:lnTo>
                  <a:lnTo>
                    <a:pt x="1754" y="5683"/>
                  </a:lnTo>
                  <a:lnTo>
                    <a:pt x="1762" y="5718"/>
                  </a:lnTo>
                  <a:lnTo>
                    <a:pt x="1768" y="5751"/>
                  </a:lnTo>
                  <a:lnTo>
                    <a:pt x="1773" y="5783"/>
                  </a:lnTo>
                  <a:lnTo>
                    <a:pt x="1776" y="5810"/>
                  </a:lnTo>
                  <a:lnTo>
                    <a:pt x="1779" y="5849"/>
                  </a:lnTo>
                  <a:lnTo>
                    <a:pt x="1780" y="5864"/>
                  </a:lnTo>
                  <a:lnTo>
                    <a:pt x="1780" y="5864"/>
                  </a:lnTo>
                  <a:lnTo>
                    <a:pt x="1788" y="5852"/>
                  </a:lnTo>
                  <a:lnTo>
                    <a:pt x="1802" y="5833"/>
                  </a:lnTo>
                  <a:lnTo>
                    <a:pt x="1820" y="5808"/>
                  </a:lnTo>
                  <a:lnTo>
                    <a:pt x="1843" y="5779"/>
                  </a:lnTo>
                  <a:lnTo>
                    <a:pt x="1869" y="5748"/>
                  </a:lnTo>
                  <a:lnTo>
                    <a:pt x="1897" y="5713"/>
                  </a:lnTo>
                  <a:lnTo>
                    <a:pt x="1929" y="5678"/>
                  </a:lnTo>
                  <a:lnTo>
                    <a:pt x="1961" y="5641"/>
                  </a:lnTo>
                  <a:lnTo>
                    <a:pt x="1995" y="5606"/>
                  </a:lnTo>
                  <a:lnTo>
                    <a:pt x="2030" y="5572"/>
                  </a:lnTo>
                  <a:lnTo>
                    <a:pt x="2067" y="5541"/>
                  </a:lnTo>
                  <a:lnTo>
                    <a:pt x="2084" y="5526"/>
                  </a:lnTo>
                  <a:lnTo>
                    <a:pt x="2100" y="5513"/>
                  </a:lnTo>
                  <a:lnTo>
                    <a:pt x="2119" y="5500"/>
                  </a:lnTo>
                  <a:lnTo>
                    <a:pt x="2134" y="5490"/>
                  </a:lnTo>
                  <a:lnTo>
                    <a:pt x="2151" y="5480"/>
                  </a:lnTo>
                  <a:lnTo>
                    <a:pt x="2167" y="5472"/>
                  </a:lnTo>
                  <a:lnTo>
                    <a:pt x="2183" y="5465"/>
                  </a:lnTo>
                  <a:lnTo>
                    <a:pt x="2198" y="5461"/>
                  </a:lnTo>
                  <a:lnTo>
                    <a:pt x="2211" y="5457"/>
                  </a:lnTo>
                  <a:lnTo>
                    <a:pt x="2225" y="5456"/>
                  </a:lnTo>
                  <a:lnTo>
                    <a:pt x="2225" y="5456"/>
                  </a:lnTo>
                  <a:lnTo>
                    <a:pt x="2237" y="5457"/>
                  </a:lnTo>
                  <a:lnTo>
                    <a:pt x="2250" y="5458"/>
                  </a:lnTo>
                  <a:lnTo>
                    <a:pt x="2261" y="5461"/>
                  </a:lnTo>
                  <a:lnTo>
                    <a:pt x="2272" y="5464"/>
                  </a:lnTo>
                  <a:lnTo>
                    <a:pt x="2284" y="5468"/>
                  </a:lnTo>
                  <a:lnTo>
                    <a:pt x="2294" y="5474"/>
                  </a:lnTo>
                  <a:lnTo>
                    <a:pt x="2303" y="5480"/>
                  </a:lnTo>
                  <a:lnTo>
                    <a:pt x="2312" y="5485"/>
                  </a:lnTo>
                  <a:lnTo>
                    <a:pt x="2321" y="5493"/>
                  </a:lnTo>
                  <a:lnTo>
                    <a:pt x="2329" y="5500"/>
                  </a:lnTo>
                  <a:lnTo>
                    <a:pt x="2345" y="5516"/>
                  </a:lnTo>
                  <a:lnTo>
                    <a:pt x="2357" y="5533"/>
                  </a:lnTo>
                  <a:lnTo>
                    <a:pt x="2370" y="5551"/>
                  </a:lnTo>
                  <a:lnTo>
                    <a:pt x="2380" y="5569"/>
                  </a:lnTo>
                  <a:lnTo>
                    <a:pt x="2388" y="5586"/>
                  </a:lnTo>
                  <a:lnTo>
                    <a:pt x="2394" y="5602"/>
                  </a:lnTo>
                  <a:lnTo>
                    <a:pt x="2400" y="5617"/>
                  </a:lnTo>
                  <a:lnTo>
                    <a:pt x="2408" y="5638"/>
                  </a:lnTo>
                  <a:lnTo>
                    <a:pt x="2410" y="5646"/>
                  </a:lnTo>
                  <a:lnTo>
                    <a:pt x="2410" y="5646"/>
                  </a:lnTo>
                  <a:lnTo>
                    <a:pt x="2450" y="5562"/>
                  </a:lnTo>
                  <a:lnTo>
                    <a:pt x="2493" y="5474"/>
                  </a:lnTo>
                  <a:lnTo>
                    <a:pt x="2545" y="5369"/>
                  </a:lnTo>
                  <a:lnTo>
                    <a:pt x="2600" y="5258"/>
                  </a:lnTo>
                  <a:lnTo>
                    <a:pt x="2629" y="5205"/>
                  </a:lnTo>
                  <a:lnTo>
                    <a:pt x="2657" y="5154"/>
                  </a:lnTo>
                  <a:lnTo>
                    <a:pt x="2683" y="5107"/>
                  </a:lnTo>
                  <a:lnTo>
                    <a:pt x="2708" y="5065"/>
                  </a:lnTo>
                  <a:lnTo>
                    <a:pt x="2730" y="5031"/>
                  </a:lnTo>
                  <a:lnTo>
                    <a:pt x="2740" y="5016"/>
                  </a:lnTo>
                  <a:lnTo>
                    <a:pt x="2750" y="5004"/>
                  </a:lnTo>
                  <a:lnTo>
                    <a:pt x="2750" y="5004"/>
                  </a:lnTo>
                  <a:lnTo>
                    <a:pt x="2759" y="4994"/>
                  </a:lnTo>
                  <a:lnTo>
                    <a:pt x="2769" y="4985"/>
                  </a:lnTo>
                  <a:lnTo>
                    <a:pt x="2779" y="4977"/>
                  </a:lnTo>
                  <a:lnTo>
                    <a:pt x="2789" y="4970"/>
                  </a:lnTo>
                  <a:lnTo>
                    <a:pt x="2800" y="4964"/>
                  </a:lnTo>
                  <a:lnTo>
                    <a:pt x="2812" y="4960"/>
                  </a:lnTo>
                  <a:lnTo>
                    <a:pt x="2823" y="4955"/>
                  </a:lnTo>
                  <a:lnTo>
                    <a:pt x="2835" y="4953"/>
                  </a:lnTo>
                  <a:lnTo>
                    <a:pt x="2847" y="4951"/>
                  </a:lnTo>
                  <a:lnTo>
                    <a:pt x="2859" y="4950"/>
                  </a:lnTo>
                  <a:lnTo>
                    <a:pt x="2872" y="4950"/>
                  </a:lnTo>
                  <a:lnTo>
                    <a:pt x="2884" y="4950"/>
                  </a:lnTo>
                  <a:lnTo>
                    <a:pt x="2909" y="4953"/>
                  </a:lnTo>
                  <a:lnTo>
                    <a:pt x="2933" y="4957"/>
                  </a:lnTo>
                  <a:lnTo>
                    <a:pt x="2956" y="4965"/>
                  </a:lnTo>
                  <a:lnTo>
                    <a:pt x="2980" y="4974"/>
                  </a:lnTo>
                  <a:lnTo>
                    <a:pt x="3002" y="4986"/>
                  </a:lnTo>
                  <a:lnTo>
                    <a:pt x="3022" y="4997"/>
                  </a:lnTo>
                  <a:lnTo>
                    <a:pt x="3039" y="5009"/>
                  </a:lnTo>
                  <a:lnTo>
                    <a:pt x="3055" y="5023"/>
                  </a:lnTo>
                  <a:lnTo>
                    <a:pt x="3068" y="5035"/>
                  </a:lnTo>
                  <a:lnTo>
                    <a:pt x="3077" y="5048"/>
                  </a:lnTo>
                  <a:lnTo>
                    <a:pt x="3077" y="5048"/>
                  </a:lnTo>
                  <a:lnTo>
                    <a:pt x="3082" y="5055"/>
                  </a:lnTo>
                  <a:lnTo>
                    <a:pt x="3084" y="5063"/>
                  </a:lnTo>
                  <a:lnTo>
                    <a:pt x="3087" y="5071"/>
                  </a:lnTo>
                  <a:lnTo>
                    <a:pt x="3088" y="5080"/>
                  </a:lnTo>
                  <a:lnTo>
                    <a:pt x="3089" y="5089"/>
                  </a:lnTo>
                  <a:lnTo>
                    <a:pt x="3089" y="5100"/>
                  </a:lnTo>
                  <a:lnTo>
                    <a:pt x="3085" y="5123"/>
                  </a:lnTo>
                  <a:lnTo>
                    <a:pt x="3081" y="5147"/>
                  </a:lnTo>
                  <a:lnTo>
                    <a:pt x="3074" y="5175"/>
                  </a:lnTo>
                  <a:lnTo>
                    <a:pt x="3065" y="5203"/>
                  </a:lnTo>
                  <a:lnTo>
                    <a:pt x="3054" y="5233"/>
                  </a:lnTo>
                  <a:lnTo>
                    <a:pt x="3040" y="5264"/>
                  </a:lnTo>
                  <a:lnTo>
                    <a:pt x="3027" y="5296"/>
                  </a:lnTo>
                  <a:lnTo>
                    <a:pt x="3011" y="5327"/>
                  </a:lnTo>
                  <a:lnTo>
                    <a:pt x="2995" y="5359"/>
                  </a:lnTo>
                  <a:lnTo>
                    <a:pt x="2978" y="5390"/>
                  </a:lnTo>
                  <a:lnTo>
                    <a:pt x="2961" y="5421"/>
                  </a:lnTo>
                  <a:lnTo>
                    <a:pt x="2943" y="5450"/>
                  </a:lnTo>
                  <a:lnTo>
                    <a:pt x="2925" y="5479"/>
                  </a:lnTo>
                  <a:lnTo>
                    <a:pt x="2925" y="5479"/>
                  </a:lnTo>
                  <a:lnTo>
                    <a:pt x="2906" y="5510"/>
                  </a:lnTo>
                  <a:lnTo>
                    <a:pt x="2883" y="5553"/>
                  </a:lnTo>
                  <a:lnTo>
                    <a:pt x="2858" y="5604"/>
                  </a:lnTo>
                  <a:lnTo>
                    <a:pt x="2831" y="5661"/>
                  </a:lnTo>
                  <a:lnTo>
                    <a:pt x="2804" y="5722"/>
                  </a:lnTo>
                  <a:lnTo>
                    <a:pt x="2774" y="5787"/>
                  </a:lnTo>
                  <a:lnTo>
                    <a:pt x="2718" y="5920"/>
                  </a:lnTo>
                  <a:lnTo>
                    <a:pt x="2666" y="6045"/>
                  </a:lnTo>
                  <a:lnTo>
                    <a:pt x="2623" y="6150"/>
                  </a:lnTo>
                  <a:lnTo>
                    <a:pt x="2582" y="6251"/>
                  </a:lnTo>
                  <a:lnTo>
                    <a:pt x="2582" y="6251"/>
                  </a:lnTo>
                  <a:lnTo>
                    <a:pt x="2609" y="6224"/>
                  </a:lnTo>
                  <a:lnTo>
                    <a:pt x="2636" y="6194"/>
                  </a:lnTo>
                  <a:lnTo>
                    <a:pt x="2662" y="6163"/>
                  </a:lnTo>
                  <a:lnTo>
                    <a:pt x="2688" y="6131"/>
                  </a:lnTo>
                  <a:lnTo>
                    <a:pt x="2713" y="6097"/>
                  </a:lnTo>
                  <a:lnTo>
                    <a:pt x="2738" y="6062"/>
                  </a:lnTo>
                  <a:lnTo>
                    <a:pt x="2763" y="6026"/>
                  </a:lnTo>
                  <a:lnTo>
                    <a:pt x="2787" y="5990"/>
                  </a:lnTo>
                  <a:lnTo>
                    <a:pt x="2811" y="5952"/>
                  </a:lnTo>
                  <a:lnTo>
                    <a:pt x="2833" y="5915"/>
                  </a:lnTo>
                  <a:lnTo>
                    <a:pt x="2878" y="5839"/>
                  </a:lnTo>
                  <a:lnTo>
                    <a:pt x="2920" y="5764"/>
                  </a:lnTo>
                  <a:lnTo>
                    <a:pt x="2960" y="5690"/>
                  </a:lnTo>
                  <a:lnTo>
                    <a:pt x="3031" y="5554"/>
                  </a:lnTo>
                  <a:lnTo>
                    <a:pt x="3063" y="5494"/>
                  </a:lnTo>
                  <a:lnTo>
                    <a:pt x="3091" y="5442"/>
                  </a:lnTo>
                  <a:lnTo>
                    <a:pt x="3116" y="5398"/>
                  </a:lnTo>
                  <a:lnTo>
                    <a:pt x="3127" y="5380"/>
                  </a:lnTo>
                  <a:lnTo>
                    <a:pt x="3139" y="5364"/>
                  </a:lnTo>
                  <a:lnTo>
                    <a:pt x="3149" y="5352"/>
                  </a:lnTo>
                  <a:lnTo>
                    <a:pt x="3158" y="5342"/>
                  </a:lnTo>
                  <a:lnTo>
                    <a:pt x="3166" y="5335"/>
                  </a:lnTo>
                  <a:lnTo>
                    <a:pt x="3169" y="5334"/>
                  </a:lnTo>
                  <a:lnTo>
                    <a:pt x="3172" y="5333"/>
                  </a:lnTo>
                  <a:lnTo>
                    <a:pt x="3172" y="5333"/>
                  </a:lnTo>
                  <a:lnTo>
                    <a:pt x="3187" y="5331"/>
                  </a:lnTo>
                  <a:lnTo>
                    <a:pt x="3203" y="5331"/>
                  </a:lnTo>
                  <a:lnTo>
                    <a:pt x="3219" y="5333"/>
                  </a:lnTo>
                  <a:lnTo>
                    <a:pt x="3236" y="5337"/>
                  </a:lnTo>
                  <a:lnTo>
                    <a:pt x="3253" y="5342"/>
                  </a:lnTo>
                  <a:lnTo>
                    <a:pt x="3270" y="5350"/>
                  </a:lnTo>
                  <a:lnTo>
                    <a:pt x="3288" y="5358"/>
                  </a:lnTo>
                  <a:lnTo>
                    <a:pt x="3304" y="5368"/>
                  </a:lnTo>
                  <a:lnTo>
                    <a:pt x="3321" y="5379"/>
                  </a:lnTo>
                  <a:lnTo>
                    <a:pt x="3335" y="5392"/>
                  </a:lnTo>
                  <a:lnTo>
                    <a:pt x="3349" y="5405"/>
                  </a:lnTo>
                  <a:lnTo>
                    <a:pt x="3361" y="5420"/>
                  </a:lnTo>
                  <a:lnTo>
                    <a:pt x="3373" y="5435"/>
                  </a:lnTo>
                  <a:lnTo>
                    <a:pt x="3380" y="5452"/>
                  </a:lnTo>
                  <a:lnTo>
                    <a:pt x="3387" y="5468"/>
                  </a:lnTo>
                  <a:lnTo>
                    <a:pt x="3392" y="5485"/>
                  </a:lnTo>
                  <a:lnTo>
                    <a:pt x="3392" y="5485"/>
                  </a:lnTo>
                  <a:lnTo>
                    <a:pt x="3393" y="5505"/>
                  </a:lnTo>
                  <a:lnTo>
                    <a:pt x="3392" y="5526"/>
                  </a:lnTo>
                  <a:lnTo>
                    <a:pt x="3390" y="5549"/>
                  </a:lnTo>
                  <a:lnTo>
                    <a:pt x="3385" y="5574"/>
                  </a:lnTo>
                  <a:lnTo>
                    <a:pt x="3379" y="5598"/>
                  </a:lnTo>
                  <a:lnTo>
                    <a:pt x="3373" y="5624"/>
                  </a:lnTo>
                  <a:lnTo>
                    <a:pt x="3365" y="5649"/>
                  </a:lnTo>
                  <a:lnTo>
                    <a:pt x="3357" y="5674"/>
                  </a:lnTo>
                  <a:lnTo>
                    <a:pt x="3341" y="5719"/>
                  </a:lnTo>
                  <a:lnTo>
                    <a:pt x="3326" y="5757"/>
                  </a:lnTo>
                  <a:lnTo>
                    <a:pt x="3312" y="5792"/>
                  </a:lnTo>
                  <a:lnTo>
                    <a:pt x="3312" y="5792"/>
                  </a:lnTo>
                  <a:lnTo>
                    <a:pt x="3327" y="5795"/>
                  </a:lnTo>
                  <a:lnTo>
                    <a:pt x="3343" y="5800"/>
                  </a:lnTo>
                  <a:lnTo>
                    <a:pt x="3357" y="5805"/>
                  </a:lnTo>
                  <a:lnTo>
                    <a:pt x="3369" y="5812"/>
                  </a:lnTo>
                  <a:lnTo>
                    <a:pt x="3380" y="5820"/>
                  </a:lnTo>
                  <a:lnTo>
                    <a:pt x="3391" y="5829"/>
                  </a:lnTo>
                  <a:lnTo>
                    <a:pt x="3400" y="5839"/>
                  </a:lnTo>
                  <a:lnTo>
                    <a:pt x="3408" y="5849"/>
                  </a:lnTo>
                  <a:lnTo>
                    <a:pt x="3414" y="5861"/>
                  </a:lnTo>
                  <a:lnTo>
                    <a:pt x="3420" y="5873"/>
                  </a:lnTo>
                  <a:lnTo>
                    <a:pt x="3426" y="5886"/>
                  </a:lnTo>
                  <a:lnTo>
                    <a:pt x="3430" y="5898"/>
                  </a:lnTo>
                  <a:lnTo>
                    <a:pt x="3434" y="5912"/>
                  </a:lnTo>
                  <a:lnTo>
                    <a:pt x="3436" y="5925"/>
                  </a:lnTo>
                  <a:lnTo>
                    <a:pt x="3439" y="5953"/>
                  </a:lnTo>
                  <a:lnTo>
                    <a:pt x="3442" y="5983"/>
                  </a:lnTo>
                  <a:lnTo>
                    <a:pt x="3440" y="6011"/>
                  </a:lnTo>
                  <a:lnTo>
                    <a:pt x="3438" y="6039"/>
                  </a:lnTo>
                  <a:lnTo>
                    <a:pt x="3436" y="6067"/>
                  </a:lnTo>
                  <a:lnTo>
                    <a:pt x="3431" y="6091"/>
                  </a:lnTo>
                  <a:lnTo>
                    <a:pt x="3428" y="6114"/>
                  </a:lnTo>
                  <a:lnTo>
                    <a:pt x="3421" y="6149"/>
                  </a:lnTo>
                  <a:lnTo>
                    <a:pt x="3421" y="6149"/>
                  </a:lnTo>
                  <a:lnTo>
                    <a:pt x="3416" y="6168"/>
                  </a:lnTo>
                  <a:lnTo>
                    <a:pt x="3404" y="6200"/>
                  </a:lnTo>
                  <a:lnTo>
                    <a:pt x="3388" y="6241"/>
                  </a:lnTo>
                  <a:lnTo>
                    <a:pt x="3369" y="6289"/>
                  </a:lnTo>
                  <a:lnTo>
                    <a:pt x="3322" y="6406"/>
                  </a:lnTo>
                  <a:lnTo>
                    <a:pt x="3267" y="6537"/>
                  </a:lnTo>
                  <a:lnTo>
                    <a:pt x="3160" y="6792"/>
                  </a:lnTo>
                  <a:lnTo>
                    <a:pt x="3118" y="6893"/>
                  </a:lnTo>
                  <a:lnTo>
                    <a:pt x="3092" y="6959"/>
                  </a:lnTo>
                  <a:lnTo>
                    <a:pt x="3092" y="6959"/>
                  </a:lnTo>
                  <a:lnTo>
                    <a:pt x="3084" y="6982"/>
                  </a:lnTo>
                  <a:lnTo>
                    <a:pt x="3076" y="7011"/>
                  </a:lnTo>
                  <a:lnTo>
                    <a:pt x="3070" y="7042"/>
                  </a:lnTo>
                  <a:lnTo>
                    <a:pt x="3062" y="7076"/>
                  </a:lnTo>
                  <a:lnTo>
                    <a:pt x="3055" y="7113"/>
                  </a:lnTo>
                  <a:lnTo>
                    <a:pt x="3049" y="7152"/>
                  </a:lnTo>
                  <a:lnTo>
                    <a:pt x="3044" y="7194"/>
                  </a:lnTo>
                  <a:lnTo>
                    <a:pt x="3039" y="7236"/>
                  </a:lnTo>
                  <a:lnTo>
                    <a:pt x="3034" y="7277"/>
                  </a:lnTo>
                  <a:lnTo>
                    <a:pt x="3031" y="7320"/>
                  </a:lnTo>
                  <a:lnTo>
                    <a:pt x="3029" y="7363"/>
                  </a:lnTo>
                  <a:lnTo>
                    <a:pt x="3028" y="7405"/>
                  </a:lnTo>
                  <a:lnTo>
                    <a:pt x="3028" y="7446"/>
                  </a:lnTo>
                  <a:lnTo>
                    <a:pt x="3029" y="7485"/>
                  </a:lnTo>
                  <a:lnTo>
                    <a:pt x="3031" y="7522"/>
                  </a:lnTo>
                  <a:lnTo>
                    <a:pt x="3034" y="7555"/>
                  </a:lnTo>
                  <a:lnTo>
                    <a:pt x="3034" y="7555"/>
                  </a:lnTo>
                  <a:lnTo>
                    <a:pt x="3044" y="7637"/>
                  </a:lnTo>
                  <a:lnTo>
                    <a:pt x="3049" y="7715"/>
                  </a:lnTo>
                  <a:lnTo>
                    <a:pt x="4172" y="9622"/>
                  </a:lnTo>
                  <a:lnTo>
                    <a:pt x="4172" y="9622"/>
                  </a:lnTo>
                  <a:lnTo>
                    <a:pt x="4186" y="9627"/>
                  </a:lnTo>
                  <a:lnTo>
                    <a:pt x="4200" y="9630"/>
                  </a:lnTo>
                  <a:lnTo>
                    <a:pt x="4216" y="9631"/>
                  </a:lnTo>
                  <a:lnTo>
                    <a:pt x="4232" y="9631"/>
                  </a:lnTo>
                  <a:lnTo>
                    <a:pt x="4248" y="9631"/>
                  </a:lnTo>
                  <a:lnTo>
                    <a:pt x="4265" y="9629"/>
                  </a:lnTo>
                  <a:lnTo>
                    <a:pt x="4282" y="9626"/>
                  </a:lnTo>
                  <a:lnTo>
                    <a:pt x="4299" y="9622"/>
                  </a:lnTo>
                  <a:lnTo>
                    <a:pt x="4316" y="9618"/>
                  </a:lnTo>
                  <a:lnTo>
                    <a:pt x="4334" y="9612"/>
                  </a:lnTo>
                  <a:lnTo>
                    <a:pt x="4368" y="9598"/>
                  </a:lnTo>
                  <a:lnTo>
                    <a:pt x="4403" y="9583"/>
                  </a:lnTo>
                  <a:lnTo>
                    <a:pt x="4435" y="9566"/>
                  </a:lnTo>
                  <a:lnTo>
                    <a:pt x="4467" y="9549"/>
                  </a:lnTo>
                  <a:lnTo>
                    <a:pt x="4497" y="9531"/>
                  </a:lnTo>
                  <a:lnTo>
                    <a:pt x="4523" y="9514"/>
                  </a:lnTo>
                  <a:lnTo>
                    <a:pt x="4545" y="9499"/>
                  </a:lnTo>
                  <a:lnTo>
                    <a:pt x="4578" y="9475"/>
                  </a:lnTo>
                  <a:lnTo>
                    <a:pt x="4589" y="9466"/>
                  </a:lnTo>
                  <a:lnTo>
                    <a:pt x="4589" y="9466"/>
                  </a:lnTo>
                  <a:lnTo>
                    <a:pt x="4765" y="9466"/>
                  </a:lnTo>
                  <a:lnTo>
                    <a:pt x="4765" y="9466"/>
                  </a:lnTo>
                  <a:lnTo>
                    <a:pt x="4780" y="9465"/>
                  </a:lnTo>
                  <a:lnTo>
                    <a:pt x="4793" y="9462"/>
                  </a:lnTo>
                  <a:lnTo>
                    <a:pt x="4803" y="9457"/>
                  </a:lnTo>
                  <a:lnTo>
                    <a:pt x="4811" y="9450"/>
                  </a:lnTo>
                  <a:lnTo>
                    <a:pt x="4819" y="9441"/>
                  </a:lnTo>
                  <a:lnTo>
                    <a:pt x="4823" y="9432"/>
                  </a:lnTo>
                  <a:lnTo>
                    <a:pt x="4828" y="9422"/>
                  </a:lnTo>
                  <a:lnTo>
                    <a:pt x="4831" y="9411"/>
                  </a:lnTo>
                  <a:lnTo>
                    <a:pt x="4837" y="9386"/>
                  </a:lnTo>
                  <a:lnTo>
                    <a:pt x="4843" y="9360"/>
                  </a:lnTo>
                  <a:lnTo>
                    <a:pt x="4846" y="9346"/>
                  </a:lnTo>
                  <a:lnTo>
                    <a:pt x="4850" y="9334"/>
                  </a:lnTo>
                  <a:lnTo>
                    <a:pt x="4855" y="9321"/>
                  </a:lnTo>
                  <a:lnTo>
                    <a:pt x="4862" y="9310"/>
                  </a:lnTo>
                  <a:lnTo>
                    <a:pt x="4862" y="9310"/>
                  </a:lnTo>
                  <a:lnTo>
                    <a:pt x="4871" y="9299"/>
                  </a:lnTo>
                  <a:lnTo>
                    <a:pt x="4882" y="9287"/>
                  </a:lnTo>
                  <a:lnTo>
                    <a:pt x="4896" y="9276"/>
                  </a:lnTo>
                  <a:lnTo>
                    <a:pt x="4912" y="9264"/>
                  </a:lnTo>
                  <a:lnTo>
                    <a:pt x="4928" y="9251"/>
                  </a:lnTo>
                  <a:lnTo>
                    <a:pt x="4947" y="9240"/>
                  </a:lnTo>
                  <a:lnTo>
                    <a:pt x="4966" y="9230"/>
                  </a:lnTo>
                  <a:lnTo>
                    <a:pt x="4986" y="9220"/>
                  </a:lnTo>
                  <a:lnTo>
                    <a:pt x="5006" y="9211"/>
                  </a:lnTo>
                  <a:lnTo>
                    <a:pt x="5026" y="9203"/>
                  </a:lnTo>
                  <a:lnTo>
                    <a:pt x="5046" y="9196"/>
                  </a:lnTo>
                  <a:lnTo>
                    <a:pt x="5064" y="9191"/>
                  </a:lnTo>
                  <a:lnTo>
                    <a:pt x="5082" y="9189"/>
                  </a:lnTo>
                  <a:lnTo>
                    <a:pt x="5098" y="9188"/>
                  </a:lnTo>
                  <a:lnTo>
                    <a:pt x="5113" y="9190"/>
                  </a:lnTo>
                  <a:lnTo>
                    <a:pt x="5118" y="9191"/>
                  </a:lnTo>
                  <a:lnTo>
                    <a:pt x="5124" y="9194"/>
                  </a:lnTo>
                  <a:lnTo>
                    <a:pt x="5124" y="9194"/>
                  </a:lnTo>
                  <a:lnTo>
                    <a:pt x="5131" y="9196"/>
                  </a:lnTo>
                  <a:lnTo>
                    <a:pt x="5140" y="9197"/>
                  </a:lnTo>
                  <a:lnTo>
                    <a:pt x="5150" y="9197"/>
                  </a:lnTo>
                  <a:lnTo>
                    <a:pt x="5161" y="9196"/>
                  </a:lnTo>
                  <a:lnTo>
                    <a:pt x="5175" y="9193"/>
                  </a:lnTo>
                  <a:lnTo>
                    <a:pt x="5190" y="9189"/>
                  </a:lnTo>
                  <a:lnTo>
                    <a:pt x="5224" y="9180"/>
                  </a:lnTo>
                  <a:lnTo>
                    <a:pt x="5262" y="9167"/>
                  </a:lnTo>
                  <a:lnTo>
                    <a:pt x="5304" y="9151"/>
                  </a:lnTo>
                  <a:lnTo>
                    <a:pt x="5348" y="9133"/>
                  </a:lnTo>
                  <a:lnTo>
                    <a:pt x="5394" y="9111"/>
                  </a:lnTo>
                  <a:lnTo>
                    <a:pt x="5441" y="9089"/>
                  </a:lnTo>
                  <a:lnTo>
                    <a:pt x="5487" y="9065"/>
                  </a:lnTo>
                  <a:lnTo>
                    <a:pt x="5532" y="9039"/>
                  </a:lnTo>
                  <a:lnTo>
                    <a:pt x="5575" y="9014"/>
                  </a:lnTo>
                  <a:lnTo>
                    <a:pt x="5616" y="8988"/>
                  </a:lnTo>
                  <a:lnTo>
                    <a:pt x="5652" y="8962"/>
                  </a:lnTo>
                  <a:lnTo>
                    <a:pt x="5668" y="8949"/>
                  </a:lnTo>
                  <a:lnTo>
                    <a:pt x="5683" y="8936"/>
                  </a:lnTo>
                  <a:lnTo>
                    <a:pt x="5696" y="8925"/>
                  </a:lnTo>
                  <a:lnTo>
                    <a:pt x="5708" y="8912"/>
                  </a:lnTo>
                  <a:lnTo>
                    <a:pt x="5708" y="8912"/>
                  </a:lnTo>
                  <a:lnTo>
                    <a:pt x="5720" y="8897"/>
                  </a:lnTo>
                  <a:lnTo>
                    <a:pt x="5736" y="8878"/>
                  </a:lnTo>
                  <a:lnTo>
                    <a:pt x="5775" y="8826"/>
                  </a:lnTo>
                  <a:lnTo>
                    <a:pt x="5824" y="8758"/>
                  </a:lnTo>
                  <a:lnTo>
                    <a:pt x="5881" y="8678"/>
                  </a:lnTo>
                  <a:lnTo>
                    <a:pt x="5944" y="8585"/>
                  </a:lnTo>
                  <a:lnTo>
                    <a:pt x="6013" y="8486"/>
                  </a:lnTo>
                  <a:lnTo>
                    <a:pt x="6159" y="8269"/>
                  </a:lnTo>
                  <a:lnTo>
                    <a:pt x="6306" y="8050"/>
                  </a:lnTo>
                  <a:lnTo>
                    <a:pt x="6443" y="7845"/>
                  </a:lnTo>
                  <a:lnTo>
                    <a:pt x="6554" y="7675"/>
                  </a:lnTo>
                  <a:lnTo>
                    <a:pt x="6631" y="7561"/>
                  </a:lnTo>
                  <a:lnTo>
                    <a:pt x="6631" y="7561"/>
                  </a:lnTo>
                  <a:lnTo>
                    <a:pt x="6657" y="7522"/>
                  </a:lnTo>
                  <a:lnTo>
                    <a:pt x="6679" y="7483"/>
                  </a:lnTo>
                  <a:lnTo>
                    <a:pt x="6697" y="7447"/>
                  </a:lnTo>
                  <a:lnTo>
                    <a:pt x="6712" y="7413"/>
                  </a:lnTo>
                  <a:lnTo>
                    <a:pt x="6723" y="7380"/>
                  </a:lnTo>
                  <a:lnTo>
                    <a:pt x="6732" y="7350"/>
                  </a:lnTo>
                  <a:lnTo>
                    <a:pt x="6740" y="7321"/>
                  </a:lnTo>
                  <a:lnTo>
                    <a:pt x="6744" y="7295"/>
                  </a:lnTo>
                  <a:lnTo>
                    <a:pt x="6748" y="7273"/>
                  </a:lnTo>
                  <a:lnTo>
                    <a:pt x="6750" y="7252"/>
                  </a:lnTo>
                  <a:lnTo>
                    <a:pt x="6750" y="7234"/>
                  </a:lnTo>
                  <a:lnTo>
                    <a:pt x="6750" y="7219"/>
                  </a:lnTo>
                  <a:lnTo>
                    <a:pt x="6749" y="7198"/>
                  </a:lnTo>
                  <a:lnTo>
                    <a:pt x="6748" y="7191"/>
                  </a:lnTo>
                  <a:lnTo>
                    <a:pt x="6748" y="7191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A796C6ED-0139-4DCF-8FC5-FDE261CC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1879600"/>
              <a:ext cx="377825" cy="231775"/>
            </a:xfrm>
            <a:custGeom>
              <a:avLst/>
              <a:gdLst>
                <a:gd name="T0" fmla="*/ 1546 w 1669"/>
                <a:gd name="T1" fmla="*/ 679 h 1026"/>
                <a:gd name="T2" fmla="*/ 1408 w 1669"/>
                <a:gd name="T3" fmla="*/ 611 h 1026"/>
                <a:gd name="T4" fmla="*/ 1298 w 1669"/>
                <a:gd name="T5" fmla="*/ 562 h 1026"/>
                <a:gd name="T6" fmla="*/ 1308 w 1669"/>
                <a:gd name="T7" fmla="*/ 512 h 1026"/>
                <a:gd name="T8" fmla="*/ 1312 w 1669"/>
                <a:gd name="T9" fmla="*/ 447 h 1026"/>
                <a:gd name="T10" fmla="*/ 1300 w 1669"/>
                <a:gd name="T11" fmla="*/ 372 h 1026"/>
                <a:gd name="T12" fmla="*/ 1284 w 1669"/>
                <a:gd name="T13" fmla="*/ 333 h 1026"/>
                <a:gd name="T14" fmla="*/ 1262 w 1669"/>
                <a:gd name="T15" fmla="*/ 297 h 1026"/>
                <a:gd name="T16" fmla="*/ 1229 w 1669"/>
                <a:gd name="T17" fmla="*/ 262 h 1026"/>
                <a:gd name="T18" fmla="*/ 1214 w 1669"/>
                <a:gd name="T19" fmla="*/ 283 h 1026"/>
                <a:gd name="T20" fmla="*/ 1204 w 1669"/>
                <a:gd name="T21" fmla="*/ 366 h 1026"/>
                <a:gd name="T22" fmla="*/ 1189 w 1669"/>
                <a:gd name="T23" fmla="*/ 410 h 1026"/>
                <a:gd name="T24" fmla="*/ 1174 w 1669"/>
                <a:gd name="T25" fmla="*/ 438 h 1026"/>
                <a:gd name="T26" fmla="*/ 1151 w 1669"/>
                <a:gd name="T27" fmla="*/ 460 h 1026"/>
                <a:gd name="T28" fmla="*/ 1123 w 1669"/>
                <a:gd name="T29" fmla="*/ 477 h 1026"/>
                <a:gd name="T30" fmla="*/ 1085 w 1669"/>
                <a:gd name="T31" fmla="*/ 487 h 1026"/>
                <a:gd name="T32" fmla="*/ 1040 w 1669"/>
                <a:gd name="T33" fmla="*/ 490 h 1026"/>
                <a:gd name="T34" fmla="*/ 984 w 1669"/>
                <a:gd name="T35" fmla="*/ 487 h 1026"/>
                <a:gd name="T36" fmla="*/ 916 w 1669"/>
                <a:gd name="T37" fmla="*/ 476 h 1026"/>
                <a:gd name="T38" fmla="*/ 829 w 1669"/>
                <a:gd name="T39" fmla="*/ 449 h 1026"/>
                <a:gd name="T40" fmla="*/ 731 w 1669"/>
                <a:gd name="T41" fmla="*/ 408 h 1026"/>
                <a:gd name="T42" fmla="*/ 555 w 1669"/>
                <a:gd name="T43" fmla="*/ 316 h 1026"/>
                <a:gd name="T44" fmla="*/ 350 w 1669"/>
                <a:gd name="T45" fmla="*/ 194 h 1026"/>
                <a:gd name="T46" fmla="*/ 114 w 1669"/>
                <a:gd name="T47" fmla="*/ 40 h 1026"/>
                <a:gd name="T48" fmla="*/ 0 w 1669"/>
                <a:gd name="T49" fmla="*/ 240 h 1026"/>
                <a:gd name="T50" fmla="*/ 89 w 1669"/>
                <a:gd name="T51" fmla="*/ 321 h 1026"/>
                <a:gd name="T52" fmla="*/ 222 w 1669"/>
                <a:gd name="T53" fmla="*/ 427 h 1026"/>
                <a:gd name="T54" fmla="*/ 339 w 1669"/>
                <a:gd name="T55" fmla="*/ 511 h 1026"/>
                <a:gd name="T56" fmla="*/ 460 w 1669"/>
                <a:gd name="T57" fmla="*/ 583 h 1026"/>
                <a:gd name="T58" fmla="*/ 543 w 1669"/>
                <a:gd name="T59" fmla="*/ 629 h 1026"/>
                <a:gd name="T60" fmla="*/ 774 w 1669"/>
                <a:gd name="T61" fmla="*/ 772 h 1026"/>
                <a:gd name="T62" fmla="*/ 921 w 1669"/>
                <a:gd name="T63" fmla="*/ 853 h 1026"/>
                <a:gd name="T64" fmla="*/ 1042 w 1669"/>
                <a:gd name="T65" fmla="*/ 906 h 1026"/>
                <a:gd name="T66" fmla="*/ 1113 w 1669"/>
                <a:gd name="T67" fmla="*/ 928 h 1026"/>
                <a:gd name="T68" fmla="*/ 1182 w 1669"/>
                <a:gd name="T69" fmla="*/ 939 h 1026"/>
                <a:gd name="T70" fmla="*/ 1246 w 1669"/>
                <a:gd name="T71" fmla="*/ 943 h 1026"/>
                <a:gd name="T72" fmla="*/ 1360 w 1669"/>
                <a:gd name="T73" fmla="*/ 962 h 1026"/>
                <a:gd name="T74" fmla="*/ 1481 w 1669"/>
                <a:gd name="T75" fmla="*/ 999 h 1026"/>
                <a:gd name="T76" fmla="*/ 1572 w 1669"/>
                <a:gd name="T77" fmla="*/ 1025 h 1026"/>
                <a:gd name="T78" fmla="*/ 1606 w 1669"/>
                <a:gd name="T79" fmla="*/ 1025 h 1026"/>
                <a:gd name="T80" fmla="*/ 1627 w 1669"/>
                <a:gd name="T81" fmla="*/ 1017 h 1026"/>
                <a:gd name="T82" fmla="*/ 1639 w 1669"/>
                <a:gd name="T83" fmla="*/ 1008 h 1026"/>
                <a:gd name="T84" fmla="*/ 1654 w 1669"/>
                <a:gd name="T85" fmla="*/ 988 h 1026"/>
                <a:gd name="T86" fmla="*/ 1665 w 1669"/>
                <a:gd name="T87" fmla="*/ 950 h 1026"/>
                <a:gd name="T88" fmla="*/ 1668 w 1669"/>
                <a:gd name="T89" fmla="*/ 882 h 1026"/>
                <a:gd name="T90" fmla="*/ 1654 w 1669"/>
                <a:gd name="T91" fmla="*/ 808 h 1026"/>
                <a:gd name="T92" fmla="*/ 1625 w 1669"/>
                <a:gd name="T93" fmla="*/ 744 h 1026"/>
                <a:gd name="T94" fmla="*/ 1606 w 1669"/>
                <a:gd name="T95" fmla="*/ 719 h 1026"/>
                <a:gd name="T96" fmla="*/ 1583 w 1669"/>
                <a:gd name="T97" fmla="*/ 699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69" h="1026">
                  <a:moveTo>
                    <a:pt x="1583" y="699"/>
                  </a:moveTo>
                  <a:lnTo>
                    <a:pt x="1583" y="699"/>
                  </a:lnTo>
                  <a:lnTo>
                    <a:pt x="1546" y="679"/>
                  </a:lnTo>
                  <a:lnTo>
                    <a:pt x="1502" y="657"/>
                  </a:lnTo>
                  <a:lnTo>
                    <a:pt x="1454" y="634"/>
                  </a:lnTo>
                  <a:lnTo>
                    <a:pt x="1408" y="611"/>
                  </a:lnTo>
                  <a:lnTo>
                    <a:pt x="1331" y="576"/>
                  </a:lnTo>
                  <a:lnTo>
                    <a:pt x="1298" y="562"/>
                  </a:lnTo>
                  <a:lnTo>
                    <a:pt x="1298" y="562"/>
                  </a:lnTo>
                  <a:lnTo>
                    <a:pt x="1300" y="553"/>
                  </a:lnTo>
                  <a:lnTo>
                    <a:pt x="1306" y="529"/>
                  </a:lnTo>
                  <a:lnTo>
                    <a:pt x="1308" y="512"/>
                  </a:lnTo>
                  <a:lnTo>
                    <a:pt x="1310" y="493"/>
                  </a:lnTo>
                  <a:lnTo>
                    <a:pt x="1312" y="471"/>
                  </a:lnTo>
                  <a:lnTo>
                    <a:pt x="1312" y="447"/>
                  </a:lnTo>
                  <a:lnTo>
                    <a:pt x="1310" y="424"/>
                  </a:lnTo>
                  <a:lnTo>
                    <a:pt x="1306" y="398"/>
                  </a:lnTo>
                  <a:lnTo>
                    <a:pt x="1300" y="372"/>
                  </a:lnTo>
                  <a:lnTo>
                    <a:pt x="1296" y="359"/>
                  </a:lnTo>
                  <a:lnTo>
                    <a:pt x="1290" y="347"/>
                  </a:lnTo>
                  <a:lnTo>
                    <a:pt x="1284" y="333"/>
                  </a:lnTo>
                  <a:lnTo>
                    <a:pt x="1278" y="321"/>
                  </a:lnTo>
                  <a:lnTo>
                    <a:pt x="1270" y="308"/>
                  </a:lnTo>
                  <a:lnTo>
                    <a:pt x="1262" y="297"/>
                  </a:lnTo>
                  <a:lnTo>
                    <a:pt x="1252" y="285"/>
                  </a:lnTo>
                  <a:lnTo>
                    <a:pt x="1241" y="273"/>
                  </a:lnTo>
                  <a:lnTo>
                    <a:pt x="1229" y="262"/>
                  </a:lnTo>
                  <a:lnTo>
                    <a:pt x="1217" y="252"/>
                  </a:lnTo>
                  <a:lnTo>
                    <a:pt x="1217" y="252"/>
                  </a:lnTo>
                  <a:lnTo>
                    <a:pt x="1214" y="283"/>
                  </a:lnTo>
                  <a:lnTo>
                    <a:pt x="1212" y="313"/>
                  </a:lnTo>
                  <a:lnTo>
                    <a:pt x="1209" y="340"/>
                  </a:lnTo>
                  <a:lnTo>
                    <a:pt x="1204" y="366"/>
                  </a:lnTo>
                  <a:lnTo>
                    <a:pt x="1197" y="390"/>
                  </a:lnTo>
                  <a:lnTo>
                    <a:pt x="1194" y="400"/>
                  </a:lnTo>
                  <a:lnTo>
                    <a:pt x="1189" y="410"/>
                  </a:lnTo>
                  <a:lnTo>
                    <a:pt x="1185" y="420"/>
                  </a:lnTo>
                  <a:lnTo>
                    <a:pt x="1179" y="429"/>
                  </a:lnTo>
                  <a:lnTo>
                    <a:pt x="1174" y="438"/>
                  </a:lnTo>
                  <a:lnTo>
                    <a:pt x="1167" y="446"/>
                  </a:lnTo>
                  <a:lnTo>
                    <a:pt x="1159" y="453"/>
                  </a:lnTo>
                  <a:lnTo>
                    <a:pt x="1151" y="460"/>
                  </a:lnTo>
                  <a:lnTo>
                    <a:pt x="1142" y="467"/>
                  </a:lnTo>
                  <a:lnTo>
                    <a:pt x="1133" y="472"/>
                  </a:lnTo>
                  <a:lnTo>
                    <a:pt x="1123" y="477"/>
                  </a:lnTo>
                  <a:lnTo>
                    <a:pt x="1111" y="480"/>
                  </a:lnTo>
                  <a:lnTo>
                    <a:pt x="1099" y="484"/>
                  </a:lnTo>
                  <a:lnTo>
                    <a:pt x="1085" y="487"/>
                  </a:lnTo>
                  <a:lnTo>
                    <a:pt x="1071" y="488"/>
                  </a:lnTo>
                  <a:lnTo>
                    <a:pt x="1056" y="490"/>
                  </a:lnTo>
                  <a:lnTo>
                    <a:pt x="1040" y="490"/>
                  </a:lnTo>
                  <a:lnTo>
                    <a:pt x="1022" y="490"/>
                  </a:lnTo>
                  <a:lnTo>
                    <a:pt x="1004" y="489"/>
                  </a:lnTo>
                  <a:lnTo>
                    <a:pt x="984" y="487"/>
                  </a:lnTo>
                  <a:lnTo>
                    <a:pt x="941" y="481"/>
                  </a:lnTo>
                  <a:lnTo>
                    <a:pt x="941" y="481"/>
                  </a:lnTo>
                  <a:lnTo>
                    <a:pt x="916" y="476"/>
                  </a:lnTo>
                  <a:lnTo>
                    <a:pt x="888" y="469"/>
                  </a:lnTo>
                  <a:lnTo>
                    <a:pt x="859" y="460"/>
                  </a:lnTo>
                  <a:lnTo>
                    <a:pt x="829" y="449"/>
                  </a:lnTo>
                  <a:lnTo>
                    <a:pt x="797" y="436"/>
                  </a:lnTo>
                  <a:lnTo>
                    <a:pt x="764" y="423"/>
                  </a:lnTo>
                  <a:lnTo>
                    <a:pt x="731" y="408"/>
                  </a:lnTo>
                  <a:lnTo>
                    <a:pt x="696" y="391"/>
                  </a:lnTo>
                  <a:lnTo>
                    <a:pt x="626" y="356"/>
                  </a:lnTo>
                  <a:lnTo>
                    <a:pt x="555" y="316"/>
                  </a:lnTo>
                  <a:lnTo>
                    <a:pt x="485" y="277"/>
                  </a:lnTo>
                  <a:lnTo>
                    <a:pt x="416" y="235"/>
                  </a:lnTo>
                  <a:lnTo>
                    <a:pt x="350" y="194"/>
                  </a:lnTo>
                  <a:lnTo>
                    <a:pt x="288" y="156"/>
                  </a:lnTo>
                  <a:lnTo>
                    <a:pt x="184" y="88"/>
                  </a:lnTo>
                  <a:lnTo>
                    <a:pt x="114" y="40"/>
                  </a:lnTo>
                  <a:lnTo>
                    <a:pt x="88" y="22"/>
                  </a:lnTo>
                  <a:lnTo>
                    <a:pt x="36" y="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42" y="279"/>
                  </a:lnTo>
                  <a:lnTo>
                    <a:pt x="89" y="321"/>
                  </a:lnTo>
                  <a:lnTo>
                    <a:pt x="150" y="371"/>
                  </a:lnTo>
                  <a:lnTo>
                    <a:pt x="185" y="399"/>
                  </a:lnTo>
                  <a:lnTo>
                    <a:pt x="222" y="427"/>
                  </a:lnTo>
                  <a:lnTo>
                    <a:pt x="259" y="455"/>
                  </a:lnTo>
                  <a:lnTo>
                    <a:pt x="298" y="484"/>
                  </a:lnTo>
                  <a:lnTo>
                    <a:pt x="339" y="511"/>
                  </a:lnTo>
                  <a:lnTo>
                    <a:pt x="379" y="537"/>
                  </a:lnTo>
                  <a:lnTo>
                    <a:pt x="419" y="562"/>
                  </a:lnTo>
                  <a:lnTo>
                    <a:pt x="460" y="583"/>
                  </a:lnTo>
                  <a:lnTo>
                    <a:pt x="460" y="583"/>
                  </a:lnTo>
                  <a:lnTo>
                    <a:pt x="500" y="606"/>
                  </a:lnTo>
                  <a:lnTo>
                    <a:pt x="543" y="629"/>
                  </a:lnTo>
                  <a:lnTo>
                    <a:pt x="632" y="684"/>
                  </a:lnTo>
                  <a:lnTo>
                    <a:pt x="726" y="742"/>
                  </a:lnTo>
                  <a:lnTo>
                    <a:pt x="774" y="772"/>
                  </a:lnTo>
                  <a:lnTo>
                    <a:pt x="823" y="800"/>
                  </a:lnTo>
                  <a:lnTo>
                    <a:pt x="872" y="827"/>
                  </a:lnTo>
                  <a:lnTo>
                    <a:pt x="921" y="853"/>
                  </a:lnTo>
                  <a:lnTo>
                    <a:pt x="970" y="877"/>
                  </a:lnTo>
                  <a:lnTo>
                    <a:pt x="1019" y="897"/>
                  </a:lnTo>
                  <a:lnTo>
                    <a:pt x="1042" y="906"/>
                  </a:lnTo>
                  <a:lnTo>
                    <a:pt x="1066" y="914"/>
                  </a:lnTo>
                  <a:lnTo>
                    <a:pt x="1090" y="921"/>
                  </a:lnTo>
                  <a:lnTo>
                    <a:pt x="1113" y="928"/>
                  </a:lnTo>
                  <a:lnTo>
                    <a:pt x="1136" y="932"/>
                  </a:lnTo>
                  <a:lnTo>
                    <a:pt x="1159" y="937"/>
                  </a:lnTo>
                  <a:lnTo>
                    <a:pt x="1182" y="939"/>
                  </a:lnTo>
                  <a:lnTo>
                    <a:pt x="1203" y="940"/>
                  </a:lnTo>
                  <a:lnTo>
                    <a:pt x="1203" y="940"/>
                  </a:lnTo>
                  <a:lnTo>
                    <a:pt x="1246" y="943"/>
                  </a:lnTo>
                  <a:lnTo>
                    <a:pt x="1286" y="948"/>
                  </a:lnTo>
                  <a:lnTo>
                    <a:pt x="1324" y="954"/>
                  </a:lnTo>
                  <a:lnTo>
                    <a:pt x="1360" y="962"/>
                  </a:lnTo>
                  <a:lnTo>
                    <a:pt x="1393" y="971"/>
                  </a:lnTo>
                  <a:lnTo>
                    <a:pt x="1425" y="980"/>
                  </a:lnTo>
                  <a:lnTo>
                    <a:pt x="1481" y="999"/>
                  </a:lnTo>
                  <a:lnTo>
                    <a:pt x="1530" y="1015"/>
                  </a:lnTo>
                  <a:lnTo>
                    <a:pt x="1551" y="1021"/>
                  </a:lnTo>
                  <a:lnTo>
                    <a:pt x="1572" y="1025"/>
                  </a:lnTo>
                  <a:lnTo>
                    <a:pt x="1590" y="1026"/>
                  </a:lnTo>
                  <a:lnTo>
                    <a:pt x="1598" y="1026"/>
                  </a:lnTo>
                  <a:lnTo>
                    <a:pt x="1606" y="1025"/>
                  </a:lnTo>
                  <a:lnTo>
                    <a:pt x="1613" y="1024"/>
                  </a:lnTo>
                  <a:lnTo>
                    <a:pt x="1620" y="1021"/>
                  </a:lnTo>
                  <a:lnTo>
                    <a:pt x="1627" y="1017"/>
                  </a:lnTo>
                  <a:lnTo>
                    <a:pt x="1634" y="1014"/>
                  </a:lnTo>
                  <a:lnTo>
                    <a:pt x="1634" y="1014"/>
                  </a:lnTo>
                  <a:lnTo>
                    <a:pt x="1639" y="1008"/>
                  </a:lnTo>
                  <a:lnTo>
                    <a:pt x="1645" y="1002"/>
                  </a:lnTo>
                  <a:lnTo>
                    <a:pt x="1650" y="995"/>
                  </a:lnTo>
                  <a:lnTo>
                    <a:pt x="1654" y="988"/>
                  </a:lnTo>
                  <a:lnTo>
                    <a:pt x="1658" y="979"/>
                  </a:lnTo>
                  <a:lnTo>
                    <a:pt x="1661" y="970"/>
                  </a:lnTo>
                  <a:lnTo>
                    <a:pt x="1665" y="950"/>
                  </a:lnTo>
                  <a:lnTo>
                    <a:pt x="1669" y="928"/>
                  </a:lnTo>
                  <a:lnTo>
                    <a:pt x="1669" y="905"/>
                  </a:lnTo>
                  <a:lnTo>
                    <a:pt x="1668" y="882"/>
                  </a:lnTo>
                  <a:lnTo>
                    <a:pt x="1665" y="857"/>
                  </a:lnTo>
                  <a:lnTo>
                    <a:pt x="1661" y="832"/>
                  </a:lnTo>
                  <a:lnTo>
                    <a:pt x="1654" y="808"/>
                  </a:lnTo>
                  <a:lnTo>
                    <a:pt x="1646" y="785"/>
                  </a:lnTo>
                  <a:lnTo>
                    <a:pt x="1636" y="763"/>
                  </a:lnTo>
                  <a:lnTo>
                    <a:pt x="1625" y="744"/>
                  </a:lnTo>
                  <a:lnTo>
                    <a:pt x="1619" y="735"/>
                  </a:lnTo>
                  <a:lnTo>
                    <a:pt x="1612" y="725"/>
                  </a:lnTo>
                  <a:lnTo>
                    <a:pt x="1606" y="719"/>
                  </a:lnTo>
                  <a:lnTo>
                    <a:pt x="1599" y="711"/>
                  </a:lnTo>
                  <a:lnTo>
                    <a:pt x="1591" y="705"/>
                  </a:lnTo>
                  <a:lnTo>
                    <a:pt x="1583" y="699"/>
                  </a:lnTo>
                  <a:lnTo>
                    <a:pt x="1583" y="699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83834B9B-A437-4121-BACB-BBCB82741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6913" y="1220788"/>
              <a:ext cx="3405188" cy="5337175"/>
            </a:xfrm>
            <a:custGeom>
              <a:avLst/>
              <a:gdLst>
                <a:gd name="T0" fmla="*/ 14931 w 15015"/>
                <a:gd name="T1" fmla="*/ 15244 h 23534"/>
                <a:gd name="T2" fmla="*/ 13932 w 15015"/>
                <a:gd name="T3" fmla="*/ 13003 h 23534"/>
                <a:gd name="T4" fmla="*/ 12153 w 15015"/>
                <a:gd name="T5" fmla="*/ 10238 h 23534"/>
                <a:gd name="T6" fmla="*/ 11642 w 15015"/>
                <a:gd name="T7" fmla="*/ 9371 h 23534"/>
                <a:gd name="T8" fmla="*/ 11565 w 15015"/>
                <a:gd name="T9" fmla="*/ 9115 h 23534"/>
                <a:gd name="T10" fmla="*/ 10368 w 15015"/>
                <a:gd name="T11" fmla="*/ 7296 h 23534"/>
                <a:gd name="T12" fmla="*/ 8881 w 15015"/>
                <a:gd name="T13" fmla="*/ 5571 h 23534"/>
                <a:gd name="T14" fmla="*/ 7906 w 15015"/>
                <a:gd name="T15" fmla="*/ 4291 h 23534"/>
                <a:gd name="T16" fmla="*/ 6734 w 15015"/>
                <a:gd name="T17" fmla="*/ 3223 h 23534"/>
                <a:gd name="T18" fmla="*/ 7117 w 15015"/>
                <a:gd name="T19" fmla="*/ 3734 h 23534"/>
                <a:gd name="T20" fmla="*/ 6659 w 15015"/>
                <a:gd name="T21" fmla="*/ 3842 h 23534"/>
                <a:gd name="T22" fmla="*/ 5492 w 15015"/>
                <a:gd name="T23" fmla="*/ 2902 h 23534"/>
                <a:gd name="T24" fmla="*/ 5252 w 15015"/>
                <a:gd name="T25" fmla="*/ 1779 h 23534"/>
                <a:gd name="T26" fmla="*/ 5285 w 15015"/>
                <a:gd name="T27" fmla="*/ 847 h 23534"/>
                <a:gd name="T28" fmla="*/ 4722 w 15015"/>
                <a:gd name="T29" fmla="*/ 180 h 23534"/>
                <a:gd name="T30" fmla="*/ 3581 w 15015"/>
                <a:gd name="T31" fmla="*/ 36 h 23534"/>
                <a:gd name="T32" fmla="*/ 2602 w 15015"/>
                <a:gd name="T33" fmla="*/ 1162 h 23534"/>
                <a:gd name="T34" fmla="*/ 1723 w 15015"/>
                <a:gd name="T35" fmla="*/ 1909 h 23534"/>
                <a:gd name="T36" fmla="*/ 4020 w 15015"/>
                <a:gd name="T37" fmla="*/ 2637 h 23534"/>
                <a:gd name="T38" fmla="*/ 5274 w 15015"/>
                <a:gd name="T39" fmla="*/ 3770 h 23534"/>
                <a:gd name="T40" fmla="*/ 4353 w 15015"/>
                <a:gd name="T41" fmla="*/ 5196 h 23534"/>
                <a:gd name="T42" fmla="*/ 1825 w 15015"/>
                <a:gd name="T43" fmla="*/ 4622 h 23534"/>
                <a:gd name="T44" fmla="*/ 1380 w 15015"/>
                <a:gd name="T45" fmla="*/ 5589 h 23534"/>
                <a:gd name="T46" fmla="*/ 655 w 15015"/>
                <a:gd name="T47" fmla="*/ 5636 h 23534"/>
                <a:gd name="T48" fmla="*/ 46 w 15015"/>
                <a:gd name="T49" fmla="*/ 6256 h 23534"/>
                <a:gd name="T50" fmla="*/ 145 w 15015"/>
                <a:gd name="T51" fmla="*/ 7579 h 23534"/>
                <a:gd name="T52" fmla="*/ 1667 w 15015"/>
                <a:gd name="T53" fmla="*/ 8224 h 23534"/>
                <a:gd name="T54" fmla="*/ 2162 w 15015"/>
                <a:gd name="T55" fmla="*/ 8589 h 23534"/>
                <a:gd name="T56" fmla="*/ 3064 w 15015"/>
                <a:gd name="T57" fmla="*/ 8677 h 23534"/>
                <a:gd name="T58" fmla="*/ 4001 w 15015"/>
                <a:gd name="T59" fmla="*/ 9206 h 23534"/>
                <a:gd name="T60" fmla="*/ 4261 w 15015"/>
                <a:gd name="T61" fmla="*/ 9654 h 23534"/>
                <a:gd name="T62" fmla="*/ 4455 w 15015"/>
                <a:gd name="T63" fmla="*/ 10177 h 23534"/>
                <a:gd name="T64" fmla="*/ 4192 w 15015"/>
                <a:gd name="T65" fmla="*/ 10838 h 23534"/>
                <a:gd name="T66" fmla="*/ 4390 w 15015"/>
                <a:gd name="T67" fmla="*/ 11548 h 23534"/>
                <a:gd name="T68" fmla="*/ 2445 w 15015"/>
                <a:gd name="T69" fmla="*/ 14990 h 23534"/>
                <a:gd name="T70" fmla="*/ 2143 w 15015"/>
                <a:gd name="T71" fmla="*/ 16040 h 23534"/>
                <a:gd name="T72" fmla="*/ 1808 w 15015"/>
                <a:gd name="T73" fmla="*/ 16434 h 23534"/>
                <a:gd name="T74" fmla="*/ 1882 w 15015"/>
                <a:gd name="T75" fmla="*/ 17562 h 23534"/>
                <a:gd name="T76" fmla="*/ 2018 w 15015"/>
                <a:gd name="T77" fmla="*/ 19872 h 23534"/>
                <a:gd name="T78" fmla="*/ 2067 w 15015"/>
                <a:gd name="T79" fmla="*/ 21755 h 23534"/>
                <a:gd name="T80" fmla="*/ 2254 w 15015"/>
                <a:gd name="T81" fmla="*/ 23420 h 23534"/>
                <a:gd name="T82" fmla="*/ 3020 w 15015"/>
                <a:gd name="T83" fmla="*/ 23416 h 23534"/>
                <a:gd name="T84" fmla="*/ 3768 w 15015"/>
                <a:gd name="T85" fmla="*/ 22032 h 23534"/>
                <a:gd name="T86" fmla="*/ 3845 w 15015"/>
                <a:gd name="T87" fmla="*/ 20640 h 23534"/>
                <a:gd name="T88" fmla="*/ 4239 w 15015"/>
                <a:gd name="T89" fmla="*/ 18760 h 23534"/>
                <a:gd name="T90" fmla="*/ 4421 w 15015"/>
                <a:gd name="T91" fmla="*/ 17255 h 23534"/>
                <a:gd name="T92" fmla="*/ 4650 w 15015"/>
                <a:gd name="T93" fmla="*/ 16653 h 23534"/>
                <a:gd name="T94" fmla="*/ 5192 w 15015"/>
                <a:gd name="T95" fmla="*/ 16009 h 23534"/>
                <a:gd name="T96" fmla="*/ 5748 w 15015"/>
                <a:gd name="T97" fmla="*/ 15381 h 23534"/>
                <a:gd name="T98" fmla="*/ 6991 w 15015"/>
                <a:gd name="T99" fmla="*/ 14036 h 23534"/>
                <a:gd name="T100" fmla="*/ 8526 w 15015"/>
                <a:gd name="T101" fmla="*/ 13047 h 23534"/>
                <a:gd name="T102" fmla="*/ 10373 w 15015"/>
                <a:gd name="T103" fmla="*/ 13709 h 23534"/>
                <a:gd name="T104" fmla="*/ 11667 w 15015"/>
                <a:gd name="T105" fmla="*/ 15486 h 23534"/>
                <a:gd name="T106" fmla="*/ 12252 w 15015"/>
                <a:gd name="T107" fmla="*/ 16373 h 23534"/>
                <a:gd name="T108" fmla="*/ 12247 w 15015"/>
                <a:gd name="T109" fmla="*/ 17441 h 23534"/>
                <a:gd name="T110" fmla="*/ 11950 w 15015"/>
                <a:gd name="T111" fmla="*/ 20992 h 23534"/>
                <a:gd name="T112" fmla="*/ 12019 w 15015"/>
                <a:gd name="T113" fmla="*/ 22266 h 23534"/>
                <a:gd name="T114" fmla="*/ 13404 w 15015"/>
                <a:gd name="T115" fmla="*/ 23097 h 23534"/>
                <a:gd name="T116" fmla="*/ 14211 w 15015"/>
                <a:gd name="T117" fmla="*/ 22839 h 23534"/>
                <a:gd name="T118" fmla="*/ 14437 w 15015"/>
                <a:gd name="T119" fmla="*/ 19332 h 23534"/>
                <a:gd name="T120" fmla="*/ 14867 w 15015"/>
                <a:gd name="T121" fmla="*/ 16468 h 23534"/>
                <a:gd name="T122" fmla="*/ 7056 w 15015"/>
                <a:gd name="T123" fmla="*/ 5210 h 23534"/>
                <a:gd name="T124" fmla="*/ 7656 w 15015"/>
                <a:gd name="T125" fmla="*/ 5144 h 2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15" h="23534">
                  <a:moveTo>
                    <a:pt x="15015" y="15952"/>
                  </a:moveTo>
                  <a:lnTo>
                    <a:pt x="15015" y="15952"/>
                  </a:lnTo>
                  <a:lnTo>
                    <a:pt x="15015" y="15939"/>
                  </a:lnTo>
                  <a:lnTo>
                    <a:pt x="15014" y="15927"/>
                  </a:lnTo>
                  <a:lnTo>
                    <a:pt x="15010" y="15901"/>
                  </a:lnTo>
                  <a:lnTo>
                    <a:pt x="15003" y="15875"/>
                  </a:lnTo>
                  <a:lnTo>
                    <a:pt x="14994" y="15848"/>
                  </a:lnTo>
                  <a:lnTo>
                    <a:pt x="14983" y="15822"/>
                  </a:lnTo>
                  <a:lnTo>
                    <a:pt x="14972" y="15794"/>
                  </a:lnTo>
                  <a:lnTo>
                    <a:pt x="14948" y="15739"/>
                  </a:lnTo>
                  <a:lnTo>
                    <a:pt x="14938" y="15712"/>
                  </a:lnTo>
                  <a:lnTo>
                    <a:pt x="14928" y="15684"/>
                  </a:lnTo>
                  <a:lnTo>
                    <a:pt x="14919" y="15654"/>
                  </a:lnTo>
                  <a:lnTo>
                    <a:pt x="14913" y="15626"/>
                  </a:lnTo>
                  <a:lnTo>
                    <a:pt x="14911" y="15611"/>
                  </a:lnTo>
                  <a:lnTo>
                    <a:pt x="14909" y="15596"/>
                  </a:lnTo>
                  <a:lnTo>
                    <a:pt x="14909" y="15581"/>
                  </a:lnTo>
                  <a:lnTo>
                    <a:pt x="14909" y="15566"/>
                  </a:lnTo>
                  <a:lnTo>
                    <a:pt x="14910" y="15551"/>
                  </a:lnTo>
                  <a:lnTo>
                    <a:pt x="14911" y="15536"/>
                  </a:lnTo>
                  <a:lnTo>
                    <a:pt x="14915" y="15521"/>
                  </a:lnTo>
                  <a:lnTo>
                    <a:pt x="14919" y="15505"/>
                  </a:lnTo>
                  <a:lnTo>
                    <a:pt x="14919" y="15505"/>
                  </a:lnTo>
                  <a:lnTo>
                    <a:pt x="14922" y="15489"/>
                  </a:lnTo>
                  <a:lnTo>
                    <a:pt x="14926" y="15471"/>
                  </a:lnTo>
                  <a:lnTo>
                    <a:pt x="14929" y="15453"/>
                  </a:lnTo>
                  <a:lnTo>
                    <a:pt x="14931" y="15433"/>
                  </a:lnTo>
                  <a:lnTo>
                    <a:pt x="14935" y="15390"/>
                  </a:lnTo>
                  <a:lnTo>
                    <a:pt x="14935" y="15343"/>
                  </a:lnTo>
                  <a:lnTo>
                    <a:pt x="14934" y="15295"/>
                  </a:lnTo>
                  <a:lnTo>
                    <a:pt x="14931" y="15244"/>
                  </a:lnTo>
                  <a:lnTo>
                    <a:pt x="14927" y="15192"/>
                  </a:lnTo>
                  <a:lnTo>
                    <a:pt x="14921" y="15139"/>
                  </a:lnTo>
                  <a:lnTo>
                    <a:pt x="14915" y="15087"/>
                  </a:lnTo>
                  <a:lnTo>
                    <a:pt x="14907" y="15036"/>
                  </a:lnTo>
                  <a:lnTo>
                    <a:pt x="14898" y="14987"/>
                  </a:lnTo>
                  <a:lnTo>
                    <a:pt x="14889" y="14941"/>
                  </a:lnTo>
                  <a:lnTo>
                    <a:pt x="14879" y="14897"/>
                  </a:lnTo>
                  <a:lnTo>
                    <a:pt x="14869" y="14858"/>
                  </a:lnTo>
                  <a:lnTo>
                    <a:pt x="14860" y="14824"/>
                  </a:lnTo>
                  <a:lnTo>
                    <a:pt x="14850" y="14795"/>
                  </a:lnTo>
                  <a:lnTo>
                    <a:pt x="14850" y="14795"/>
                  </a:lnTo>
                  <a:lnTo>
                    <a:pt x="14840" y="14769"/>
                  </a:lnTo>
                  <a:lnTo>
                    <a:pt x="14827" y="14742"/>
                  </a:lnTo>
                  <a:lnTo>
                    <a:pt x="14814" y="14713"/>
                  </a:lnTo>
                  <a:lnTo>
                    <a:pt x="14798" y="14682"/>
                  </a:lnTo>
                  <a:lnTo>
                    <a:pt x="14762" y="14619"/>
                  </a:lnTo>
                  <a:lnTo>
                    <a:pt x="14720" y="14549"/>
                  </a:lnTo>
                  <a:lnTo>
                    <a:pt x="14676" y="14474"/>
                  </a:lnTo>
                  <a:lnTo>
                    <a:pt x="14631" y="14395"/>
                  </a:lnTo>
                  <a:lnTo>
                    <a:pt x="14607" y="14353"/>
                  </a:lnTo>
                  <a:lnTo>
                    <a:pt x="14584" y="14311"/>
                  </a:lnTo>
                  <a:lnTo>
                    <a:pt x="14562" y="14267"/>
                  </a:lnTo>
                  <a:lnTo>
                    <a:pt x="14539" y="14222"/>
                  </a:lnTo>
                  <a:lnTo>
                    <a:pt x="14539" y="14222"/>
                  </a:lnTo>
                  <a:lnTo>
                    <a:pt x="14476" y="14088"/>
                  </a:lnTo>
                  <a:lnTo>
                    <a:pt x="14375" y="13884"/>
                  </a:lnTo>
                  <a:lnTo>
                    <a:pt x="14247" y="13623"/>
                  </a:lnTo>
                  <a:lnTo>
                    <a:pt x="14174" y="13477"/>
                  </a:lnTo>
                  <a:lnTo>
                    <a:pt x="14097" y="13324"/>
                  </a:lnTo>
                  <a:lnTo>
                    <a:pt x="14016" y="13165"/>
                  </a:lnTo>
                  <a:lnTo>
                    <a:pt x="13932" y="13003"/>
                  </a:lnTo>
                  <a:lnTo>
                    <a:pt x="13847" y="12840"/>
                  </a:lnTo>
                  <a:lnTo>
                    <a:pt x="13760" y="12679"/>
                  </a:lnTo>
                  <a:lnTo>
                    <a:pt x="13673" y="12519"/>
                  </a:lnTo>
                  <a:lnTo>
                    <a:pt x="13587" y="12367"/>
                  </a:lnTo>
                  <a:lnTo>
                    <a:pt x="13503" y="12220"/>
                  </a:lnTo>
                  <a:lnTo>
                    <a:pt x="13462" y="12151"/>
                  </a:lnTo>
                  <a:lnTo>
                    <a:pt x="13421" y="12083"/>
                  </a:lnTo>
                  <a:lnTo>
                    <a:pt x="13421" y="12083"/>
                  </a:lnTo>
                  <a:lnTo>
                    <a:pt x="13380" y="12017"/>
                  </a:lnTo>
                  <a:lnTo>
                    <a:pt x="13338" y="11951"/>
                  </a:lnTo>
                  <a:lnTo>
                    <a:pt x="13295" y="11884"/>
                  </a:lnTo>
                  <a:lnTo>
                    <a:pt x="13250" y="11816"/>
                  </a:lnTo>
                  <a:lnTo>
                    <a:pt x="13160" y="11682"/>
                  </a:lnTo>
                  <a:lnTo>
                    <a:pt x="13066" y="11547"/>
                  </a:lnTo>
                  <a:lnTo>
                    <a:pt x="12971" y="11414"/>
                  </a:lnTo>
                  <a:lnTo>
                    <a:pt x="12877" y="11282"/>
                  </a:lnTo>
                  <a:lnTo>
                    <a:pt x="12784" y="11156"/>
                  </a:lnTo>
                  <a:lnTo>
                    <a:pt x="12694" y="11034"/>
                  </a:lnTo>
                  <a:lnTo>
                    <a:pt x="12524" y="10808"/>
                  </a:lnTo>
                  <a:lnTo>
                    <a:pt x="12381" y="10615"/>
                  </a:lnTo>
                  <a:lnTo>
                    <a:pt x="12321" y="10534"/>
                  </a:lnTo>
                  <a:lnTo>
                    <a:pt x="12271" y="10464"/>
                  </a:lnTo>
                  <a:lnTo>
                    <a:pt x="12232" y="10406"/>
                  </a:lnTo>
                  <a:lnTo>
                    <a:pt x="12218" y="10383"/>
                  </a:lnTo>
                  <a:lnTo>
                    <a:pt x="12206" y="10362"/>
                  </a:lnTo>
                  <a:lnTo>
                    <a:pt x="12206" y="10362"/>
                  </a:lnTo>
                  <a:lnTo>
                    <a:pt x="12196" y="10344"/>
                  </a:lnTo>
                  <a:lnTo>
                    <a:pt x="12187" y="10325"/>
                  </a:lnTo>
                  <a:lnTo>
                    <a:pt x="12178" y="10305"/>
                  </a:lnTo>
                  <a:lnTo>
                    <a:pt x="12169" y="10283"/>
                  </a:lnTo>
                  <a:lnTo>
                    <a:pt x="12153" y="10238"/>
                  </a:lnTo>
                  <a:lnTo>
                    <a:pt x="12139" y="10191"/>
                  </a:lnTo>
                  <a:lnTo>
                    <a:pt x="12125" y="10143"/>
                  </a:lnTo>
                  <a:lnTo>
                    <a:pt x="12114" y="10094"/>
                  </a:lnTo>
                  <a:lnTo>
                    <a:pt x="12102" y="10043"/>
                  </a:lnTo>
                  <a:lnTo>
                    <a:pt x="12092" y="9994"/>
                  </a:lnTo>
                  <a:lnTo>
                    <a:pt x="12073" y="9895"/>
                  </a:lnTo>
                  <a:lnTo>
                    <a:pt x="12056" y="9803"/>
                  </a:lnTo>
                  <a:lnTo>
                    <a:pt x="12047" y="9760"/>
                  </a:lnTo>
                  <a:lnTo>
                    <a:pt x="12039" y="9720"/>
                  </a:lnTo>
                  <a:lnTo>
                    <a:pt x="12030" y="9685"/>
                  </a:lnTo>
                  <a:lnTo>
                    <a:pt x="12021" y="9653"/>
                  </a:lnTo>
                  <a:lnTo>
                    <a:pt x="12021" y="9653"/>
                  </a:lnTo>
                  <a:lnTo>
                    <a:pt x="12016" y="9639"/>
                  </a:lnTo>
                  <a:lnTo>
                    <a:pt x="12010" y="9625"/>
                  </a:lnTo>
                  <a:lnTo>
                    <a:pt x="12003" y="9610"/>
                  </a:lnTo>
                  <a:lnTo>
                    <a:pt x="11994" y="9598"/>
                  </a:lnTo>
                  <a:lnTo>
                    <a:pt x="11985" y="9584"/>
                  </a:lnTo>
                  <a:lnTo>
                    <a:pt x="11975" y="9572"/>
                  </a:lnTo>
                  <a:lnTo>
                    <a:pt x="11964" y="9560"/>
                  </a:lnTo>
                  <a:lnTo>
                    <a:pt x="11952" y="9547"/>
                  </a:lnTo>
                  <a:lnTo>
                    <a:pt x="11927" y="9524"/>
                  </a:lnTo>
                  <a:lnTo>
                    <a:pt x="11900" y="9503"/>
                  </a:lnTo>
                  <a:lnTo>
                    <a:pt x="11872" y="9484"/>
                  </a:lnTo>
                  <a:lnTo>
                    <a:pt x="11842" y="9465"/>
                  </a:lnTo>
                  <a:lnTo>
                    <a:pt x="11813" y="9448"/>
                  </a:lnTo>
                  <a:lnTo>
                    <a:pt x="11784" y="9432"/>
                  </a:lnTo>
                  <a:lnTo>
                    <a:pt x="11754" y="9418"/>
                  </a:lnTo>
                  <a:lnTo>
                    <a:pt x="11727" y="9406"/>
                  </a:lnTo>
                  <a:lnTo>
                    <a:pt x="11678" y="9385"/>
                  </a:lnTo>
                  <a:lnTo>
                    <a:pt x="11642" y="9371"/>
                  </a:lnTo>
                  <a:lnTo>
                    <a:pt x="11642" y="9371"/>
                  </a:lnTo>
                  <a:lnTo>
                    <a:pt x="11630" y="9366"/>
                  </a:lnTo>
                  <a:lnTo>
                    <a:pt x="11622" y="9361"/>
                  </a:lnTo>
                  <a:lnTo>
                    <a:pt x="11620" y="9357"/>
                  </a:lnTo>
                  <a:lnTo>
                    <a:pt x="11618" y="9355"/>
                  </a:lnTo>
                  <a:lnTo>
                    <a:pt x="11618" y="9353"/>
                  </a:lnTo>
                  <a:lnTo>
                    <a:pt x="11618" y="9349"/>
                  </a:lnTo>
                  <a:lnTo>
                    <a:pt x="11622" y="9345"/>
                  </a:lnTo>
                  <a:lnTo>
                    <a:pt x="11629" y="9339"/>
                  </a:lnTo>
                  <a:lnTo>
                    <a:pt x="11637" y="9333"/>
                  </a:lnTo>
                  <a:lnTo>
                    <a:pt x="11647" y="9329"/>
                  </a:lnTo>
                  <a:lnTo>
                    <a:pt x="11670" y="9319"/>
                  </a:lnTo>
                  <a:lnTo>
                    <a:pt x="11696" y="9310"/>
                  </a:lnTo>
                  <a:lnTo>
                    <a:pt x="11720" y="9302"/>
                  </a:lnTo>
                  <a:lnTo>
                    <a:pt x="11739" y="9294"/>
                  </a:lnTo>
                  <a:lnTo>
                    <a:pt x="11739" y="9294"/>
                  </a:lnTo>
                  <a:lnTo>
                    <a:pt x="11743" y="9292"/>
                  </a:lnTo>
                  <a:lnTo>
                    <a:pt x="11744" y="9289"/>
                  </a:lnTo>
                  <a:lnTo>
                    <a:pt x="11745" y="9286"/>
                  </a:lnTo>
                  <a:lnTo>
                    <a:pt x="11744" y="9284"/>
                  </a:lnTo>
                  <a:lnTo>
                    <a:pt x="11743" y="9279"/>
                  </a:lnTo>
                  <a:lnTo>
                    <a:pt x="11741" y="9276"/>
                  </a:lnTo>
                  <a:lnTo>
                    <a:pt x="11734" y="9267"/>
                  </a:lnTo>
                  <a:lnTo>
                    <a:pt x="11724" y="9258"/>
                  </a:lnTo>
                  <a:lnTo>
                    <a:pt x="11711" y="9246"/>
                  </a:lnTo>
                  <a:lnTo>
                    <a:pt x="11679" y="9221"/>
                  </a:lnTo>
                  <a:lnTo>
                    <a:pt x="11644" y="9194"/>
                  </a:lnTo>
                  <a:lnTo>
                    <a:pt x="11626" y="9179"/>
                  </a:lnTo>
                  <a:lnTo>
                    <a:pt x="11609" y="9164"/>
                  </a:lnTo>
                  <a:lnTo>
                    <a:pt x="11592" y="9148"/>
                  </a:lnTo>
                  <a:lnTo>
                    <a:pt x="11578" y="9132"/>
                  </a:lnTo>
                  <a:lnTo>
                    <a:pt x="11565" y="9115"/>
                  </a:lnTo>
                  <a:lnTo>
                    <a:pt x="11554" y="9099"/>
                  </a:lnTo>
                  <a:lnTo>
                    <a:pt x="11554" y="9099"/>
                  </a:lnTo>
                  <a:lnTo>
                    <a:pt x="11534" y="9060"/>
                  </a:lnTo>
                  <a:lnTo>
                    <a:pt x="11506" y="9009"/>
                  </a:lnTo>
                  <a:lnTo>
                    <a:pt x="11475" y="8949"/>
                  </a:lnTo>
                  <a:lnTo>
                    <a:pt x="11440" y="8883"/>
                  </a:lnTo>
                  <a:lnTo>
                    <a:pt x="11402" y="8817"/>
                  </a:lnTo>
                  <a:lnTo>
                    <a:pt x="11363" y="8750"/>
                  </a:lnTo>
                  <a:lnTo>
                    <a:pt x="11343" y="8718"/>
                  </a:lnTo>
                  <a:lnTo>
                    <a:pt x="11322" y="8688"/>
                  </a:lnTo>
                  <a:lnTo>
                    <a:pt x="11303" y="8660"/>
                  </a:lnTo>
                  <a:lnTo>
                    <a:pt x="11283" y="8632"/>
                  </a:lnTo>
                  <a:lnTo>
                    <a:pt x="11283" y="8632"/>
                  </a:lnTo>
                  <a:lnTo>
                    <a:pt x="11232" y="8567"/>
                  </a:lnTo>
                  <a:lnTo>
                    <a:pt x="11164" y="8475"/>
                  </a:lnTo>
                  <a:lnTo>
                    <a:pt x="11082" y="8360"/>
                  </a:lnTo>
                  <a:lnTo>
                    <a:pt x="10989" y="8227"/>
                  </a:lnTo>
                  <a:lnTo>
                    <a:pt x="10886" y="8077"/>
                  </a:lnTo>
                  <a:lnTo>
                    <a:pt x="10833" y="7998"/>
                  </a:lnTo>
                  <a:lnTo>
                    <a:pt x="10779" y="7916"/>
                  </a:lnTo>
                  <a:lnTo>
                    <a:pt x="10725" y="7832"/>
                  </a:lnTo>
                  <a:lnTo>
                    <a:pt x="10671" y="7747"/>
                  </a:lnTo>
                  <a:lnTo>
                    <a:pt x="10617" y="7660"/>
                  </a:lnTo>
                  <a:lnTo>
                    <a:pt x="10562" y="7573"/>
                  </a:lnTo>
                  <a:lnTo>
                    <a:pt x="10562" y="7573"/>
                  </a:lnTo>
                  <a:lnTo>
                    <a:pt x="10535" y="7529"/>
                  </a:lnTo>
                  <a:lnTo>
                    <a:pt x="10506" y="7484"/>
                  </a:lnTo>
                  <a:lnTo>
                    <a:pt x="10474" y="7437"/>
                  </a:lnTo>
                  <a:lnTo>
                    <a:pt x="10440" y="7391"/>
                  </a:lnTo>
                  <a:lnTo>
                    <a:pt x="10404" y="7344"/>
                  </a:lnTo>
                  <a:lnTo>
                    <a:pt x="10368" y="7296"/>
                  </a:lnTo>
                  <a:lnTo>
                    <a:pt x="10329" y="7248"/>
                  </a:lnTo>
                  <a:lnTo>
                    <a:pt x="10290" y="7200"/>
                  </a:lnTo>
                  <a:lnTo>
                    <a:pt x="10208" y="7103"/>
                  </a:lnTo>
                  <a:lnTo>
                    <a:pt x="10125" y="7006"/>
                  </a:lnTo>
                  <a:lnTo>
                    <a:pt x="10040" y="6911"/>
                  </a:lnTo>
                  <a:lnTo>
                    <a:pt x="9955" y="6817"/>
                  </a:lnTo>
                  <a:lnTo>
                    <a:pt x="9793" y="6640"/>
                  </a:lnTo>
                  <a:lnTo>
                    <a:pt x="9719" y="6558"/>
                  </a:lnTo>
                  <a:lnTo>
                    <a:pt x="9650" y="6482"/>
                  </a:lnTo>
                  <a:lnTo>
                    <a:pt x="9589" y="6412"/>
                  </a:lnTo>
                  <a:lnTo>
                    <a:pt x="9536" y="6350"/>
                  </a:lnTo>
                  <a:lnTo>
                    <a:pt x="9514" y="6322"/>
                  </a:lnTo>
                  <a:lnTo>
                    <a:pt x="9494" y="6296"/>
                  </a:lnTo>
                  <a:lnTo>
                    <a:pt x="9478" y="6272"/>
                  </a:lnTo>
                  <a:lnTo>
                    <a:pt x="9464" y="6250"/>
                  </a:lnTo>
                  <a:lnTo>
                    <a:pt x="9464" y="6250"/>
                  </a:lnTo>
                  <a:lnTo>
                    <a:pt x="9452" y="6230"/>
                  </a:lnTo>
                  <a:lnTo>
                    <a:pt x="9437" y="6209"/>
                  </a:lnTo>
                  <a:lnTo>
                    <a:pt x="9406" y="6163"/>
                  </a:lnTo>
                  <a:lnTo>
                    <a:pt x="9368" y="6116"/>
                  </a:lnTo>
                  <a:lnTo>
                    <a:pt x="9328" y="6065"/>
                  </a:lnTo>
                  <a:lnTo>
                    <a:pt x="9285" y="6014"/>
                  </a:lnTo>
                  <a:lnTo>
                    <a:pt x="9239" y="5962"/>
                  </a:lnTo>
                  <a:lnTo>
                    <a:pt x="9193" y="5910"/>
                  </a:lnTo>
                  <a:lnTo>
                    <a:pt x="9147" y="5859"/>
                  </a:lnTo>
                  <a:lnTo>
                    <a:pt x="9057" y="5763"/>
                  </a:lnTo>
                  <a:lnTo>
                    <a:pt x="8979" y="5679"/>
                  </a:lnTo>
                  <a:lnTo>
                    <a:pt x="8917" y="5613"/>
                  </a:lnTo>
                  <a:lnTo>
                    <a:pt x="8896" y="5589"/>
                  </a:lnTo>
                  <a:lnTo>
                    <a:pt x="8881" y="5571"/>
                  </a:lnTo>
                  <a:lnTo>
                    <a:pt x="8881" y="5571"/>
                  </a:lnTo>
                  <a:lnTo>
                    <a:pt x="8867" y="5554"/>
                  </a:lnTo>
                  <a:lnTo>
                    <a:pt x="8850" y="5535"/>
                  </a:lnTo>
                  <a:lnTo>
                    <a:pt x="8829" y="5513"/>
                  </a:lnTo>
                  <a:lnTo>
                    <a:pt x="8804" y="5488"/>
                  </a:lnTo>
                  <a:lnTo>
                    <a:pt x="8749" y="5435"/>
                  </a:lnTo>
                  <a:lnTo>
                    <a:pt x="8685" y="5378"/>
                  </a:lnTo>
                  <a:lnTo>
                    <a:pt x="8556" y="5260"/>
                  </a:lnTo>
                  <a:lnTo>
                    <a:pt x="8500" y="5207"/>
                  </a:lnTo>
                  <a:lnTo>
                    <a:pt x="8453" y="5162"/>
                  </a:lnTo>
                  <a:lnTo>
                    <a:pt x="8453" y="5162"/>
                  </a:lnTo>
                  <a:lnTo>
                    <a:pt x="8433" y="5141"/>
                  </a:lnTo>
                  <a:lnTo>
                    <a:pt x="8414" y="5121"/>
                  </a:lnTo>
                  <a:lnTo>
                    <a:pt x="8396" y="5099"/>
                  </a:lnTo>
                  <a:lnTo>
                    <a:pt x="8378" y="5078"/>
                  </a:lnTo>
                  <a:lnTo>
                    <a:pt x="8360" y="5055"/>
                  </a:lnTo>
                  <a:lnTo>
                    <a:pt x="8343" y="5032"/>
                  </a:lnTo>
                  <a:lnTo>
                    <a:pt x="8326" y="5008"/>
                  </a:lnTo>
                  <a:lnTo>
                    <a:pt x="8310" y="4982"/>
                  </a:lnTo>
                  <a:lnTo>
                    <a:pt x="8277" y="4930"/>
                  </a:lnTo>
                  <a:lnTo>
                    <a:pt x="8245" y="4872"/>
                  </a:lnTo>
                  <a:lnTo>
                    <a:pt x="8214" y="4811"/>
                  </a:lnTo>
                  <a:lnTo>
                    <a:pt x="8181" y="4744"/>
                  </a:lnTo>
                  <a:lnTo>
                    <a:pt x="8181" y="4744"/>
                  </a:lnTo>
                  <a:lnTo>
                    <a:pt x="8163" y="4708"/>
                  </a:lnTo>
                  <a:lnTo>
                    <a:pt x="8143" y="4670"/>
                  </a:lnTo>
                  <a:lnTo>
                    <a:pt x="8120" y="4629"/>
                  </a:lnTo>
                  <a:lnTo>
                    <a:pt x="8095" y="4587"/>
                  </a:lnTo>
                  <a:lnTo>
                    <a:pt x="8044" y="4503"/>
                  </a:lnTo>
                  <a:lnTo>
                    <a:pt x="7992" y="4422"/>
                  </a:lnTo>
                  <a:lnTo>
                    <a:pt x="7945" y="4350"/>
                  </a:lnTo>
                  <a:lnTo>
                    <a:pt x="7906" y="4291"/>
                  </a:lnTo>
                  <a:lnTo>
                    <a:pt x="7870" y="4239"/>
                  </a:lnTo>
                  <a:lnTo>
                    <a:pt x="6747" y="2332"/>
                  </a:lnTo>
                  <a:lnTo>
                    <a:pt x="6747" y="2332"/>
                  </a:lnTo>
                  <a:lnTo>
                    <a:pt x="6749" y="2371"/>
                  </a:lnTo>
                  <a:lnTo>
                    <a:pt x="6751" y="2410"/>
                  </a:lnTo>
                  <a:lnTo>
                    <a:pt x="6752" y="2445"/>
                  </a:lnTo>
                  <a:lnTo>
                    <a:pt x="6751" y="2479"/>
                  </a:lnTo>
                  <a:lnTo>
                    <a:pt x="6747" y="2509"/>
                  </a:lnTo>
                  <a:lnTo>
                    <a:pt x="6744" y="2537"/>
                  </a:lnTo>
                  <a:lnTo>
                    <a:pt x="6739" y="2560"/>
                  </a:lnTo>
                  <a:lnTo>
                    <a:pt x="6732" y="2582"/>
                  </a:lnTo>
                  <a:lnTo>
                    <a:pt x="6732" y="2582"/>
                  </a:lnTo>
                  <a:lnTo>
                    <a:pt x="6727" y="2598"/>
                  </a:lnTo>
                  <a:lnTo>
                    <a:pt x="6721" y="2617"/>
                  </a:lnTo>
                  <a:lnTo>
                    <a:pt x="6717" y="2641"/>
                  </a:lnTo>
                  <a:lnTo>
                    <a:pt x="6712" y="2668"/>
                  </a:lnTo>
                  <a:lnTo>
                    <a:pt x="6703" y="2730"/>
                  </a:lnTo>
                  <a:lnTo>
                    <a:pt x="6695" y="2801"/>
                  </a:lnTo>
                  <a:lnTo>
                    <a:pt x="6688" y="2878"/>
                  </a:lnTo>
                  <a:lnTo>
                    <a:pt x="6682" y="2957"/>
                  </a:lnTo>
                  <a:lnTo>
                    <a:pt x="6677" y="3037"/>
                  </a:lnTo>
                  <a:lnTo>
                    <a:pt x="6674" y="3113"/>
                  </a:lnTo>
                  <a:lnTo>
                    <a:pt x="6674" y="3113"/>
                  </a:lnTo>
                  <a:lnTo>
                    <a:pt x="6673" y="3154"/>
                  </a:lnTo>
                  <a:lnTo>
                    <a:pt x="6673" y="3154"/>
                  </a:lnTo>
                  <a:lnTo>
                    <a:pt x="6685" y="3164"/>
                  </a:lnTo>
                  <a:lnTo>
                    <a:pt x="6697" y="3175"/>
                  </a:lnTo>
                  <a:lnTo>
                    <a:pt x="6708" y="3187"/>
                  </a:lnTo>
                  <a:lnTo>
                    <a:pt x="6718" y="3199"/>
                  </a:lnTo>
                  <a:lnTo>
                    <a:pt x="6726" y="3210"/>
                  </a:lnTo>
                  <a:lnTo>
                    <a:pt x="6734" y="3223"/>
                  </a:lnTo>
                  <a:lnTo>
                    <a:pt x="6740" y="3235"/>
                  </a:lnTo>
                  <a:lnTo>
                    <a:pt x="6746" y="3249"/>
                  </a:lnTo>
                  <a:lnTo>
                    <a:pt x="6752" y="3261"/>
                  </a:lnTo>
                  <a:lnTo>
                    <a:pt x="6756" y="3274"/>
                  </a:lnTo>
                  <a:lnTo>
                    <a:pt x="6762" y="3300"/>
                  </a:lnTo>
                  <a:lnTo>
                    <a:pt x="6766" y="3326"/>
                  </a:lnTo>
                  <a:lnTo>
                    <a:pt x="6768" y="3349"/>
                  </a:lnTo>
                  <a:lnTo>
                    <a:pt x="6768" y="3373"/>
                  </a:lnTo>
                  <a:lnTo>
                    <a:pt x="6766" y="3395"/>
                  </a:lnTo>
                  <a:lnTo>
                    <a:pt x="6764" y="3414"/>
                  </a:lnTo>
                  <a:lnTo>
                    <a:pt x="6762" y="3431"/>
                  </a:lnTo>
                  <a:lnTo>
                    <a:pt x="6756" y="3455"/>
                  </a:lnTo>
                  <a:lnTo>
                    <a:pt x="6754" y="3464"/>
                  </a:lnTo>
                  <a:lnTo>
                    <a:pt x="6754" y="3464"/>
                  </a:lnTo>
                  <a:lnTo>
                    <a:pt x="6787" y="3478"/>
                  </a:lnTo>
                  <a:lnTo>
                    <a:pt x="6864" y="3513"/>
                  </a:lnTo>
                  <a:lnTo>
                    <a:pt x="6910" y="3536"/>
                  </a:lnTo>
                  <a:lnTo>
                    <a:pt x="6958" y="3559"/>
                  </a:lnTo>
                  <a:lnTo>
                    <a:pt x="7002" y="3581"/>
                  </a:lnTo>
                  <a:lnTo>
                    <a:pt x="7039" y="3601"/>
                  </a:lnTo>
                  <a:lnTo>
                    <a:pt x="7039" y="3601"/>
                  </a:lnTo>
                  <a:lnTo>
                    <a:pt x="7047" y="3607"/>
                  </a:lnTo>
                  <a:lnTo>
                    <a:pt x="7055" y="3613"/>
                  </a:lnTo>
                  <a:lnTo>
                    <a:pt x="7062" y="3621"/>
                  </a:lnTo>
                  <a:lnTo>
                    <a:pt x="7068" y="3627"/>
                  </a:lnTo>
                  <a:lnTo>
                    <a:pt x="7075" y="3637"/>
                  </a:lnTo>
                  <a:lnTo>
                    <a:pt x="7081" y="3646"/>
                  </a:lnTo>
                  <a:lnTo>
                    <a:pt x="7092" y="3665"/>
                  </a:lnTo>
                  <a:lnTo>
                    <a:pt x="7102" y="3687"/>
                  </a:lnTo>
                  <a:lnTo>
                    <a:pt x="7110" y="3710"/>
                  </a:lnTo>
                  <a:lnTo>
                    <a:pt x="7117" y="3734"/>
                  </a:lnTo>
                  <a:lnTo>
                    <a:pt x="7121" y="3759"/>
                  </a:lnTo>
                  <a:lnTo>
                    <a:pt x="7124" y="3784"/>
                  </a:lnTo>
                  <a:lnTo>
                    <a:pt x="7125" y="3807"/>
                  </a:lnTo>
                  <a:lnTo>
                    <a:pt x="7125" y="3830"/>
                  </a:lnTo>
                  <a:lnTo>
                    <a:pt x="7121" y="3852"/>
                  </a:lnTo>
                  <a:lnTo>
                    <a:pt x="7117" y="3872"/>
                  </a:lnTo>
                  <a:lnTo>
                    <a:pt x="7114" y="3881"/>
                  </a:lnTo>
                  <a:lnTo>
                    <a:pt x="7110" y="3890"/>
                  </a:lnTo>
                  <a:lnTo>
                    <a:pt x="7106" y="3897"/>
                  </a:lnTo>
                  <a:lnTo>
                    <a:pt x="7101" y="3904"/>
                  </a:lnTo>
                  <a:lnTo>
                    <a:pt x="7095" y="3910"/>
                  </a:lnTo>
                  <a:lnTo>
                    <a:pt x="7090" y="3916"/>
                  </a:lnTo>
                  <a:lnTo>
                    <a:pt x="7090" y="3916"/>
                  </a:lnTo>
                  <a:lnTo>
                    <a:pt x="7083" y="3919"/>
                  </a:lnTo>
                  <a:lnTo>
                    <a:pt x="7076" y="3923"/>
                  </a:lnTo>
                  <a:lnTo>
                    <a:pt x="7069" y="3926"/>
                  </a:lnTo>
                  <a:lnTo>
                    <a:pt x="7062" y="3927"/>
                  </a:lnTo>
                  <a:lnTo>
                    <a:pt x="7054" y="3928"/>
                  </a:lnTo>
                  <a:lnTo>
                    <a:pt x="7046" y="3928"/>
                  </a:lnTo>
                  <a:lnTo>
                    <a:pt x="7028" y="3927"/>
                  </a:lnTo>
                  <a:lnTo>
                    <a:pt x="7007" y="3923"/>
                  </a:lnTo>
                  <a:lnTo>
                    <a:pt x="6986" y="3917"/>
                  </a:lnTo>
                  <a:lnTo>
                    <a:pt x="6937" y="3901"/>
                  </a:lnTo>
                  <a:lnTo>
                    <a:pt x="6881" y="3882"/>
                  </a:lnTo>
                  <a:lnTo>
                    <a:pt x="6849" y="3873"/>
                  </a:lnTo>
                  <a:lnTo>
                    <a:pt x="6816" y="3864"/>
                  </a:lnTo>
                  <a:lnTo>
                    <a:pt x="6780" y="3856"/>
                  </a:lnTo>
                  <a:lnTo>
                    <a:pt x="6742" y="3850"/>
                  </a:lnTo>
                  <a:lnTo>
                    <a:pt x="6702" y="3845"/>
                  </a:lnTo>
                  <a:lnTo>
                    <a:pt x="6659" y="3842"/>
                  </a:lnTo>
                  <a:lnTo>
                    <a:pt x="6659" y="3842"/>
                  </a:lnTo>
                  <a:lnTo>
                    <a:pt x="6638" y="3841"/>
                  </a:lnTo>
                  <a:lnTo>
                    <a:pt x="6615" y="3839"/>
                  </a:lnTo>
                  <a:lnTo>
                    <a:pt x="6592" y="3834"/>
                  </a:lnTo>
                  <a:lnTo>
                    <a:pt x="6569" y="3830"/>
                  </a:lnTo>
                  <a:lnTo>
                    <a:pt x="6546" y="3823"/>
                  </a:lnTo>
                  <a:lnTo>
                    <a:pt x="6522" y="3816"/>
                  </a:lnTo>
                  <a:lnTo>
                    <a:pt x="6498" y="3808"/>
                  </a:lnTo>
                  <a:lnTo>
                    <a:pt x="6475" y="3799"/>
                  </a:lnTo>
                  <a:lnTo>
                    <a:pt x="6426" y="3779"/>
                  </a:lnTo>
                  <a:lnTo>
                    <a:pt x="6377" y="3755"/>
                  </a:lnTo>
                  <a:lnTo>
                    <a:pt x="6328" y="3729"/>
                  </a:lnTo>
                  <a:lnTo>
                    <a:pt x="6279" y="3702"/>
                  </a:lnTo>
                  <a:lnTo>
                    <a:pt x="6230" y="3674"/>
                  </a:lnTo>
                  <a:lnTo>
                    <a:pt x="6182" y="3644"/>
                  </a:lnTo>
                  <a:lnTo>
                    <a:pt x="6088" y="3586"/>
                  </a:lnTo>
                  <a:lnTo>
                    <a:pt x="5999" y="3531"/>
                  </a:lnTo>
                  <a:lnTo>
                    <a:pt x="5956" y="3508"/>
                  </a:lnTo>
                  <a:lnTo>
                    <a:pt x="5916" y="3485"/>
                  </a:lnTo>
                  <a:lnTo>
                    <a:pt x="5916" y="3485"/>
                  </a:lnTo>
                  <a:lnTo>
                    <a:pt x="5875" y="3464"/>
                  </a:lnTo>
                  <a:lnTo>
                    <a:pt x="5835" y="3439"/>
                  </a:lnTo>
                  <a:lnTo>
                    <a:pt x="5795" y="3413"/>
                  </a:lnTo>
                  <a:lnTo>
                    <a:pt x="5754" y="3386"/>
                  </a:lnTo>
                  <a:lnTo>
                    <a:pt x="5715" y="3357"/>
                  </a:lnTo>
                  <a:lnTo>
                    <a:pt x="5678" y="3329"/>
                  </a:lnTo>
                  <a:lnTo>
                    <a:pt x="5641" y="3301"/>
                  </a:lnTo>
                  <a:lnTo>
                    <a:pt x="5606" y="3273"/>
                  </a:lnTo>
                  <a:lnTo>
                    <a:pt x="5545" y="3223"/>
                  </a:lnTo>
                  <a:lnTo>
                    <a:pt x="5498" y="3181"/>
                  </a:lnTo>
                  <a:lnTo>
                    <a:pt x="5456" y="3142"/>
                  </a:lnTo>
                  <a:lnTo>
                    <a:pt x="5492" y="2902"/>
                  </a:lnTo>
                  <a:lnTo>
                    <a:pt x="5544" y="2924"/>
                  </a:lnTo>
                  <a:lnTo>
                    <a:pt x="5544" y="2924"/>
                  </a:lnTo>
                  <a:lnTo>
                    <a:pt x="5550" y="2852"/>
                  </a:lnTo>
                  <a:lnTo>
                    <a:pt x="5555" y="2775"/>
                  </a:lnTo>
                  <a:lnTo>
                    <a:pt x="5560" y="2681"/>
                  </a:lnTo>
                  <a:lnTo>
                    <a:pt x="5562" y="2631"/>
                  </a:lnTo>
                  <a:lnTo>
                    <a:pt x="5563" y="2581"/>
                  </a:lnTo>
                  <a:lnTo>
                    <a:pt x="5563" y="2530"/>
                  </a:lnTo>
                  <a:lnTo>
                    <a:pt x="5562" y="2481"/>
                  </a:lnTo>
                  <a:lnTo>
                    <a:pt x="5560" y="2434"/>
                  </a:lnTo>
                  <a:lnTo>
                    <a:pt x="5557" y="2391"/>
                  </a:lnTo>
                  <a:lnTo>
                    <a:pt x="5551" y="2352"/>
                  </a:lnTo>
                  <a:lnTo>
                    <a:pt x="5547" y="2334"/>
                  </a:lnTo>
                  <a:lnTo>
                    <a:pt x="5544" y="2318"/>
                  </a:lnTo>
                  <a:lnTo>
                    <a:pt x="5544" y="2318"/>
                  </a:lnTo>
                  <a:lnTo>
                    <a:pt x="5534" y="2288"/>
                  </a:lnTo>
                  <a:lnTo>
                    <a:pt x="5523" y="2254"/>
                  </a:lnTo>
                  <a:lnTo>
                    <a:pt x="5509" y="2218"/>
                  </a:lnTo>
                  <a:lnTo>
                    <a:pt x="5493" y="2182"/>
                  </a:lnTo>
                  <a:lnTo>
                    <a:pt x="5476" y="2143"/>
                  </a:lnTo>
                  <a:lnTo>
                    <a:pt x="5457" y="2105"/>
                  </a:lnTo>
                  <a:lnTo>
                    <a:pt x="5438" y="2066"/>
                  </a:lnTo>
                  <a:lnTo>
                    <a:pt x="5417" y="2027"/>
                  </a:lnTo>
                  <a:lnTo>
                    <a:pt x="5396" y="1989"/>
                  </a:lnTo>
                  <a:lnTo>
                    <a:pt x="5374" y="1952"/>
                  </a:lnTo>
                  <a:lnTo>
                    <a:pt x="5353" y="1917"/>
                  </a:lnTo>
                  <a:lnTo>
                    <a:pt x="5332" y="1884"/>
                  </a:lnTo>
                  <a:lnTo>
                    <a:pt x="5310" y="1854"/>
                  </a:lnTo>
                  <a:lnTo>
                    <a:pt x="5290" y="1825"/>
                  </a:lnTo>
                  <a:lnTo>
                    <a:pt x="5270" y="1801"/>
                  </a:lnTo>
                  <a:lnTo>
                    <a:pt x="5252" y="1779"/>
                  </a:lnTo>
                  <a:lnTo>
                    <a:pt x="5252" y="1779"/>
                  </a:lnTo>
                  <a:lnTo>
                    <a:pt x="5243" y="1769"/>
                  </a:lnTo>
                  <a:lnTo>
                    <a:pt x="5234" y="1758"/>
                  </a:lnTo>
                  <a:lnTo>
                    <a:pt x="5225" y="1745"/>
                  </a:lnTo>
                  <a:lnTo>
                    <a:pt x="5217" y="1732"/>
                  </a:lnTo>
                  <a:lnTo>
                    <a:pt x="5200" y="1701"/>
                  </a:lnTo>
                  <a:lnTo>
                    <a:pt x="5185" y="1667"/>
                  </a:lnTo>
                  <a:lnTo>
                    <a:pt x="5170" y="1630"/>
                  </a:lnTo>
                  <a:lnTo>
                    <a:pt x="5155" y="1591"/>
                  </a:lnTo>
                  <a:lnTo>
                    <a:pt x="5142" y="1552"/>
                  </a:lnTo>
                  <a:lnTo>
                    <a:pt x="5129" y="1512"/>
                  </a:lnTo>
                  <a:lnTo>
                    <a:pt x="5118" y="1473"/>
                  </a:lnTo>
                  <a:lnTo>
                    <a:pt x="5108" y="1434"/>
                  </a:lnTo>
                  <a:lnTo>
                    <a:pt x="5099" y="1397"/>
                  </a:lnTo>
                  <a:lnTo>
                    <a:pt x="5091" y="1362"/>
                  </a:lnTo>
                  <a:lnTo>
                    <a:pt x="5085" y="1330"/>
                  </a:lnTo>
                  <a:lnTo>
                    <a:pt x="5080" y="1303"/>
                  </a:lnTo>
                  <a:lnTo>
                    <a:pt x="5078" y="1279"/>
                  </a:lnTo>
                  <a:lnTo>
                    <a:pt x="5077" y="1261"/>
                  </a:lnTo>
                  <a:lnTo>
                    <a:pt x="5077" y="1261"/>
                  </a:lnTo>
                  <a:lnTo>
                    <a:pt x="5077" y="1253"/>
                  </a:lnTo>
                  <a:lnTo>
                    <a:pt x="5079" y="1244"/>
                  </a:lnTo>
                  <a:lnTo>
                    <a:pt x="5086" y="1222"/>
                  </a:lnTo>
                  <a:lnTo>
                    <a:pt x="5095" y="1196"/>
                  </a:lnTo>
                  <a:lnTo>
                    <a:pt x="5109" y="1165"/>
                  </a:lnTo>
                  <a:lnTo>
                    <a:pt x="5125" y="1134"/>
                  </a:lnTo>
                  <a:lnTo>
                    <a:pt x="5142" y="1100"/>
                  </a:lnTo>
                  <a:lnTo>
                    <a:pt x="5180" y="1028"/>
                  </a:lnTo>
                  <a:lnTo>
                    <a:pt x="5221" y="959"/>
                  </a:lnTo>
                  <a:lnTo>
                    <a:pt x="5257" y="897"/>
                  </a:lnTo>
                  <a:lnTo>
                    <a:pt x="5285" y="847"/>
                  </a:lnTo>
                  <a:lnTo>
                    <a:pt x="5301" y="817"/>
                  </a:lnTo>
                  <a:lnTo>
                    <a:pt x="5301" y="817"/>
                  </a:lnTo>
                  <a:lnTo>
                    <a:pt x="5310" y="798"/>
                  </a:lnTo>
                  <a:lnTo>
                    <a:pt x="5319" y="774"/>
                  </a:lnTo>
                  <a:lnTo>
                    <a:pt x="5328" y="746"/>
                  </a:lnTo>
                  <a:lnTo>
                    <a:pt x="5332" y="729"/>
                  </a:lnTo>
                  <a:lnTo>
                    <a:pt x="5335" y="712"/>
                  </a:lnTo>
                  <a:lnTo>
                    <a:pt x="5337" y="694"/>
                  </a:lnTo>
                  <a:lnTo>
                    <a:pt x="5338" y="673"/>
                  </a:lnTo>
                  <a:lnTo>
                    <a:pt x="5338" y="652"/>
                  </a:lnTo>
                  <a:lnTo>
                    <a:pt x="5338" y="629"/>
                  </a:lnTo>
                  <a:lnTo>
                    <a:pt x="5336" y="606"/>
                  </a:lnTo>
                  <a:lnTo>
                    <a:pt x="5333" y="581"/>
                  </a:lnTo>
                  <a:lnTo>
                    <a:pt x="5327" y="554"/>
                  </a:lnTo>
                  <a:lnTo>
                    <a:pt x="5320" y="525"/>
                  </a:lnTo>
                  <a:lnTo>
                    <a:pt x="5320" y="525"/>
                  </a:lnTo>
                  <a:lnTo>
                    <a:pt x="5318" y="599"/>
                  </a:lnTo>
                  <a:lnTo>
                    <a:pt x="5318" y="599"/>
                  </a:lnTo>
                  <a:lnTo>
                    <a:pt x="5258" y="559"/>
                  </a:lnTo>
                  <a:lnTo>
                    <a:pt x="5194" y="516"/>
                  </a:lnTo>
                  <a:lnTo>
                    <a:pt x="5113" y="463"/>
                  </a:lnTo>
                  <a:lnTo>
                    <a:pt x="5026" y="403"/>
                  </a:lnTo>
                  <a:lnTo>
                    <a:pt x="4936" y="340"/>
                  </a:lnTo>
                  <a:lnTo>
                    <a:pt x="4893" y="308"/>
                  </a:lnTo>
                  <a:lnTo>
                    <a:pt x="4851" y="278"/>
                  </a:lnTo>
                  <a:lnTo>
                    <a:pt x="4812" y="247"/>
                  </a:lnTo>
                  <a:lnTo>
                    <a:pt x="4779" y="219"/>
                  </a:lnTo>
                  <a:lnTo>
                    <a:pt x="4779" y="219"/>
                  </a:lnTo>
                  <a:lnTo>
                    <a:pt x="4760" y="205"/>
                  </a:lnTo>
                  <a:lnTo>
                    <a:pt x="4742" y="193"/>
                  </a:lnTo>
                  <a:lnTo>
                    <a:pt x="4722" y="180"/>
                  </a:lnTo>
                  <a:lnTo>
                    <a:pt x="4702" y="168"/>
                  </a:lnTo>
                  <a:lnTo>
                    <a:pt x="4679" y="157"/>
                  </a:lnTo>
                  <a:lnTo>
                    <a:pt x="4655" y="147"/>
                  </a:lnTo>
                  <a:lnTo>
                    <a:pt x="4632" y="135"/>
                  </a:lnTo>
                  <a:lnTo>
                    <a:pt x="4606" y="125"/>
                  </a:lnTo>
                  <a:lnTo>
                    <a:pt x="4580" y="116"/>
                  </a:lnTo>
                  <a:lnTo>
                    <a:pt x="4552" y="107"/>
                  </a:lnTo>
                  <a:lnTo>
                    <a:pt x="4495" y="90"/>
                  </a:lnTo>
                  <a:lnTo>
                    <a:pt x="4435" y="74"/>
                  </a:lnTo>
                  <a:lnTo>
                    <a:pt x="4374" y="61"/>
                  </a:lnTo>
                  <a:lnTo>
                    <a:pt x="4309" y="48"/>
                  </a:lnTo>
                  <a:lnTo>
                    <a:pt x="4245" y="38"/>
                  </a:lnTo>
                  <a:lnTo>
                    <a:pt x="4179" y="28"/>
                  </a:lnTo>
                  <a:lnTo>
                    <a:pt x="4114" y="20"/>
                  </a:lnTo>
                  <a:lnTo>
                    <a:pt x="4048" y="13"/>
                  </a:lnTo>
                  <a:lnTo>
                    <a:pt x="3984" y="7"/>
                  </a:lnTo>
                  <a:lnTo>
                    <a:pt x="3920" y="4"/>
                  </a:lnTo>
                  <a:lnTo>
                    <a:pt x="3859" y="1"/>
                  </a:lnTo>
                  <a:lnTo>
                    <a:pt x="3859" y="1"/>
                  </a:lnTo>
                  <a:lnTo>
                    <a:pt x="3830" y="0"/>
                  </a:lnTo>
                  <a:lnTo>
                    <a:pt x="3802" y="0"/>
                  </a:lnTo>
                  <a:lnTo>
                    <a:pt x="3774" y="0"/>
                  </a:lnTo>
                  <a:lnTo>
                    <a:pt x="3748" y="2"/>
                  </a:lnTo>
                  <a:lnTo>
                    <a:pt x="3725" y="4"/>
                  </a:lnTo>
                  <a:lnTo>
                    <a:pt x="3701" y="6"/>
                  </a:lnTo>
                  <a:lnTo>
                    <a:pt x="3678" y="10"/>
                  </a:lnTo>
                  <a:lnTo>
                    <a:pt x="3657" y="14"/>
                  </a:lnTo>
                  <a:lnTo>
                    <a:pt x="3637" y="19"/>
                  </a:lnTo>
                  <a:lnTo>
                    <a:pt x="3617" y="24"/>
                  </a:lnTo>
                  <a:lnTo>
                    <a:pt x="3599" y="30"/>
                  </a:lnTo>
                  <a:lnTo>
                    <a:pt x="3581" y="36"/>
                  </a:lnTo>
                  <a:lnTo>
                    <a:pt x="3565" y="43"/>
                  </a:lnTo>
                  <a:lnTo>
                    <a:pt x="3549" y="50"/>
                  </a:lnTo>
                  <a:lnTo>
                    <a:pt x="3535" y="58"/>
                  </a:lnTo>
                  <a:lnTo>
                    <a:pt x="3520" y="66"/>
                  </a:lnTo>
                  <a:lnTo>
                    <a:pt x="3506" y="74"/>
                  </a:lnTo>
                  <a:lnTo>
                    <a:pt x="3494" y="83"/>
                  </a:lnTo>
                  <a:lnTo>
                    <a:pt x="3471" y="101"/>
                  </a:lnTo>
                  <a:lnTo>
                    <a:pt x="3451" y="121"/>
                  </a:lnTo>
                  <a:lnTo>
                    <a:pt x="3433" y="140"/>
                  </a:lnTo>
                  <a:lnTo>
                    <a:pt x="3416" y="160"/>
                  </a:lnTo>
                  <a:lnTo>
                    <a:pt x="3402" y="179"/>
                  </a:lnTo>
                  <a:lnTo>
                    <a:pt x="3390" y="200"/>
                  </a:lnTo>
                  <a:lnTo>
                    <a:pt x="3378" y="219"/>
                  </a:lnTo>
                  <a:lnTo>
                    <a:pt x="3378" y="219"/>
                  </a:lnTo>
                  <a:lnTo>
                    <a:pt x="3364" y="241"/>
                  </a:lnTo>
                  <a:lnTo>
                    <a:pt x="3344" y="269"/>
                  </a:lnTo>
                  <a:lnTo>
                    <a:pt x="3318" y="301"/>
                  </a:lnTo>
                  <a:lnTo>
                    <a:pt x="3288" y="338"/>
                  </a:lnTo>
                  <a:lnTo>
                    <a:pt x="3217" y="420"/>
                  </a:lnTo>
                  <a:lnTo>
                    <a:pt x="3138" y="511"/>
                  </a:lnTo>
                  <a:lnTo>
                    <a:pt x="3055" y="604"/>
                  </a:lnTo>
                  <a:lnTo>
                    <a:pt x="2976" y="695"/>
                  </a:lnTo>
                  <a:lnTo>
                    <a:pt x="2940" y="738"/>
                  </a:lnTo>
                  <a:lnTo>
                    <a:pt x="2907" y="777"/>
                  </a:lnTo>
                  <a:lnTo>
                    <a:pt x="2878" y="814"/>
                  </a:lnTo>
                  <a:lnTo>
                    <a:pt x="2853" y="846"/>
                  </a:lnTo>
                  <a:lnTo>
                    <a:pt x="2853" y="846"/>
                  </a:lnTo>
                  <a:lnTo>
                    <a:pt x="2803" y="913"/>
                  </a:lnTo>
                  <a:lnTo>
                    <a:pt x="2742" y="991"/>
                  </a:lnTo>
                  <a:lnTo>
                    <a:pt x="2674" y="1075"/>
                  </a:lnTo>
                  <a:lnTo>
                    <a:pt x="2602" y="1162"/>
                  </a:lnTo>
                  <a:lnTo>
                    <a:pt x="2565" y="1204"/>
                  </a:lnTo>
                  <a:lnTo>
                    <a:pt x="2527" y="1245"/>
                  </a:lnTo>
                  <a:lnTo>
                    <a:pt x="2491" y="1286"/>
                  </a:lnTo>
                  <a:lnTo>
                    <a:pt x="2455" y="1323"/>
                  </a:lnTo>
                  <a:lnTo>
                    <a:pt x="2421" y="1360"/>
                  </a:lnTo>
                  <a:lnTo>
                    <a:pt x="2387" y="1391"/>
                  </a:lnTo>
                  <a:lnTo>
                    <a:pt x="2357" y="1420"/>
                  </a:lnTo>
                  <a:lnTo>
                    <a:pt x="2328" y="1444"/>
                  </a:lnTo>
                  <a:lnTo>
                    <a:pt x="2328" y="1444"/>
                  </a:lnTo>
                  <a:lnTo>
                    <a:pt x="2299" y="1468"/>
                  </a:lnTo>
                  <a:lnTo>
                    <a:pt x="2268" y="1496"/>
                  </a:lnTo>
                  <a:lnTo>
                    <a:pt x="2236" y="1528"/>
                  </a:lnTo>
                  <a:lnTo>
                    <a:pt x="2202" y="1562"/>
                  </a:lnTo>
                  <a:lnTo>
                    <a:pt x="2058" y="1707"/>
                  </a:lnTo>
                  <a:lnTo>
                    <a:pt x="2023" y="1741"/>
                  </a:lnTo>
                  <a:lnTo>
                    <a:pt x="1989" y="1773"/>
                  </a:lnTo>
                  <a:lnTo>
                    <a:pt x="1956" y="1804"/>
                  </a:lnTo>
                  <a:lnTo>
                    <a:pt x="1926" y="1830"/>
                  </a:lnTo>
                  <a:lnTo>
                    <a:pt x="1897" y="1851"/>
                  </a:lnTo>
                  <a:lnTo>
                    <a:pt x="1885" y="1859"/>
                  </a:lnTo>
                  <a:lnTo>
                    <a:pt x="1873" y="1867"/>
                  </a:lnTo>
                  <a:lnTo>
                    <a:pt x="1861" y="1873"/>
                  </a:lnTo>
                  <a:lnTo>
                    <a:pt x="1850" y="1877"/>
                  </a:lnTo>
                  <a:lnTo>
                    <a:pt x="1841" y="1881"/>
                  </a:lnTo>
                  <a:lnTo>
                    <a:pt x="1832" y="1881"/>
                  </a:lnTo>
                  <a:lnTo>
                    <a:pt x="1832" y="1881"/>
                  </a:lnTo>
                  <a:lnTo>
                    <a:pt x="1823" y="1882"/>
                  </a:lnTo>
                  <a:lnTo>
                    <a:pt x="1813" y="1883"/>
                  </a:lnTo>
                  <a:lnTo>
                    <a:pt x="1787" y="1889"/>
                  </a:lnTo>
                  <a:lnTo>
                    <a:pt x="1757" y="1898"/>
                  </a:lnTo>
                  <a:lnTo>
                    <a:pt x="1723" y="1909"/>
                  </a:lnTo>
                  <a:lnTo>
                    <a:pt x="1686" y="1923"/>
                  </a:lnTo>
                  <a:lnTo>
                    <a:pt x="1648" y="1937"/>
                  </a:lnTo>
                  <a:lnTo>
                    <a:pt x="1570" y="1970"/>
                  </a:lnTo>
                  <a:lnTo>
                    <a:pt x="1570" y="1970"/>
                  </a:lnTo>
                  <a:lnTo>
                    <a:pt x="1729" y="1993"/>
                  </a:lnTo>
                  <a:lnTo>
                    <a:pt x="1925" y="2022"/>
                  </a:lnTo>
                  <a:lnTo>
                    <a:pt x="2135" y="2054"/>
                  </a:lnTo>
                  <a:lnTo>
                    <a:pt x="2335" y="2085"/>
                  </a:lnTo>
                  <a:lnTo>
                    <a:pt x="2335" y="2085"/>
                  </a:lnTo>
                  <a:lnTo>
                    <a:pt x="2370" y="2091"/>
                  </a:lnTo>
                  <a:lnTo>
                    <a:pt x="2407" y="2099"/>
                  </a:lnTo>
                  <a:lnTo>
                    <a:pt x="2489" y="2117"/>
                  </a:lnTo>
                  <a:lnTo>
                    <a:pt x="2580" y="2140"/>
                  </a:lnTo>
                  <a:lnTo>
                    <a:pt x="2680" y="2166"/>
                  </a:lnTo>
                  <a:lnTo>
                    <a:pt x="2785" y="2195"/>
                  </a:lnTo>
                  <a:lnTo>
                    <a:pt x="2895" y="2227"/>
                  </a:lnTo>
                  <a:lnTo>
                    <a:pt x="3008" y="2260"/>
                  </a:lnTo>
                  <a:lnTo>
                    <a:pt x="3121" y="2295"/>
                  </a:lnTo>
                  <a:lnTo>
                    <a:pt x="3234" y="2331"/>
                  </a:lnTo>
                  <a:lnTo>
                    <a:pt x="3345" y="2367"/>
                  </a:lnTo>
                  <a:lnTo>
                    <a:pt x="3452" y="2403"/>
                  </a:lnTo>
                  <a:lnTo>
                    <a:pt x="3554" y="2438"/>
                  </a:lnTo>
                  <a:lnTo>
                    <a:pt x="3648" y="2472"/>
                  </a:lnTo>
                  <a:lnTo>
                    <a:pt x="3734" y="2504"/>
                  </a:lnTo>
                  <a:lnTo>
                    <a:pt x="3810" y="2533"/>
                  </a:lnTo>
                  <a:lnTo>
                    <a:pt x="3874" y="2559"/>
                  </a:lnTo>
                  <a:lnTo>
                    <a:pt x="3874" y="2559"/>
                  </a:lnTo>
                  <a:lnTo>
                    <a:pt x="3905" y="2574"/>
                  </a:lnTo>
                  <a:lnTo>
                    <a:pt x="3940" y="2591"/>
                  </a:lnTo>
                  <a:lnTo>
                    <a:pt x="3978" y="2612"/>
                  </a:lnTo>
                  <a:lnTo>
                    <a:pt x="4020" y="2637"/>
                  </a:lnTo>
                  <a:lnTo>
                    <a:pt x="4065" y="2663"/>
                  </a:lnTo>
                  <a:lnTo>
                    <a:pt x="4113" y="2694"/>
                  </a:lnTo>
                  <a:lnTo>
                    <a:pt x="4215" y="2759"/>
                  </a:lnTo>
                  <a:lnTo>
                    <a:pt x="4325" y="2832"/>
                  </a:lnTo>
                  <a:lnTo>
                    <a:pt x="4439" y="2911"/>
                  </a:lnTo>
                  <a:lnTo>
                    <a:pt x="4556" y="2992"/>
                  </a:lnTo>
                  <a:lnTo>
                    <a:pt x="4672" y="3075"/>
                  </a:lnTo>
                  <a:lnTo>
                    <a:pt x="4785" y="3156"/>
                  </a:lnTo>
                  <a:lnTo>
                    <a:pt x="4893" y="3234"/>
                  </a:lnTo>
                  <a:lnTo>
                    <a:pt x="4991" y="3308"/>
                  </a:lnTo>
                  <a:lnTo>
                    <a:pt x="5079" y="3374"/>
                  </a:lnTo>
                  <a:lnTo>
                    <a:pt x="5155" y="3432"/>
                  </a:lnTo>
                  <a:lnTo>
                    <a:pt x="5214" y="3478"/>
                  </a:lnTo>
                  <a:lnTo>
                    <a:pt x="5255" y="3511"/>
                  </a:lnTo>
                  <a:lnTo>
                    <a:pt x="5267" y="3522"/>
                  </a:lnTo>
                  <a:lnTo>
                    <a:pt x="5274" y="3529"/>
                  </a:lnTo>
                  <a:lnTo>
                    <a:pt x="5274" y="3529"/>
                  </a:lnTo>
                  <a:lnTo>
                    <a:pt x="5282" y="3539"/>
                  </a:lnTo>
                  <a:lnTo>
                    <a:pt x="5287" y="3549"/>
                  </a:lnTo>
                  <a:lnTo>
                    <a:pt x="5293" y="3562"/>
                  </a:lnTo>
                  <a:lnTo>
                    <a:pt x="5296" y="3574"/>
                  </a:lnTo>
                  <a:lnTo>
                    <a:pt x="5299" y="3587"/>
                  </a:lnTo>
                  <a:lnTo>
                    <a:pt x="5301" y="3600"/>
                  </a:lnTo>
                  <a:lnTo>
                    <a:pt x="5301" y="3615"/>
                  </a:lnTo>
                  <a:lnTo>
                    <a:pt x="5301" y="3630"/>
                  </a:lnTo>
                  <a:lnTo>
                    <a:pt x="5300" y="3646"/>
                  </a:lnTo>
                  <a:lnTo>
                    <a:pt x="5299" y="3663"/>
                  </a:lnTo>
                  <a:lnTo>
                    <a:pt x="5292" y="3696"/>
                  </a:lnTo>
                  <a:lnTo>
                    <a:pt x="5284" y="3732"/>
                  </a:lnTo>
                  <a:lnTo>
                    <a:pt x="5274" y="3770"/>
                  </a:lnTo>
                  <a:lnTo>
                    <a:pt x="5274" y="3770"/>
                  </a:lnTo>
                  <a:lnTo>
                    <a:pt x="5260" y="3822"/>
                  </a:lnTo>
                  <a:lnTo>
                    <a:pt x="5242" y="3897"/>
                  </a:lnTo>
                  <a:lnTo>
                    <a:pt x="5201" y="4077"/>
                  </a:lnTo>
                  <a:lnTo>
                    <a:pt x="5149" y="4309"/>
                  </a:lnTo>
                  <a:lnTo>
                    <a:pt x="5149" y="4309"/>
                  </a:lnTo>
                  <a:lnTo>
                    <a:pt x="5143" y="4343"/>
                  </a:lnTo>
                  <a:lnTo>
                    <a:pt x="5121" y="4435"/>
                  </a:lnTo>
                  <a:lnTo>
                    <a:pt x="5090" y="4568"/>
                  </a:lnTo>
                  <a:lnTo>
                    <a:pt x="5070" y="4646"/>
                  </a:lnTo>
                  <a:lnTo>
                    <a:pt x="5049" y="4730"/>
                  </a:lnTo>
                  <a:lnTo>
                    <a:pt x="5026" y="4815"/>
                  </a:lnTo>
                  <a:lnTo>
                    <a:pt x="5001" y="4902"/>
                  </a:lnTo>
                  <a:lnTo>
                    <a:pt x="4976" y="4986"/>
                  </a:lnTo>
                  <a:lnTo>
                    <a:pt x="4950" y="5069"/>
                  </a:lnTo>
                  <a:lnTo>
                    <a:pt x="4923" y="5146"/>
                  </a:lnTo>
                  <a:lnTo>
                    <a:pt x="4910" y="5182"/>
                  </a:lnTo>
                  <a:lnTo>
                    <a:pt x="4896" y="5217"/>
                  </a:lnTo>
                  <a:lnTo>
                    <a:pt x="4884" y="5249"/>
                  </a:lnTo>
                  <a:lnTo>
                    <a:pt x="4870" y="5279"/>
                  </a:lnTo>
                  <a:lnTo>
                    <a:pt x="4857" y="5305"/>
                  </a:lnTo>
                  <a:lnTo>
                    <a:pt x="4844" y="5330"/>
                  </a:lnTo>
                  <a:lnTo>
                    <a:pt x="4844" y="5330"/>
                  </a:lnTo>
                  <a:lnTo>
                    <a:pt x="4811" y="5326"/>
                  </a:lnTo>
                  <a:lnTo>
                    <a:pt x="4775" y="5319"/>
                  </a:lnTo>
                  <a:lnTo>
                    <a:pt x="4734" y="5310"/>
                  </a:lnTo>
                  <a:lnTo>
                    <a:pt x="4689" y="5300"/>
                  </a:lnTo>
                  <a:lnTo>
                    <a:pt x="4641" y="5286"/>
                  </a:lnTo>
                  <a:lnTo>
                    <a:pt x="4589" y="5271"/>
                  </a:lnTo>
                  <a:lnTo>
                    <a:pt x="4533" y="5254"/>
                  </a:lnTo>
                  <a:lnTo>
                    <a:pt x="4476" y="5236"/>
                  </a:lnTo>
                  <a:lnTo>
                    <a:pt x="4353" y="5196"/>
                  </a:lnTo>
                  <a:lnTo>
                    <a:pt x="4225" y="5150"/>
                  </a:lnTo>
                  <a:lnTo>
                    <a:pt x="4091" y="5102"/>
                  </a:lnTo>
                  <a:lnTo>
                    <a:pt x="3955" y="5053"/>
                  </a:lnTo>
                  <a:lnTo>
                    <a:pt x="3692" y="4954"/>
                  </a:lnTo>
                  <a:lnTo>
                    <a:pt x="3456" y="4864"/>
                  </a:lnTo>
                  <a:lnTo>
                    <a:pt x="3353" y="4826"/>
                  </a:lnTo>
                  <a:lnTo>
                    <a:pt x="3266" y="4794"/>
                  </a:lnTo>
                  <a:lnTo>
                    <a:pt x="3196" y="4769"/>
                  </a:lnTo>
                  <a:lnTo>
                    <a:pt x="3167" y="4760"/>
                  </a:lnTo>
                  <a:lnTo>
                    <a:pt x="3145" y="4754"/>
                  </a:lnTo>
                  <a:lnTo>
                    <a:pt x="3145" y="4754"/>
                  </a:lnTo>
                  <a:lnTo>
                    <a:pt x="3102" y="4743"/>
                  </a:lnTo>
                  <a:lnTo>
                    <a:pt x="3053" y="4732"/>
                  </a:lnTo>
                  <a:lnTo>
                    <a:pt x="3000" y="4722"/>
                  </a:lnTo>
                  <a:lnTo>
                    <a:pt x="2943" y="4712"/>
                  </a:lnTo>
                  <a:lnTo>
                    <a:pt x="2822" y="4692"/>
                  </a:lnTo>
                  <a:lnTo>
                    <a:pt x="2699" y="4674"/>
                  </a:lnTo>
                  <a:lnTo>
                    <a:pt x="2475" y="4644"/>
                  </a:lnTo>
                  <a:lnTo>
                    <a:pt x="2390" y="4633"/>
                  </a:lnTo>
                  <a:lnTo>
                    <a:pt x="2359" y="4627"/>
                  </a:lnTo>
                  <a:lnTo>
                    <a:pt x="2335" y="4622"/>
                  </a:lnTo>
                  <a:lnTo>
                    <a:pt x="2335" y="4622"/>
                  </a:lnTo>
                  <a:lnTo>
                    <a:pt x="2312" y="4619"/>
                  </a:lnTo>
                  <a:lnTo>
                    <a:pt x="2284" y="4617"/>
                  </a:lnTo>
                  <a:lnTo>
                    <a:pt x="2250" y="4614"/>
                  </a:lnTo>
                  <a:lnTo>
                    <a:pt x="2213" y="4613"/>
                  </a:lnTo>
                  <a:lnTo>
                    <a:pt x="2129" y="4613"/>
                  </a:lnTo>
                  <a:lnTo>
                    <a:pt x="2042" y="4614"/>
                  </a:lnTo>
                  <a:lnTo>
                    <a:pt x="1960" y="4617"/>
                  </a:lnTo>
                  <a:lnTo>
                    <a:pt x="1891" y="4619"/>
                  </a:lnTo>
                  <a:lnTo>
                    <a:pt x="1825" y="4622"/>
                  </a:lnTo>
                  <a:lnTo>
                    <a:pt x="1825" y="4622"/>
                  </a:lnTo>
                  <a:lnTo>
                    <a:pt x="1823" y="4651"/>
                  </a:lnTo>
                  <a:lnTo>
                    <a:pt x="1814" y="4729"/>
                  </a:lnTo>
                  <a:lnTo>
                    <a:pt x="1807" y="4781"/>
                  </a:lnTo>
                  <a:lnTo>
                    <a:pt x="1798" y="4841"/>
                  </a:lnTo>
                  <a:lnTo>
                    <a:pt x="1788" y="4906"/>
                  </a:lnTo>
                  <a:lnTo>
                    <a:pt x="1774" y="4975"/>
                  </a:lnTo>
                  <a:lnTo>
                    <a:pt x="1759" y="5047"/>
                  </a:lnTo>
                  <a:lnTo>
                    <a:pt x="1741" y="5119"/>
                  </a:lnTo>
                  <a:lnTo>
                    <a:pt x="1732" y="5155"/>
                  </a:lnTo>
                  <a:lnTo>
                    <a:pt x="1722" y="5191"/>
                  </a:lnTo>
                  <a:lnTo>
                    <a:pt x="1711" y="5225"/>
                  </a:lnTo>
                  <a:lnTo>
                    <a:pt x="1698" y="5259"/>
                  </a:lnTo>
                  <a:lnTo>
                    <a:pt x="1686" y="5292"/>
                  </a:lnTo>
                  <a:lnTo>
                    <a:pt x="1672" y="5323"/>
                  </a:lnTo>
                  <a:lnTo>
                    <a:pt x="1659" y="5354"/>
                  </a:lnTo>
                  <a:lnTo>
                    <a:pt x="1644" y="5382"/>
                  </a:lnTo>
                  <a:lnTo>
                    <a:pt x="1628" y="5409"/>
                  </a:lnTo>
                  <a:lnTo>
                    <a:pt x="1613" y="5434"/>
                  </a:lnTo>
                  <a:lnTo>
                    <a:pt x="1594" y="5456"/>
                  </a:lnTo>
                  <a:lnTo>
                    <a:pt x="1577" y="5476"/>
                  </a:lnTo>
                  <a:lnTo>
                    <a:pt x="1577" y="5476"/>
                  </a:lnTo>
                  <a:lnTo>
                    <a:pt x="1558" y="5493"/>
                  </a:lnTo>
                  <a:lnTo>
                    <a:pt x="1538" y="5510"/>
                  </a:lnTo>
                  <a:lnTo>
                    <a:pt x="1518" y="5525"/>
                  </a:lnTo>
                  <a:lnTo>
                    <a:pt x="1496" y="5538"/>
                  </a:lnTo>
                  <a:lnTo>
                    <a:pt x="1473" y="5551"/>
                  </a:lnTo>
                  <a:lnTo>
                    <a:pt x="1451" y="5562"/>
                  </a:lnTo>
                  <a:lnTo>
                    <a:pt x="1427" y="5572"/>
                  </a:lnTo>
                  <a:lnTo>
                    <a:pt x="1403" y="5581"/>
                  </a:lnTo>
                  <a:lnTo>
                    <a:pt x="1380" y="5589"/>
                  </a:lnTo>
                  <a:lnTo>
                    <a:pt x="1356" y="5597"/>
                  </a:lnTo>
                  <a:lnTo>
                    <a:pt x="1332" y="5603"/>
                  </a:lnTo>
                  <a:lnTo>
                    <a:pt x="1308" y="5608"/>
                  </a:lnTo>
                  <a:lnTo>
                    <a:pt x="1285" y="5613"/>
                  </a:lnTo>
                  <a:lnTo>
                    <a:pt x="1261" y="5616"/>
                  </a:lnTo>
                  <a:lnTo>
                    <a:pt x="1216" y="5622"/>
                  </a:lnTo>
                  <a:lnTo>
                    <a:pt x="1172" y="5625"/>
                  </a:lnTo>
                  <a:lnTo>
                    <a:pt x="1131" y="5627"/>
                  </a:lnTo>
                  <a:lnTo>
                    <a:pt x="1095" y="5627"/>
                  </a:lnTo>
                  <a:lnTo>
                    <a:pt x="1063" y="5626"/>
                  </a:lnTo>
                  <a:lnTo>
                    <a:pt x="1018" y="5623"/>
                  </a:lnTo>
                  <a:lnTo>
                    <a:pt x="1001" y="5622"/>
                  </a:lnTo>
                  <a:lnTo>
                    <a:pt x="1001" y="5622"/>
                  </a:lnTo>
                  <a:lnTo>
                    <a:pt x="991" y="5626"/>
                  </a:lnTo>
                  <a:lnTo>
                    <a:pt x="961" y="5638"/>
                  </a:lnTo>
                  <a:lnTo>
                    <a:pt x="942" y="5644"/>
                  </a:lnTo>
                  <a:lnTo>
                    <a:pt x="918" y="5652"/>
                  </a:lnTo>
                  <a:lnTo>
                    <a:pt x="893" y="5659"/>
                  </a:lnTo>
                  <a:lnTo>
                    <a:pt x="866" y="5665"/>
                  </a:lnTo>
                  <a:lnTo>
                    <a:pt x="837" y="5669"/>
                  </a:lnTo>
                  <a:lnTo>
                    <a:pt x="807" y="5673"/>
                  </a:lnTo>
                  <a:lnTo>
                    <a:pt x="778" y="5674"/>
                  </a:lnTo>
                  <a:lnTo>
                    <a:pt x="763" y="5674"/>
                  </a:lnTo>
                  <a:lnTo>
                    <a:pt x="749" y="5672"/>
                  </a:lnTo>
                  <a:lnTo>
                    <a:pt x="734" y="5670"/>
                  </a:lnTo>
                  <a:lnTo>
                    <a:pt x="720" y="5667"/>
                  </a:lnTo>
                  <a:lnTo>
                    <a:pt x="706" y="5662"/>
                  </a:lnTo>
                  <a:lnTo>
                    <a:pt x="692" y="5658"/>
                  </a:lnTo>
                  <a:lnTo>
                    <a:pt x="680" y="5652"/>
                  </a:lnTo>
                  <a:lnTo>
                    <a:pt x="667" y="5646"/>
                  </a:lnTo>
                  <a:lnTo>
                    <a:pt x="655" y="5636"/>
                  </a:lnTo>
                  <a:lnTo>
                    <a:pt x="643" y="5627"/>
                  </a:lnTo>
                  <a:lnTo>
                    <a:pt x="643" y="5627"/>
                  </a:lnTo>
                  <a:lnTo>
                    <a:pt x="622" y="5606"/>
                  </a:lnTo>
                  <a:lnTo>
                    <a:pt x="600" y="5582"/>
                  </a:lnTo>
                  <a:lnTo>
                    <a:pt x="579" y="5556"/>
                  </a:lnTo>
                  <a:lnTo>
                    <a:pt x="559" y="5529"/>
                  </a:lnTo>
                  <a:lnTo>
                    <a:pt x="538" y="5502"/>
                  </a:lnTo>
                  <a:lnTo>
                    <a:pt x="518" y="5474"/>
                  </a:lnTo>
                  <a:lnTo>
                    <a:pt x="482" y="5419"/>
                  </a:lnTo>
                  <a:lnTo>
                    <a:pt x="448" y="5371"/>
                  </a:lnTo>
                  <a:lnTo>
                    <a:pt x="432" y="5349"/>
                  </a:lnTo>
                  <a:lnTo>
                    <a:pt x="418" y="5330"/>
                  </a:lnTo>
                  <a:lnTo>
                    <a:pt x="405" y="5315"/>
                  </a:lnTo>
                  <a:lnTo>
                    <a:pt x="394" y="5303"/>
                  </a:lnTo>
                  <a:lnTo>
                    <a:pt x="388" y="5300"/>
                  </a:lnTo>
                  <a:lnTo>
                    <a:pt x="382" y="5296"/>
                  </a:lnTo>
                  <a:lnTo>
                    <a:pt x="378" y="5294"/>
                  </a:lnTo>
                  <a:lnTo>
                    <a:pt x="373" y="5293"/>
                  </a:lnTo>
                  <a:lnTo>
                    <a:pt x="373" y="5293"/>
                  </a:lnTo>
                  <a:lnTo>
                    <a:pt x="363" y="5295"/>
                  </a:lnTo>
                  <a:lnTo>
                    <a:pt x="347" y="5297"/>
                  </a:lnTo>
                  <a:lnTo>
                    <a:pt x="303" y="5310"/>
                  </a:lnTo>
                  <a:lnTo>
                    <a:pt x="250" y="5326"/>
                  </a:lnTo>
                  <a:lnTo>
                    <a:pt x="192" y="5345"/>
                  </a:lnTo>
                  <a:lnTo>
                    <a:pt x="88" y="5380"/>
                  </a:lnTo>
                  <a:lnTo>
                    <a:pt x="43" y="5396"/>
                  </a:lnTo>
                  <a:lnTo>
                    <a:pt x="43" y="5396"/>
                  </a:lnTo>
                  <a:lnTo>
                    <a:pt x="45" y="5616"/>
                  </a:lnTo>
                  <a:lnTo>
                    <a:pt x="46" y="5846"/>
                  </a:lnTo>
                  <a:lnTo>
                    <a:pt x="46" y="6116"/>
                  </a:lnTo>
                  <a:lnTo>
                    <a:pt x="46" y="6256"/>
                  </a:lnTo>
                  <a:lnTo>
                    <a:pt x="44" y="6395"/>
                  </a:lnTo>
                  <a:lnTo>
                    <a:pt x="42" y="6530"/>
                  </a:lnTo>
                  <a:lnTo>
                    <a:pt x="40" y="6654"/>
                  </a:lnTo>
                  <a:lnTo>
                    <a:pt x="35" y="6767"/>
                  </a:lnTo>
                  <a:lnTo>
                    <a:pt x="29" y="6862"/>
                  </a:lnTo>
                  <a:lnTo>
                    <a:pt x="26" y="6903"/>
                  </a:lnTo>
                  <a:lnTo>
                    <a:pt x="23" y="6938"/>
                  </a:lnTo>
                  <a:lnTo>
                    <a:pt x="18" y="6967"/>
                  </a:lnTo>
                  <a:lnTo>
                    <a:pt x="14" y="6990"/>
                  </a:lnTo>
                  <a:lnTo>
                    <a:pt x="14" y="6990"/>
                  </a:lnTo>
                  <a:lnTo>
                    <a:pt x="10" y="7009"/>
                  </a:lnTo>
                  <a:lnTo>
                    <a:pt x="7" y="7027"/>
                  </a:lnTo>
                  <a:lnTo>
                    <a:pt x="2" y="7063"/>
                  </a:lnTo>
                  <a:lnTo>
                    <a:pt x="0" y="7098"/>
                  </a:lnTo>
                  <a:lnTo>
                    <a:pt x="0" y="7133"/>
                  </a:lnTo>
                  <a:lnTo>
                    <a:pt x="3" y="7166"/>
                  </a:lnTo>
                  <a:lnTo>
                    <a:pt x="8" y="7199"/>
                  </a:lnTo>
                  <a:lnTo>
                    <a:pt x="14" y="7231"/>
                  </a:lnTo>
                  <a:lnTo>
                    <a:pt x="22" y="7262"/>
                  </a:lnTo>
                  <a:lnTo>
                    <a:pt x="31" y="7293"/>
                  </a:lnTo>
                  <a:lnTo>
                    <a:pt x="40" y="7323"/>
                  </a:lnTo>
                  <a:lnTo>
                    <a:pt x="60" y="7383"/>
                  </a:lnTo>
                  <a:lnTo>
                    <a:pt x="81" y="7443"/>
                  </a:lnTo>
                  <a:lnTo>
                    <a:pt x="92" y="7474"/>
                  </a:lnTo>
                  <a:lnTo>
                    <a:pt x="102" y="7505"/>
                  </a:lnTo>
                  <a:lnTo>
                    <a:pt x="102" y="7505"/>
                  </a:lnTo>
                  <a:lnTo>
                    <a:pt x="107" y="7520"/>
                  </a:lnTo>
                  <a:lnTo>
                    <a:pt x="114" y="7536"/>
                  </a:lnTo>
                  <a:lnTo>
                    <a:pt x="123" y="7551"/>
                  </a:lnTo>
                  <a:lnTo>
                    <a:pt x="133" y="7565"/>
                  </a:lnTo>
                  <a:lnTo>
                    <a:pt x="145" y="7579"/>
                  </a:lnTo>
                  <a:lnTo>
                    <a:pt x="158" y="7593"/>
                  </a:lnTo>
                  <a:lnTo>
                    <a:pt x="172" y="7607"/>
                  </a:lnTo>
                  <a:lnTo>
                    <a:pt x="188" y="7621"/>
                  </a:lnTo>
                  <a:lnTo>
                    <a:pt x="205" y="7634"/>
                  </a:lnTo>
                  <a:lnTo>
                    <a:pt x="223" y="7648"/>
                  </a:lnTo>
                  <a:lnTo>
                    <a:pt x="262" y="7674"/>
                  </a:lnTo>
                  <a:lnTo>
                    <a:pt x="304" y="7700"/>
                  </a:lnTo>
                  <a:lnTo>
                    <a:pt x="349" y="7725"/>
                  </a:lnTo>
                  <a:lnTo>
                    <a:pt x="397" y="7749"/>
                  </a:lnTo>
                  <a:lnTo>
                    <a:pt x="447" y="7774"/>
                  </a:lnTo>
                  <a:lnTo>
                    <a:pt x="547" y="7823"/>
                  </a:lnTo>
                  <a:lnTo>
                    <a:pt x="648" y="7873"/>
                  </a:lnTo>
                  <a:lnTo>
                    <a:pt x="697" y="7898"/>
                  </a:lnTo>
                  <a:lnTo>
                    <a:pt x="743" y="7922"/>
                  </a:lnTo>
                  <a:lnTo>
                    <a:pt x="743" y="7922"/>
                  </a:lnTo>
                  <a:lnTo>
                    <a:pt x="792" y="7948"/>
                  </a:lnTo>
                  <a:lnTo>
                    <a:pt x="844" y="7974"/>
                  </a:lnTo>
                  <a:lnTo>
                    <a:pt x="899" y="7999"/>
                  </a:lnTo>
                  <a:lnTo>
                    <a:pt x="959" y="8024"/>
                  </a:lnTo>
                  <a:lnTo>
                    <a:pt x="1020" y="8049"/>
                  </a:lnTo>
                  <a:lnTo>
                    <a:pt x="1083" y="8073"/>
                  </a:lnTo>
                  <a:lnTo>
                    <a:pt x="1148" y="8095"/>
                  </a:lnTo>
                  <a:lnTo>
                    <a:pt x="1212" y="8117"/>
                  </a:lnTo>
                  <a:lnTo>
                    <a:pt x="1277" y="8137"/>
                  </a:lnTo>
                  <a:lnTo>
                    <a:pt x="1340" y="8156"/>
                  </a:lnTo>
                  <a:lnTo>
                    <a:pt x="1402" y="8173"/>
                  </a:lnTo>
                  <a:lnTo>
                    <a:pt x="1462" y="8188"/>
                  </a:lnTo>
                  <a:lnTo>
                    <a:pt x="1520" y="8201"/>
                  </a:lnTo>
                  <a:lnTo>
                    <a:pt x="1573" y="8211"/>
                  </a:lnTo>
                  <a:lnTo>
                    <a:pt x="1623" y="8219"/>
                  </a:lnTo>
                  <a:lnTo>
                    <a:pt x="1667" y="8224"/>
                  </a:lnTo>
                  <a:lnTo>
                    <a:pt x="1667" y="8224"/>
                  </a:lnTo>
                  <a:lnTo>
                    <a:pt x="1688" y="8227"/>
                  </a:lnTo>
                  <a:lnTo>
                    <a:pt x="1709" y="8230"/>
                  </a:lnTo>
                  <a:lnTo>
                    <a:pt x="1730" y="8234"/>
                  </a:lnTo>
                  <a:lnTo>
                    <a:pt x="1750" y="8241"/>
                  </a:lnTo>
                  <a:lnTo>
                    <a:pt x="1771" y="8248"/>
                  </a:lnTo>
                  <a:lnTo>
                    <a:pt x="1791" y="8255"/>
                  </a:lnTo>
                  <a:lnTo>
                    <a:pt x="1812" y="8264"/>
                  </a:lnTo>
                  <a:lnTo>
                    <a:pt x="1832" y="8273"/>
                  </a:lnTo>
                  <a:lnTo>
                    <a:pt x="1851" y="8283"/>
                  </a:lnTo>
                  <a:lnTo>
                    <a:pt x="1870" y="8293"/>
                  </a:lnTo>
                  <a:lnTo>
                    <a:pt x="1908" y="8317"/>
                  </a:lnTo>
                  <a:lnTo>
                    <a:pt x="1943" y="8342"/>
                  </a:lnTo>
                  <a:lnTo>
                    <a:pt x="1977" y="8368"/>
                  </a:lnTo>
                  <a:lnTo>
                    <a:pt x="2008" y="8394"/>
                  </a:lnTo>
                  <a:lnTo>
                    <a:pt x="2037" y="8421"/>
                  </a:lnTo>
                  <a:lnTo>
                    <a:pt x="2061" y="8447"/>
                  </a:lnTo>
                  <a:lnTo>
                    <a:pt x="2084" y="8473"/>
                  </a:lnTo>
                  <a:lnTo>
                    <a:pt x="2102" y="8497"/>
                  </a:lnTo>
                  <a:lnTo>
                    <a:pt x="2117" y="8519"/>
                  </a:lnTo>
                  <a:lnTo>
                    <a:pt x="2127" y="8539"/>
                  </a:lnTo>
                  <a:lnTo>
                    <a:pt x="2132" y="8547"/>
                  </a:lnTo>
                  <a:lnTo>
                    <a:pt x="2134" y="8554"/>
                  </a:lnTo>
                  <a:lnTo>
                    <a:pt x="2134" y="8554"/>
                  </a:lnTo>
                  <a:lnTo>
                    <a:pt x="2136" y="8561"/>
                  </a:lnTo>
                  <a:lnTo>
                    <a:pt x="2138" y="8568"/>
                  </a:lnTo>
                  <a:lnTo>
                    <a:pt x="2142" y="8574"/>
                  </a:lnTo>
                  <a:lnTo>
                    <a:pt x="2146" y="8578"/>
                  </a:lnTo>
                  <a:lnTo>
                    <a:pt x="2151" y="8583"/>
                  </a:lnTo>
                  <a:lnTo>
                    <a:pt x="2156" y="8586"/>
                  </a:lnTo>
                  <a:lnTo>
                    <a:pt x="2162" y="8589"/>
                  </a:lnTo>
                  <a:lnTo>
                    <a:pt x="2169" y="8592"/>
                  </a:lnTo>
                  <a:lnTo>
                    <a:pt x="2184" y="8595"/>
                  </a:lnTo>
                  <a:lnTo>
                    <a:pt x="2199" y="8596"/>
                  </a:lnTo>
                  <a:lnTo>
                    <a:pt x="2217" y="8596"/>
                  </a:lnTo>
                  <a:lnTo>
                    <a:pt x="2236" y="8595"/>
                  </a:lnTo>
                  <a:lnTo>
                    <a:pt x="2255" y="8592"/>
                  </a:lnTo>
                  <a:lnTo>
                    <a:pt x="2275" y="8588"/>
                  </a:lnTo>
                  <a:lnTo>
                    <a:pt x="2317" y="8578"/>
                  </a:lnTo>
                  <a:lnTo>
                    <a:pt x="2358" y="8566"/>
                  </a:lnTo>
                  <a:lnTo>
                    <a:pt x="2396" y="8554"/>
                  </a:lnTo>
                  <a:lnTo>
                    <a:pt x="2396" y="8554"/>
                  </a:lnTo>
                  <a:lnTo>
                    <a:pt x="2405" y="8552"/>
                  </a:lnTo>
                  <a:lnTo>
                    <a:pt x="2415" y="8551"/>
                  </a:lnTo>
                  <a:lnTo>
                    <a:pt x="2424" y="8550"/>
                  </a:lnTo>
                  <a:lnTo>
                    <a:pt x="2436" y="8550"/>
                  </a:lnTo>
                  <a:lnTo>
                    <a:pt x="2457" y="8551"/>
                  </a:lnTo>
                  <a:lnTo>
                    <a:pt x="2480" y="8554"/>
                  </a:lnTo>
                  <a:lnTo>
                    <a:pt x="2505" y="8561"/>
                  </a:lnTo>
                  <a:lnTo>
                    <a:pt x="2531" y="8568"/>
                  </a:lnTo>
                  <a:lnTo>
                    <a:pt x="2588" y="8586"/>
                  </a:lnTo>
                  <a:lnTo>
                    <a:pt x="2652" y="8608"/>
                  </a:lnTo>
                  <a:lnTo>
                    <a:pt x="2686" y="8618"/>
                  </a:lnTo>
                  <a:lnTo>
                    <a:pt x="2722" y="8629"/>
                  </a:lnTo>
                  <a:lnTo>
                    <a:pt x="2759" y="8638"/>
                  </a:lnTo>
                  <a:lnTo>
                    <a:pt x="2799" y="8647"/>
                  </a:lnTo>
                  <a:lnTo>
                    <a:pt x="2839" y="8655"/>
                  </a:lnTo>
                  <a:lnTo>
                    <a:pt x="2882" y="8662"/>
                  </a:lnTo>
                  <a:lnTo>
                    <a:pt x="2882" y="8662"/>
                  </a:lnTo>
                  <a:lnTo>
                    <a:pt x="2932" y="8667"/>
                  </a:lnTo>
                  <a:lnTo>
                    <a:pt x="2993" y="8672"/>
                  </a:lnTo>
                  <a:lnTo>
                    <a:pt x="3064" y="8677"/>
                  </a:lnTo>
                  <a:lnTo>
                    <a:pt x="3141" y="8681"/>
                  </a:lnTo>
                  <a:lnTo>
                    <a:pt x="3311" y="8690"/>
                  </a:lnTo>
                  <a:lnTo>
                    <a:pt x="3485" y="8697"/>
                  </a:lnTo>
                  <a:lnTo>
                    <a:pt x="3648" y="8703"/>
                  </a:lnTo>
                  <a:lnTo>
                    <a:pt x="3785" y="8707"/>
                  </a:lnTo>
                  <a:lnTo>
                    <a:pt x="3912" y="8710"/>
                  </a:lnTo>
                  <a:lnTo>
                    <a:pt x="3912" y="8710"/>
                  </a:lnTo>
                  <a:lnTo>
                    <a:pt x="3928" y="8723"/>
                  </a:lnTo>
                  <a:lnTo>
                    <a:pt x="3946" y="8738"/>
                  </a:lnTo>
                  <a:lnTo>
                    <a:pt x="3968" y="8759"/>
                  </a:lnTo>
                  <a:lnTo>
                    <a:pt x="3992" y="8785"/>
                  </a:lnTo>
                  <a:lnTo>
                    <a:pt x="4003" y="8801"/>
                  </a:lnTo>
                  <a:lnTo>
                    <a:pt x="4015" y="8817"/>
                  </a:lnTo>
                  <a:lnTo>
                    <a:pt x="4027" y="8835"/>
                  </a:lnTo>
                  <a:lnTo>
                    <a:pt x="4038" y="8854"/>
                  </a:lnTo>
                  <a:lnTo>
                    <a:pt x="4049" y="8873"/>
                  </a:lnTo>
                  <a:lnTo>
                    <a:pt x="4058" y="8895"/>
                  </a:lnTo>
                  <a:lnTo>
                    <a:pt x="4058" y="8895"/>
                  </a:lnTo>
                  <a:lnTo>
                    <a:pt x="4066" y="8916"/>
                  </a:lnTo>
                  <a:lnTo>
                    <a:pt x="4072" y="8937"/>
                  </a:lnTo>
                  <a:lnTo>
                    <a:pt x="4076" y="8956"/>
                  </a:lnTo>
                  <a:lnTo>
                    <a:pt x="4079" y="8974"/>
                  </a:lnTo>
                  <a:lnTo>
                    <a:pt x="4079" y="8991"/>
                  </a:lnTo>
                  <a:lnTo>
                    <a:pt x="4076" y="9009"/>
                  </a:lnTo>
                  <a:lnTo>
                    <a:pt x="4074" y="9026"/>
                  </a:lnTo>
                  <a:lnTo>
                    <a:pt x="4070" y="9043"/>
                  </a:lnTo>
                  <a:lnTo>
                    <a:pt x="4064" y="9061"/>
                  </a:lnTo>
                  <a:lnTo>
                    <a:pt x="4057" y="9079"/>
                  </a:lnTo>
                  <a:lnTo>
                    <a:pt x="4041" y="9116"/>
                  </a:lnTo>
                  <a:lnTo>
                    <a:pt x="4021" y="9158"/>
                  </a:lnTo>
                  <a:lnTo>
                    <a:pt x="4001" y="9206"/>
                  </a:lnTo>
                  <a:lnTo>
                    <a:pt x="4001" y="9206"/>
                  </a:lnTo>
                  <a:lnTo>
                    <a:pt x="3995" y="9219"/>
                  </a:lnTo>
                  <a:lnTo>
                    <a:pt x="3992" y="9233"/>
                  </a:lnTo>
                  <a:lnTo>
                    <a:pt x="3989" y="9246"/>
                  </a:lnTo>
                  <a:lnTo>
                    <a:pt x="3987" y="9261"/>
                  </a:lnTo>
                  <a:lnTo>
                    <a:pt x="3987" y="9277"/>
                  </a:lnTo>
                  <a:lnTo>
                    <a:pt x="3987" y="9292"/>
                  </a:lnTo>
                  <a:lnTo>
                    <a:pt x="3988" y="9307"/>
                  </a:lnTo>
                  <a:lnTo>
                    <a:pt x="3992" y="9324"/>
                  </a:lnTo>
                  <a:lnTo>
                    <a:pt x="3995" y="9340"/>
                  </a:lnTo>
                  <a:lnTo>
                    <a:pt x="3999" y="9357"/>
                  </a:lnTo>
                  <a:lnTo>
                    <a:pt x="4005" y="9374"/>
                  </a:lnTo>
                  <a:lnTo>
                    <a:pt x="4011" y="9390"/>
                  </a:lnTo>
                  <a:lnTo>
                    <a:pt x="4019" y="9407"/>
                  </a:lnTo>
                  <a:lnTo>
                    <a:pt x="4027" y="9424"/>
                  </a:lnTo>
                  <a:lnTo>
                    <a:pt x="4036" y="9441"/>
                  </a:lnTo>
                  <a:lnTo>
                    <a:pt x="4045" y="9458"/>
                  </a:lnTo>
                  <a:lnTo>
                    <a:pt x="4056" y="9474"/>
                  </a:lnTo>
                  <a:lnTo>
                    <a:pt x="4067" y="9491"/>
                  </a:lnTo>
                  <a:lnTo>
                    <a:pt x="4080" y="9506"/>
                  </a:lnTo>
                  <a:lnTo>
                    <a:pt x="4092" y="9522"/>
                  </a:lnTo>
                  <a:lnTo>
                    <a:pt x="4107" y="9538"/>
                  </a:lnTo>
                  <a:lnTo>
                    <a:pt x="4120" y="9553"/>
                  </a:lnTo>
                  <a:lnTo>
                    <a:pt x="4136" y="9567"/>
                  </a:lnTo>
                  <a:lnTo>
                    <a:pt x="4152" y="9582"/>
                  </a:lnTo>
                  <a:lnTo>
                    <a:pt x="4169" y="9596"/>
                  </a:lnTo>
                  <a:lnTo>
                    <a:pt x="4186" y="9608"/>
                  </a:lnTo>
                  <a:lnTo>
                    <a:pt x="4204" y="9622"/>
                  </a:lnTo>
                  <a:lnTo>
                    <a:pt x="4222" y="9633"/>
                  </a:lnTo>
                  <a:lnTo>
                    <a:pt x="4241" y="9644"/>
                  </a:lnTo>
                  <a:lnTo>
                    <a:pt x="4261" y="9654"/>
                  </a:lnTo>
                  <a:lnTo>
                    <a:pt x="4281" y="9664"/>
                  </a:lnTo>
                  <a:lnTo>
                    <a:pt x="4301" y="9673"/>
                  </a:lnTo>
                  <a:lnTo>
                    <a:pt x="4301" y="9673"/>
                  </a:lnTo>
                  <a:lnTo>
                    <a:pt x="4342" y="9688"/>
                  </a:lnTo>
                  <a:lnTo>
                    <a:pt x="4378" y="9704"/>
                  </a:lnTo>
                  <a:lnTo>
                    <a:pt x="4411" y="9719"/>
                  </a:lnTo>
                  <a:lnTo>
                    <a:pt x="4442" y="9735"/>
                  </a:lnTo>
                  <a:lnTo>
                    <a:pt x="4468" y="9749"/>
                  </a:lnTo>
                  <a:lnTo>
                    <a:pt x="4491" y="9764"/>
                  </a:lnTo>
                  <a:lnTo>
                    <a:pt x="4513" y="9780"/>
                  </a:lnTo>
                  <a:lnTo>
                    <a:pt x="4530" y="9796"/>
                  </a:lnTo>
                  <a:lnTo>
                    <a:pt x="4546" y="9812"/>
                  </a:lnTo>
                  <a:lnTo>
                    <a:pt x="4558" y="9829"/>
                  </a:lnTo>
                  <a:lnTo>
                    <a:pt x="4567" y="9847"/>
                  </a:lnTo>
                  <a:lnTo>
                    <a:pt x="4575" y="9865"/>
                  </a:lnTo>
                  <a:lnTo>
                    <a:pt x="4581" y="9885"/>
                  </a:lnTo>
                  <a:lnTo>
                    <a:pt x="4583" y="9907"/>
                  </a:lnTo>
                  <a:lnTo>
                    <a:pt x="4584" y="9930"/>
                  </a:lnTo>
                  <a:lnTo>
                    <a:pt x="4584" y="9954"/>
                  </a:lnTo>
                  <a:lnTo>
                    <a:pt x="4584" y="9954"/>
                  </a:lnTo>
                  <a:lnTo>
                    <a:pt x="4582" y="9968"/>
                  </a:lnTo>
                  <a:lnTo>
                    <a:pt x="4580" y="9980"/>
                  </a:lnTo>
                  <a:lnTo>
                    <a:pt x="4575" y="9994"/>
                  </a:lnTo>
                  <a:lnTo>
                    <a:pt x="4571" y="10007"/>
                  </a:lnTo>
                  <a:lnTo>
                    <a:pt x="4564" y="10021"/>
                  </a:lnTo>
                  <a:lnTo>
                    <a:pt x="4557" y="10035"/>
                  </a:lnTo>
                  <a:lnTo>
                    <a:pt x="4541" y="10064"/>
                  </a:lnTo>
                  <a:lnTo>
                    <a:pt x="4522" y="10092"/>
                  </a:lnTo>
                  <a:lnTo>
                    <a:pt x="4500" y="10120"/>
                  </a:lnTo>
                  <a:lnTo>
                    <a:pt x="4478" y="10149"/>
                  </a:lnTo>
                  <a:lnTo>
                    <a:pt x="4455" y="10177"/>
                  </a:lnTo>
                  <a:lnTo>
                    <a:pt x="4408" y="10231"/>
                  </a:lnTo>
                  <a:lnTo>
                    <a:pt x="4365" y="10281"/>
                  </a:lnTo>
                  <a:lnTo>
                    <a:pt x="4347" y="10305"/>
                  </a:lnTo>
                  <a:lnTo>
                    <a:pt x="4331" y="10326"/>
                  </a:lnTo>
                  <a:lnTo>
                    <a:pt x="4319" y="10345"/>
                  </a:lnTo>
                  <a:lnTo>
                    <a:pt x="4315" y="10354"/>
                  </a:lnTo>
                  <a:lnTo>
                    <a:pt x="4312" y="10362"/>
                  </a:lnTo>
                  <a:lnTo>
                    <a:pt x="4312" y="10362"/>
                  </a:lnTo>
                  <a:lnTo>
                    <a:pt x="4307" y="10379"/>
                  </a:lnTo>
                  <a:lnTo>
                    <a:pt x="4305" y="10396"/>
                  </a:lnTo>
                  <a:lnTo>
                    <a:pt x="4305" y="10414"/>
                  </a:lnTo>
                  <a:lnTo>
                    <a:pt x="4306" y="10431"/>
                  </a:lnTo>
                  <a:lnTo>
                    <a:pt x="4308" y="10449"/>
                  </a:lnTo>
                  <a:lnTo>
                    <a:pt x="4312" y="10467"/>
                  </a:lnTo>
                  <a:lnTo>
                    <a:pt x="4318" y="10504"/>
                  </a:lnTo>
                  <a:lnTo>
                    <a:pt x="4325" y="10540"/>
                  </a:lnTo>
                  <a:lnTo>
                    <a:pt x="4327" y="10558"/>
                  </a:lnTo>
                  <a:lnTo>
                    <a:pt x="4327" y="10576"/>
                  </a:lnTo>
                  <a:lnTo>
                    <a:pt x="4327" y="10594"/>
                  </a:lnTo>
                  <a:lnTo>
                    <a:pt x="4324" y="10611"/>
                  </a:lnTo>
                  <a:lnTo>
                    <a:pt x="4319" y="10628"/>
                  </a:lnTo>
                  <a:lnTo>
                    <a:pt x="4315" y="10637"/>
                  </a:lnTo>
                  <a:lnTo>
                    <a:pt x="4312" y="10645"/>
                  </a:lnTo>
                  <a:lnTo>
                    <a:pt x="4312" y="10645"/>
                  </a:lnTo>
                  <a:lnTo>
                    <a:pt x="4301" y="10662"/>
                  </a:lnTo>
                  <a:lnTo>
                    <a:pt x="4291" y="10679"/>
                  </a:lnTo>
                  <a:lnTo>
                    <a:pt x="4266" y="10715"/>
                  </a:lnTo>
                  <a:lnTo>
                    <a:pt x="4240" y="10754"/>
                  </a:lnTo>
                  <a:lnTo>
                    <a:pt x="4215" y="10795"/>
                  </a:lnTo>
                  <a:lnTo>
                    <a:pt x="4203" y="10817"/>
                  </a:lnTo>
                  <a:lnTo>
                    <a:pt x="4192" y="10838"/>
                  </a:lnTo>
                  <a:lnTo>
                    <a:pt x="4182" y="10860"/>
                  </a:lnTo>
                  <a:lnTo>
                    <a:pt x="4174" y="10882"/>
                  </a:lnTo>
                  <a:lnTo>
                    <a:pt x="4166" y="10905"/>
                  </a:lnTo>
                  <a:lnTo>
                    <a:pt x="4160" y="10929"/>
                  </a:lnTo>
                  <a:lnTo>
                    <a:pt x="4157" y="10951"/>
                  </a:lnTo>
                  <a:lnTo>
                    <a:pt x="4156" y="10975"/>
                  </a:lnTo>
                  <a:lnTo>
                    <a:pt x="4156" y="10975"/>
                  </a:lnTo>
                  <a:lnTo>
                    <a:pt x="4157" y="10987"/>
                  </a:lnTo>
                  <a:lnTo>
                    <a:pt x="4159" y="11002"/>
                  </a:lnTo>
                  <a:lnTo>
                    <a:pt x="4163" y="11018"/>
                  </a:lnTo>
                  <a:lnTo>
                    <a:pt x="4168" y="11034"/>
                  </a:lnTo>
                  <a:lnTo>
                    <a:pt x="4175" y="11052"/>
                  </a:lnTo>
                  <a:lnTo>
                    <a:pt x="4183" y="11071"/>
                  </a:lnTo>
                  <a:lnTo>
                    <a:pt x="4201" y="11112"/>
                  </a:lnTo>
                  <a:lnTo>
                    <a:pt x="4221" y="11155"/>
                  </a:lnTo>
                  <a:lnTo>
                    <a:pt x="4245" y="11199"/>
                  </a:lnTo>
                  <a:lnTo>
                    <a:pt x="4295" y="11292"/>
                  </a:lnTo>
                  <a:lnTo>
                    <a:pt x="4318" y="11336"/>
                  </a:lnTo>
                  <a:lnTo>
                    <a:pt x="4341" y="11380"/>
                  </a:lnTo>
                  <a:lnTo>
                    <a:pt x="4361" y="11419"/>
                  </a:lnTo>
                  <a:lnTo>
                    <a:pt x="4377" y="11457"/>
                  </a:lnTo>
                  <a:lnTo>
                    <a:pt x="4384" y="11474"/>
                  </a:lnTo>
                  <a:lnTo>
                    <a:pt x="4390" y="11488"/>
                  </a:lnTo>
                  <a:lnTo>
                    <a:pt x="4393" y="11503"/>
                  </a:lnTo>
                  <a:lnTo>
                    <a:pt x="4396" y="11515"/>
                  </a:lnTo>
                  <a:lnTo>
                    <a:pt x="4396" y="11527"/>
                  </a:lnTo>
                  <a:lnTo>
                    <a:pt x="4396" y="11536"/>
                  </a:lnTo>
                  <a:lnTo>
                    <a:pt x="4394" y="11544"/>
                  </a:lnTo>
                  <a:lnTo>
                    <a:pt x="4392" y="11546"/>
                  </a:lnTo>
                  <a:lnTo>
                    <a:pt x="4390" y="11548"/>
                  </a:lnTo>
                  <a:lnTo>
                    <a:pt x="4390" y="11548"/>
                  </a:lnTo>
                  <a:lnTo>
                    <a:pt x="4383" y="11555"/>
                  </a:lnTo>
                  <a:lnTo>
                    <a:pt x="4373" y="11566"/>
                  </a:lnTo>
                  <a:lnTo>
                    <a:pt x="4347" y="11600"/>
                  </a:lnTo>
                  <a:lnTo>
                    <a:pt x="4313" y="11648"/>
                  </a:lnTo>
                  <a:lnTo>
                    <a:pt x="4270" y="11709"/>
                  </a:lnTo>
                  <a:lnTo>
                    <a:pt x="4165" y="11864"/>
                  </a:lnTo>
                  <a:lnTo>
                    <a:pt x="4040" y="12050"/>
                  </a:lnTo>
                  <a:lnTo>
                    <a:pt x="3903" y="12258"/>
                  </a:lnTo>
                  <a:lnTo>
                    <a:pt x="3762" y="12474"/>
                  </a:lnTo>
                  <a:lnTo>
                    <a:pt x="3495" y="12880"/>
                  </a:lnTo>
                  <a:lnTo>
                    <a:pt x="3495" y="12880"/>
                  </a:lnTo>
                  <a:lnTo>
                    <a:pt x="3464" y="12929"/>
                  </a:lnTo>
                  <a:lnTo>
                    <a:pt x="3431" y="12983"/>
                  </a:lnTo>
                  <a:lnTo>
                    <a:pt x="3395" y="13043"/>
                  </a:lnTo>
                  <a:lnTo>
                    <a:pt x="3358" y="13106"/>
                  </a:lnTo>
                  <a:lnTo>
                    <a:pt x="3320" y="13174"/>
                  </a:lnTo>
                  <a:lnTo>
                    <a:pt x="3280" y="13246"/>
                  </a:lnTo>
                  <a:lnTo>
                    <a:pt x="3198" y="13400"/>
                  </a:lnTo>
                  <a:lnTo>
                    <a:pt x="3113" y="13564"/>
                  </a:lnTo>
                  <a:lnTo>
                    <a:pt x="3027" y="13734"/>
                  </a:lnTo>
                  <a:lnTo>
                    <a:pt x="2941" y="13905"/>
                  </a:lnTo>
                  <a:lnTo>
                    <a:pt x="2856" y="14077"/>
                  </a:lnTo>
                  <a:lnTo>
                    <a:pt x="2776" y="14245"/>
                  </a:lnTo>
                  <a:lnTo>
                    <a:pt x="2700" y="14404"/>
                  </a:lnTo>
                  <a:lnTo>
                    <a:pt x="2632" y="14551"/>
                  </a:lnTo>
                  <a:lnTo>
                    <a:pt x="2571" y="14683"/>
                  </a:lnTo>
                  <a:lnTo>
                    <a:pt x="2522" y="14797"/>
                  </a:lnTo>
                  <a:lnTo>
                    <a:pt x="2482" y="14889"/>
                  </a:lnTo>
                  <a:lnTo>
                    <a:pt x="2456" y="14953"/>
                  </a:lnTo>
                  <a:lnTo>
                    <a:pt x="2448" y="14976"/>
                  </a:lnTo>
                  <a:lnTo>
                    <a:pt x="2445" y="14990"/>
                  </a:lnTo>
                  <a:lnTo>
                    <a:pt x="2445" y="14990"/>
                  </a:lnTo>
                  <a:lnTo>
                    <a:pt x="2440" y="15011"/>
                  </a:lnTo>
                  <a:lnTo>
                    <a:pt x="2433" y="15036"/>
                  </a:lnTo>
                  <a:lnTo>
                    <a:pt x="2424" y="15062"/>
                  </a:lnTo>
                  <a:lnTo>
                    <a:pt x="2414" y="15091"/>
                  </a:lnTo>
                  <a:lnTo>
                    <a:pt x="2390" y="15153"/>
                  </a:lnTo>
                  <a:lnTo>
                    <a:pt x="2362" y="15222"/>
                  </a:lnTo>
                  <a:lnTo>
                    <a:pt x="2302" y="15366"/>
                  </a:lnTo>
                  <a:lnTo>
                    <a:pt x="2274" y="15437"/>
                  </a:lnTo>
                  <a:lnTo>
                    <a:pt x="2262" y="15471"/>
                  </a:lnTo>
                  <a:lnTo>
                    <a:pt x="2250" y="15505"/>
                  </a:lnTo>
                  <a:lnTo>
                    <a:pt x="2250" y="15505"/>
                  </a:lnTo>
                  <a:lnTo>
                    <a:pt x="2240" y="15539"/>
                  </a:lnTo>
                  <a:lnTo>
                    <a:pt x="2232" y="15575"/>
                  </a:lnTo>
                  <a:lnTo>
                    <a:pt x="2225" y="15611"/>
                  </a:lnTo>
                  <a:lnTo>
                    <a:pt x="2220" y="15650"/>
                  </a:lnTo>
                  <a:lnTo>
                    <a:pt x="2215" y="15689"/>
                  </a:lnTo>
                  <a:lnTo>
                    <a:pt x="2211" y="15728"/>
                  </a:lnTo>
                  <a:lnTo>
                    <a:pt x="2204" y="15805"/>
                  </a:lnTo>
                  <a:lnTo>
                    <a:pt x="2200" y="15842"/>
                  </a:lnTo>
                  <a:lnTo>
                    <a:pt x="2196" y="15878"/>
                  </a:lnTo>
                  <a:lnTo>
                    <a:pt x="2190" y="15912"/>
                  </a:lnTo>
                  <a:lnTo>
                    <a:pt x="2185" y="15944"/>
                  </a:lnTo>
                  <a:lnTo>
                    <a:pt x="2177" y="15973"/>
                  </a:lnTo>
                  <a:lnTo>
                    <a:pt x="2172" y="15987"/>
                  </a:lnTo>
                  <a:lnTo>
                    <a:pt x="2168" y="15999"/>
                  </a:lnTo>
                  <a:lnTo>
                    <a:pt x="2162" y="16010"/>
                  </a:lnTo>
                  <a:lnTo>
                    <a:pt x="2156" y="16022"/>
                  </a:lnTo>
                  <a:lnTo>
                    <a:pt x="2151" y="16031"/>
                  </a:lnTo>
                  <a:lnTo>
                    <a:pt x="2143" y="16040"/>
                  </a:lnTo>
                  <a:lnTo>
                    <a:pt x="2143" y="16040"/>
                  </a:lnTo>
                  <a:lnTo>
                    <a:pt x="2136" y="16048"/>
                  </a:lnTo>
                  <a:lnTo>
                    <a:pt x="2127" y="16055"/>
                  </a:lnTo>
                  <a:lnTo>
                    <a:pt x="2118" y="16061"/>
                  </a:lnTo>
                  <a:lnTo>
                    <a:pt x="2109" y="16067"/>
                  </a:lnTo>
                  <a:lnTo>
                    <a:pt x="2099" y="16071"/>
                  </a:lnTo>
                  <a:lnTo>
                    <a:pt x="2089" y="16076"/>
                  </a:lnTo>
                  <a:lnTo>
                    <a:pt x="2066" y="16084"/>
                  </a:lnTo>
                  <a:lnTo>
                    <a:pt x="2042" y="16090"/>
                  </a:lnTo>
                  <a:lnTo>
                    <a:pt x="2017" y="16094"/>
                  </a:lnTo>
                  <a:lnTo>
                    <a:pt x="1994" y="16097"/>
                  </a:lnTo>
                  <a:lnTo>
                    <a:pt x="1969" y="16101"/>
                  </a:lnTo>
                  <a:lnTo>
                    <a:pt x="1920" y="16105"/>
                  </a:lnTo>
                  <a:lnTo>
                    <a:pt x="1899" y="16109"/>
                  </a:lnTo>
                  <a:lnTo>
                    <a:pt x="1878" y="16113"/>
                  </a:lnTo>
                  <a:lnTo>
                    <a:pt x="1860" y="16119"/>
                  </a:lnTo>
                  <a:lnTo>
                    <a:pt x="1851" y="16122"/>
                  </a:lnTo>
                  <a:lnTo>
                    <a:pt x="1844" y="16126"/>
                  </a:lnTo>
                  <a:lnTo>
                    <a:pt x="1838" y="16130"/>
                  </a:lnTo>
                  <a:lnTo>
                    <a:pt x="1832" y="16135"/>
                  </a:lnTo>
                  <a:lnTo>
                    <a:pt x="1826" y="16140"/>
                  </a:lnTo>
                  <a:lnTo>
                    <a:pt x="1823" y="16146"/>
                  </a:lnTo>
                  <a:lnTo>
                    <a:pt x="1823" y="16146"/>
                  </a:lnTo>
                  <a:lnTo>
                    <a:pt x="1819" y="16154"/>
                  </a:lnTo>
                  <a:lnTo>
                    <a:pt x="1816" y="16163"/>
                  </a:lnTo>
                  <a:lnTo>
                    <a:pt x="1814" y="16174"/>
                  </a:lnTo>
                  <a:lnTo>
                    <a:pt x="1812" y="16188"/>
                  </a:lnTo>
                  <a:lnTo>
                    <a:pt x="1808" y="16218"/>
                  </a:lnTo>
                  <a:lnTo>
                    <a:pt x="1806" y="16255"/>
                  </a:lnTo>
                  <a:lnTo>
                    <a:pt x="1805" y="16295"/>
                  </a:lnTo>
                  <a:lnTo>
                    <a:pt x="1806" y="16339"/>
                  </a:lnTo>
                  <a:lnTo>
                    <a:pt x="1808" y="16434"/>
                  </a:lnTo>
                  <a:lnTo>
                    <a:pt x="1813" y="16532"/>
                  </a:lnTo>
                  <a:lnTo>
                    <a:pt x="1817" y="16623"/>
                  </a:lnTo>
                  <a:lnTo>
                    <a:pt x="1821" y="16702"/>
                  </a:lnTo>
                  <a:lnTo>
                    <a:pt x="1823" y="16759"/>
                  </a:lnTo>
                  <a:lnTo>
                    <a:pt x="1823" y="16759"/>
                  </a:lnTo>
                  <a:lnTo>
                    <a:pt x="1823" y="16770"/>
                  </a:lnTo>
                  <a:lnTo>
                    <a:pt x="1824" y="16781"/>
                  </a:lnTo>
                  <a:lnTo>
                    <a:pt x="1826" y="16794"/>
                  </a:lnTo>
                  <a:lnTo>
                    <a:pt x="1830" y="16805"/>
                  </a:lnTo>
                  <a:lnTo>
                    <a:pt x="1838" y="16831"/>
                  </a:lnTo>
                  <a:lnTo>
                    <a:pt x="1848" y="16857"/>
                  </a:lnTo>
                  <a:lnTo>
                    <a:pt x="1859" y="16885"/>
                  </a:lnTo>
                  <a:lnTo>
                    <a:pt x="1873" y="16914"/>
                  </a:lnTo>
                  <a:lnTo>
                    <a:pt x="1900" y="16973"/>
                  </a:lnTo>
                  <a:lnTo>
                    <a:pt x="1913" y="17003"/>
                  </a:lnTo>
                  <a:lnTo>
                    <a:pt x="1926" y="17034"/>
                  </a:lnTo>
                  <a:lnTo>
                    <a:pt x="1937" y="17064"/>
                  </a:lnTo>
                  <a:lnTo>
                    <a:pt x="1945" y="17096"/>
                  </a:lnTo>
                  <a:lnTo>
                    <a:pt x="1948" y="17110"/>
                  </a:lnTo>
                  <a:lnTo>
                    <a:pt x="1952" y="17126"/>
                  </a:lnTo>
                  <a:lnTo>
                    <a:pt x="1954" y="17141"/>
                  </a:lnTo>
                  <a:lnTo>
                    <a:pt x="1954" y="17157"/>
                  </a:lnTo>
                  <a:lnTo>
                    <a:pt x="1955" y="17172"/>
                  </a:lnTo>
                  <a:lnTo>
                    <a:pt x="1954" y="17186"/>
                  </a:lnTo>
                  <a:lnTo>
                    <a:pt x="1952" y="17201"/>
                  </a:lnTo>
                  <a:lnTo>
                    <a:pt x="1948" y="17216"/>
                  </a:lnTo>
                  <a:lnTo>
                    <a:pt x="1948" y="17216"/>
                  </a:lnTo>
                  <a:lnTo>
                    <a:pt x="1933" y="17288"/>
                  </a:lnTo>
                  <a:lnTo>
                    <a:pt x="1912" y="17384"/>
                  </a:lnTo>
                  <a:lnTo>
                    <a:pt x="1892" y="17499"/>
                  </a:lnTo>
                  <a:lnTo>
                    <a:pt x="1882" y="17562"/>
                  </a:lnTo>
                  <a:lnTo>
                    <a:pt x="1871" y="17628"/>
                  </a:lnTo>
                  <a:lnTo>
                    <a:pt x="1861" y="17696"/>
                  </a:lnTo>
                  <a:lnTo>
                    <a:pt x="1852" y="17765"/>
                  </a:lnTo>
                  <a:lnTo>
                    <a:pt x="1844" y="17835"/>
                  </a:lnTo>
                  <a:lnTo>
                    <a:pt x="1836" y="17906"/>
                  </a:lnTo>
                  <a:lnTo>
                    <a:pt x="1831" y="17976"/>
                  </a:lnTo>
                  <a:lnTo>
                    <a:pt x="1826" y="18045"/>
                  </a:lnTo>
                  <a:lnTo>
                    <a:pt x="1824" y="18113"/>
                  </a:lnTo>
                  <a:lnTo>
                    <a:pt x="1823" y="18178"/>
                  </a:lnTo>
                  <a:lnTo>
                    <a:pt x="1823" y="18178"/>
                  </a:lnTo>
                  <a:lnTo>
                    <a:pt x="1824" y="18251"/>
                  </a:lnTo>
                  <a:lnTo>
                    <a:pt x="1827" y="18339"/>
                  </a:lnTo>
                  <a:lnTo>
                    <a:pt x="1834" y="18440"/>
                  </a:lnTo>
                  <a:lnTo>
                    <a:pt x="1842" y="18553"/>
                  </a:lnTo>
                  <a:lnTo>
                    <a:pt x="1851" y="18673"/>
                  </a:lnTo>
                  <a:lnTo>
                    <a:pt x="1862" y="18800"/>
                  </a:lnTo>
                  <a:lnTo>
                    <a:pt x="1876" y="18928"/>
                  </a:lnTo>
                  <a:lnTo>
                    <a:pt x="1890" y="19060"/>
                  </a:lnTo>
                  <a:lnTo>
                    <a:pt x="1904" y="19187"/>
                  </a:lnTo>
                  <a:lnTo>
                    <a:pt x="1919" y="19312"/>
                  </a:lnTo>
                  <a:lnTo>
                    <a:pt x="1934" y="19430"/>
                  </a:lnTo>
                  <a:lnTo>
                    <a:pt x="1949" y="19539"/>
                  </a:lnTo>
                  <a:lnTo>
                    <a:pt x="1965" y="19635"/>
                  </a:lnTo>
                  <a:lnTo>
                    <a:pt x="1980" y="19718"/>
                  </a:lnTo>
                  <a:lnTo>
                    <a:pt x="1987" y="19754"/>
                  </a:lnTo>
                  <a:lnTo>
                    <a:pt x="1994" y="19784"/>
                  </a:lnTo>
                  <a:lnTo>
                    <a:pt x="2000" y="19810"/>
                  </a:lnTo>
                  <a:lnTo>
                    <a:pt x="2007" y="19831"/>
                  </a:lnTo>
                  <a:lnTo>
                    <a:pt x="2007" y="19831"/>
                  </a:lnTo>
                  <a:lnTo>
                    <a:pt x="2013" y="19851"/>
                  </a:lnTo>
                  <a:lnTo>
                    <a:pt x="2018" y="19872"/>
                  </a:lnTo>
                  <a:lnTo>
                    <a:pt x="2023" y="19897"/>
                  </a:lnTo>
                  <a:lnTo>
                    <a:pt x="2027" y="19926"/>
                  </a:lnTo>
                  <a:lnTo>
                    <a:pt x="2031" y="19955"/>
                  </a:lnTo>
                  <a:lnTo>
                    <a:pt x="2033" y="19985"/>
                  </a:lnTo>
                  <a:lnTo>
                    <a:pt x="2038" y="20054"/>
                  </a:lnTo>
                  <a:lnTo>
                    <a:pt x="2039" y="20128"/>
                  </a:lnTo>
                  <a:lnTo>
                    <a:pt x="2040" y="20206"/>
                  </a:lnTo>
                  <a:lnTo>
                    <a:pt x="2039" y="20287"/>
                  </a:lnTo>
                  <a:lnTo>
                    <a:pt x="2037" y="20370"/>
                  </a:lnTo>
                  <a:lnTo>
                    <a:pt x="2033" y="20454"/>
                  </a:lnTo>
                  <a:lnTo>
                    <a:pt x="2030" y="20534"/>
                  </a:lnTo>
                  <a:lnTo>
                    <a:pt x="2021" y="20686"/>
                  </a:lnTo>
                  <a:lnTo>
                    <a:pt x="2013" y="20815"/>
                  </a:lnTo>
                  <a:lnTo>
                    <a:pt x="2007" y="20910"/>
                  </a:lnTo>
                  <a:lnTo>
                    <a:pt x="2007" y="20910"/>
                  </a:lnTo>
                  <a:lnTo>
                    <a:pt x="2006" y="20948"/>
                  </a:lnTo>
                  <a:lnTo>
                    <a:pt x="2006" y="20988"/>
                  </a:lnTo>
                  <a:lnTo>
                    <a:pt x="2008" y="21031"/>
                  </a:lnTo>
                  <a:lnTo>
                    <a:pt x="2011" y="21076"/>
                  </a:lnTo>
                  <a:lnTo>
                    <a:pt x="2014" y="21122"/>
                  </a:lnTo>
                  <a:lnTo>
                    <a:pt x="2018" y="21169"/>
                  </a:lnTo>
                  <a:lnTo>
                    <a:pt x="2029" y="21263"/>
                  </a:lnTo>
                  <a:lnTo>
                    <a:pt x="2051" y="21442"/>
                  </a:lnTo>
                  <a:lnTo>
                    <a:pt x="2060" y="21517"/>
                  </a:lnTo>
                  <a:lnTo>
                    <a:pt x="2066" y="21581"/>
                  </a:lnTo>
                  <a:lnTo>
                    <a:pt x="2066" y="21581"/>
                  </a:lnTo>
                  <a:lnTo>
                    <a:pt x="2067" y="21610"/>
                  </a:lnTo>
                  <a:lnTo>
                    <a:pt x="2068" y="21642"/>
                  </a:lnTo>
                  <a:lnTo>
                    <a:pt x="2068" y="21677"/>
                  </a:lnTo>
                  <a:lnTo>
                    <a:pt x="2068" y="21715"/>
                  </a:lnTo>
                  <a:lnTo>
                    <a:pt x="2067" y="21755"/>
                  </a:lnTo>
                  <a:lnTo>
                    <a:pt x="2065" y="21797"/>
                  </a:lnTo>
                  <a:lnTo>
                    <a:pt x="2063" y="21840"/>
                  </a:lnTo>
                  <a:lnTo>
                    <a:pt x="2058" y="21884"/>
                  </a:lnTo>
                  <a:lnTo>
                    <a:pt x="2053" y="21928"/>
                  </a:lnTo>
                  <a:lnTo>
                    <a:pt x="2047" y="21972"/>
                  </a:lnTo>
                  <a:lnTo>
                    <a:pt x="2039" y="22017"/>
                  </a:lnTo>
                  <a:lnTo>
                    <a:pt x="2030" y="22060"/>
                  </a:lnTo>
                  <a:lnTo>
                    <a:pt x="2020" y="22103"/>
                  </a:lnTo>
                  <a:lnTo>
                    <a:pt x="2007" y="22145"/>
                  </a:lnTo>
                  <a:lnTo>
                    <a:pt x="1994" y="22184"/>
                  </a:lnTo>
                  <a:lnTo>
                    <a:pt x="1978" y="22222"/>
                  </a:lnTo>
                  <a:lnTo>
                    <a:pt x="1978" y="22222"/>
                  </a:lnTo>
                  <a:lnTo>
                    <a:pt x="1970" y="22241"/>
                  </a:lnTo>
                  <a:lnTo>
                    <a:pt x="1962" y="22262"/>
                  </a:lnTo>
                  <a:lnTo>
                    <a:pt x="1955" y="22286"/>
                  </a:lnTo>
                  <a:lnTo>
                    <a:pt x="1948" y="22311"/>
                  </a:lnTo>
                  <a:lnTo>
                    <a:pt x="1936" y="22365"/>
                  </a:lnTo>
                  <a:lnTo>
                    <a:pt x="1925" y="22424"/>
                  </a:lnTo>
                  <a:lnTo>
                    <a:pt x="1914" y="22486"/>
                  </a:lnTo>
                  <a:lnTo>
                    <a:pt x="1905" y="22551"/>
                  </a:lnTo>
                  <a:lnTo>
                    <a:pt x="1899" y="22615"/>
                  </a:lnTo>
                  <a:lnTo>
                    <a:pt x="1892" y="22678"/>
                  </a:lnTo>
                  <a:lnTo>
                    <a:pt x="1886" y="22741"/>
                  </a:lnTo>
                  <a:lnTo>
                    <a:pt x="1882" y="22798"/>
                  </a:lnTo>
                  <a:lnTo>
                    <a:pt x="1876" y="22898"/>
                  </a:lnTo>
                  <a:lnTo>
                    <a:pt x="1873" y="22966"/>
                  </a:lnTo>
                  <a:lnTo>
                    <a:pt x="1871" y="22990"/>
                  </a:lnTo>
                  <a:lnTo>
                    <a:pt x="1871" y="22990"/>
                  </a:lnTo>
                  <a:lnTo>
                    <a:pt x="2044" y="23186"/>
                  </a:lnTo>
                  <a:lnTo>
                    <a:pt x="2189" y="23348"/>
                  </a:lnTo>
                  <a:lnTo>
                    <a:pt x="2254" y="23420"/>
                  </a:lnTo>
                  <a:lnTo>
                    <a:pt x="2306" y="23477"/>
                  </a:lnTo>
                  <a:lnTo>
                    <a:pt x="2306" y="23477"/>
                  </a:lnTo>
                  <a:lnTo>
                    <a:pt x="2318" y="23487"/>
                  </a:lnTo>
                  <a:lnTo>
                    <a:pt x="2331" y="23497"/>
                  </a:lnTo>
                  <a:lnTo>
                    <a:pt x="2345" y="23505"/>
                  </a:lnTo>
                  <a:lnTo>
                    <a:pt x="2361" y="23513"/>
                  </a:lnTo>
                  <a:lnTo>
                    <a:pt x="2378" y="23518"/>
                  </a:lnTo>
                  <a:lnTo>
                    <a:pt x="2395" y="23523"/>
                  </a:lnTo>
                  <a:lnTo>
                    <a:pt x="2414" y="23527"/>
                  </a:lnTo>
                  <a:lnTo>
                    <a:pt x="2433" y="23531"/>
                  </a:lnTo>
                  <a:lnTo>
                    <a:pt x="2454" y="23533"/>
                  </a:lnTo>
                  <a:lnTo>
                    <a:pt x="2474" y="23534"/>
                  </a:lnTo>
                  <a:lnTo>
                    <a:pt x="2496" y="23534"/>
                  </a:lnTo>
                  <a:lnTo>
                    <a:pt x="2518" y="23534"/>
                  </a:lnTo>
                  <a:lnTo>
                    <a:pt x="2562" y="23532"/>
                  </a:lnTo>
                  <a:lnTo>
                    <a:pt x="2608" y="23527"/>
                  </a:lnTo>
                  <a:lnTo>
                    <a:pt x="2653" y="23522"/>
                  </a:lnTo>
                  <a:lnTo>
                    <a:pt x="2698" y="23515"/>
                  </a:lnTo>
                  <a:lnTo>
                    <a:pt x="2740" y="23507"/>
                  </a:lnTo>
                  <a:lnTo>
                    <a:pt x="2781" y="23499"/>
                  </a:lnTo>
                  <a:lnTo>
                    <a:pt x="2852" y="23486"/>
                  </a:lnTo>
                  <a:lnTo>
                    <a:pt x="2880" y="23480"/>
                  </a:lnTo>
                  <a:lnTo>
                    <a:pt x="2904" y="23477"/>
                  </a:lnTo>
                  <a:lnTo>
                    <a:pt x="2904" y="23477"/>
                  </a:lnTo>
                  <a:lnTo>
                    <a:pt x="2915" y="23474"/>
                  </a:lnTo>
                  <a:lnTo>
                    <a:pt x="2928" y="23470"/>
                  </a:lnTo>
                  <a:lnTo>
                    <a:pt x="2940" y="23464"/>
                  </a:lnTo>
                  <a:lnTo>
                    <a:pt x="2955" y="23457"/>
                  </a:lnTo>
                  <a:lnTo>
                    <a:pt x="2969" y="23448"/>
                  </a:lnTo>
                  <a:lnTo>
                    <a:pt x="2986" y="23438"/>
                  </a:lnTo>
                  <a:lnTo>
                    <a:pt x="3020" y="23416"/>
                  </a:lnTo>
                  <a:lnTo>
                    <a:pt x="3058" y="23387"/>
                  </a:lnTo>
                  <a:lnTo>
                    <a:pt x="3096" y="23357"/>
                  </a:lnTo>
                  <a:lnTo>
                    <a:pt x="3134" y="23324"/>
                  </a:lnTo>
                  <a:lnTo>
                    <a:pt x="3174" y="23289"/>
                  </a:lnTo>
                  <a:lnTo>
                    <a:pt x="3212" y="23254"/>
                  </a:lnTo>
                  <a:lnTo>
                    <a:pt x="3250" y="23219"/>
                  </a:lnTo>
                  <a:lnTo>
                    <a:pt x="3284" y="23184"/>
                  </a:lnTo>
                  <a:lnTo>
                    <a:pt x="3317" y="23151"/>
                  </a:lnTo>
                  <a:lnTo>
                    <a:pt x="3345" y="23120"/>
                  </a:lnTo>
                  <a:lnTo>
                    <a:pt x="3369" y="23093"/>
                  </a:lnTo>
                  <a:lnTo>
                    <a:pt x="3387" y="23071"/>
                  </a:lnTo>
                  <a:lnTo>
                    <a:pt x="3400" y="23054"/>
                  </a:lnTo>
                  <a:lnTo>
                    <a:pt x="3400" y="23054"/>
                  </a:lnTo>
                  <a:lnTo>
                    <a:pt x="3449" y="22978"/>
                  </a:lnTo>
                  <a:lnTo>
                    <a:pt x="3531" y="22858"/>
                  </a:lnTo>
                  <a:lnTo>
                    <a:pt x="3579" y="22790"/>
                  </a:lnTo>
                  <a:lnTo>
                    <a:pt x="3627" y="22721"/>
                  </a:lnTo>
                  <a:lnTo>
                    <a:pt x="3676" y="22656"/>
                  </a:lnTo>
                  <a:lnTo>
                    <a:pt x="3722" y="22596"/>
                  </a:lnTo>
                  <a:lnTo>
                    <a:pt x="3722" y="22596"/>
                  </a:lnTo>
                  <a:lnTo>
                    <a:pt x="3705" y="22536"/>
                  </a:lnTo>
                  <a:lnTo>
                    <a:pt x="3699" y="22513"/>
                  </a:lnTo>
                  <a:lnTo>
                    <a:pt x="3699" y="22513"/>
                  </a:lnTo>
                  <a:lnTo>
                    <a:pt x="3704" y="22457"/>
                  </a:lnTo>
                  <a:lnTo>
                    <a:pt x="3711" y="22395"/>
                  </a:lnTo>
                  <a:lnTo>
                    <a:pt x="3719" y="22318"/>
                  </a:lnTo>
                  <a:lnTo>
                    <a:pt x="3730" y="22234"/>
                  </a:lnTo>
                  <a:lnTo>
                    <a:pt x="3744" y="22148"/>
                  </a:lnTo>
                  <a:lnTo>
                    <a:pt x="3752" y="22107"/>
                  </a:lnTo>
                  <a:lnTo>
                    <a:pt x="3760" y="22068"/>
                  </a:lnTo>
                  <a:lnTo>
                    <a:pt x="3768" y="22032"/>
                  </a:lnTo>
                  <a:lnTo>
                    <a:pt x="3777" y="21999"/>
                  </a:lnTo>
                  <a:lnTo>
                    <a:pt x="3777" y="21999"/>
                  </a:lnTo>
                  <a:lnTo>
                    <a:pt x="3781" y="21982"/>
                  </a:lnTo>
                  <a:lnTo>
                    <a:pt x="3786" y="21963"/>
                  </a:lnTo>
                  <a:lnTo>
                    <a:pt x="3794" y="21919"/>
                  </a:lnTo>
                  <a:lnTo>
                    <a:pt x="3802" y="21868"/>
                  </a:lnTo>
                  <a:lnTo>
                    <a:pt x="3808" y="21810"/>
                  </a:lnTo>
                  <a:lnTo>
                    <a:pt x="3815" y="21748"/>
                  </a:lnTo>
                  <a:lnTo>
                    <a:pt x="3822" y="21682"/>
                  </a:lnTo>
                  <a:lnTo>
                    <a:pt x="3826" y="21616"/>
                  </a:lnTo>
                  <a:lnTo>
                    <a:pt x="3831" y="21548"/>
                  </a:lnTo>
                  <a:lnTo>
                    <a:pt x="3836" y="21480"/>
                  </a:lnTo>
                  <a:lnTo>
                    <a:pt x="3838" y="21414"/>
                  </a:lnTo>
                  <a:lnTo>
                    <a:pt x="3840" y="21352"/>
                  </a:lnTo>
                  <a:lnTo>
                    <a:pt x="3841" y="21295"/>
                  </a:lnTo>
                  <a:lnTo>
                    <a:pt x="3841" y="21243"/>
                  </a:lnTo>
                  <a:lnTo>
                    <a:pt x="3840" y="21197"/>
                  </a:lnTo>
                  <a:lnTo>
                    <a:pt x="3838" y="21160"/>
                  </a:lnTo>
                  <a:lnTo>
                    <a:pt x="3834" y="21133"/>
                  </a:lnTo>
                  <a:lnTo>
                    <a:pt x="3834" y="21133"/>
                  </a:lnTo>
                  <a:lnTo>
                    <a:pt x="3831" y="21108"/>
                  </a:lnTo>
                  <a:lnTo>
                    <a:pt x="3829" y="21075"/>
                  </a:lnTo>
                  <a:lnTo>
                    <a:pt x="3826" y="21038"/>
                  </a:lnTo>
                  <a:lnTo>
                    <a:pt x="3825" y="20995"/>
                  </a:lnTo>
                  <a:lnTo>
                    <a:pt x="3824" y="20949"/>
                  </a:lnTo>
                  <a:lnTo>
                    <a:pt x="3825" y="20900"/>
                  </a:lnTo>
                  <a:lnTo>
                    <a:pt x="3826" y="20848"/>
                  </a:lnTo>
                  <a:lnTo>
                    <a:pt x="3829" y="20796"/>
                  </a:lnTo>
                  <a:lnTo>
                    <a:pt x="3832" y="20743"/>
                  </a:lnTo>
                  <a:lnTo>
                    <a:pt x="3838" y="20691"/>
                  </a:lnTo>
                  <a:lnTo>
                    <a:pt x="3845" y="20640"/>
                  </a:lnTo>
                  <a:lnTo>
                    <a:pt x="3852" y="20593"/>
                  </a:lnTo>
                  <a:lnTo>
                    <a:pt x="3863" y="20547"/>
                  </a:lnTo>
                  <a:lnTo>
                    <a:pt x="3868" y="20527"/>
                  </a:lnTo>
                  <a:lnTo>
                    <a:pt x="3874" y="20507"/>
                  </a:lnTo>
                  <a:lnTo>
                    <a:pt x="3881" y="20489"/>
                  </a:lnTo>
                  <a:lnTo>
                    <a:pt x="3888" y="20472"/>
                  </a:lnTo>
                  <a:lnTo>
                    <a:pt x="3895" y="20457"/>
                  </a:lnTo>
                  <a:lnTo>
                    <a:pt x="3903" y="20443"/>
                  </a:lnTo>
                  <a:lnTo>
                    <a:pt x="3903" y="20443"/>
                  </a:lnTo>
                  <a:lnTo>
                    <a:pt x="3911" y="20429"/>
                  </a:lnTo>
                  <a:lnTo>
                    <a:pt x="3919" y="20413"/>
                  </a:lnTo>
                  <a:lnTo>
                    <a:pt x="3928" y="20394"/>
                  </a:lnTo>
                  <a:lnTo>
                    <a:pt x="3937" y="20373"/>
                  </a:lnTo>
                  <a:lnTo>
                    <a:pt x="3954" y="20326"/>
                  </a:lnTo>
                  <a:lnTo>
                    <a:pt x="3972" y="20271"/>
                  </a:lnTo>
                  <a:lnTo>
                    <a:pt x="3990" y="20212"/>
                  </a:lnTo>
                  <a:lnTo>
                    <a:pt x="4007" y="20147"/>
                  </a:lnTo>
                  <a:lnTo>
                    <a:pt x="4024" y="20082"/>
                  </a:lnTo>
                  <a:lnTo>
                    <a:pt x="4041" y="20013"/>
                  </a:lnTo>
                  <a:lnTo>
                    <a:pt x="4073" y="19878"/>
                  </a:lnTo>
                  <a:lnTo>
                    <a:pt x="4100" y="19751"/>
                  </a:lnTo>
                  <a:lnTo>
                    <a:pt x="4122" y="19645"/>
                  </a:lnTo>
                  <a:lnTo>
                    <a:pt x="4136" y="19568"/>
                  </a:lnTo>
                  <a:lnTo>
                    <a:pt x="4136" y="19568"/>
                  </a:lnTo>
                  <a:lnTo>
                    <a:pt x="4142" y="19532"/>
                  </a:lnTo>
                  <a:lnTo>
                    <a:pt x="4149" y="19483"/>
                  </a:lnTo>
                  <a:lnTo>
                    <a:pt x="4165" y="19353"/>
                  </a:lnTo>
                  <a:lnTo>
                    <a:pt x="4184" y="19195"/>
                  </a:lnTo>
                  <a:lnTo>
                    <a:pt x="4204" y="19020"/>
                  </a:lnTo>
                  <a:lnTo>
                    <a:pt x="4227" y="18845"/>
                  </a:lnTo>
                  <a:lnTo>
                    <a:pt x="4239" y="18760"/>
                  </a:lnTo>
                  <a:lnTo>
                    <a:pt x="4252" y="18681"/>
                  </a:lnTo>
                  <a:lnTo>
                    <a:pt x="4264" y="18608"/>
                  </a:lnTo>
                  <a:lnTo>
                    <a:pt x="4277" y="18545"/>
                  </a:lnTo>
                  <a:lnTo>
                    <a:pt x="4282" y="18517"/>
                  </a:lnTo>
                  <a:lnTo>
                    <a:pt x="4289" y="18492"/>
                  </a:lnTo>
                  <a:lnTo>
                    <a:pt x="4296" y="18469"/>
                  </a:lnTo>
                  <a:lnTo>
                    <a:pt x="4301" y="18450"/>
                  </a:lnTo>
                  <a:lnTo>
                    <a:pt x="4301" y="18450"/>
                  </a:lnTo>
                  <a:lnTo>
                    <a:pt x="4308" y="18431"/>
                  </a:lnTo>
                  <a:lnTo>
                    <a:pt x="4315" y="18409"/>
                  </a:lnTo>
                  <a:lnTo>
                    <a:pt x="4327" y="18355"/>
                  </a:lnTo>
                  <a:lnTo>
                    <a:pt x="4341" y="18291"/>
                  </a:lnTo>
                  <a:lnTo>
                    <a:pt x="4355" y="18218"/>
                  </a:lnTo>
                  <a:lnTo>
                    <a:pt x="4367" y="18138"/>
                  </a:lnTo>
                  <a:lnTo>
                    <a:pt x="4379" y="18053"/>
                  </a:lnTo>
                  <a:lnTo>
                    <a:pt x="4392" y="17965"/>
                  </a:lnTo>
                  <a:lnTo>
                    <a:pt x="4402" y="17876"/>
                  </a:lnTo>
                  <a:lnTo>
                    <a:pt x="4412" y="17787"/>
                  </a:lnTo>
                  <a:lnTo>
                    <a:pt x="4421" y="17699"/>
                  </a:lnTo>
                  <a:lnTo>
                    <a:pt x="4428" y="17616"/>
                  </a:lnTo>
                  <a:lnTo>
                    <a:pt x="4434" y="17539"/>
                  </a:lnTo>
                  <a:lnTo>
                    <a:pt x="4438" y="17469"/>
                  </a:lnTo>
                  <a:lnTo>
                    <a:pt x="4440" y="17409"/>
                  </a:lnTo>
                  <a:lnTo>
                    <a:pt x="4440" y="17359"/>
                  </a:lnTo>
                  <a:lnTo>
                    <a:pt x="4439" y="17339"/>
                  </a:lnTo>
                  <a:lnTo>
                    <a:pt x="4438" y="17323"/>
                  </a:lnTo>
                  <a:lnTo>
                    <a:pt x="4438" y="17323"/>
                  </a:lnTo>
                  <a:lnTo>
                    <a:pt x="4435" y="17307"/>
                  </a:lnTo>
                  <a:lnTo>
                    <a:pt x="4431" y="17291"/>
                  </a:lnTo>
                  <a:lnTo>
                    <a:pt x="4427" y="17274"/>
                  </a:lnTo>
                  <a:lnTo>
                    <a:pt x="4421" y="17255"/>
                  </a:lnTo>
                  <a:lnTo>
                    <a:pt x="4407" y="17217"/>
                  </a:lnTo>
                  <a:lnTo>
                    <a:pt x="4388" y="17175"/>
                  </a:lnTo>
                  <a:lnTo>
                    <a:pt x="4368" y="17132"/>
                  </a:lnTo>
                  <a:lnTo>
                    <a:pt x="4347" y="17088"/>
                  </a:lnTo>
                  <a:lnTo>
                    <a:pt x="4323" y="17045"/>
                  </a:lnTo>
                  <a:lnTo>
                    <a:pt x="4299" y="17002"/>
                  </a:lnTo>
                  <a:lnTo>
                    <a:pt x="4253" y="16923"/>
                  </a:lnTo>
                  <a:lnTo>
                    <a:pt x="4213" y="16858"/>
                  </a:lnTo>
                  <a:lnTo>
                    <a:pt x="4175" y="16798"/>
                  </a:lnTo>
                  <a:lnTo>
                    <a:pt x="4175" y="16798"/>
                  </a:lnTo>
                  <a:lnTo>
                    <a:pt x="4194" y="16796"/>
                  </a:lnTo>
                  <a:lnTo>
                    <a:pt x="4243" y="16793"/>
                  </a:lnTo>
                  <a:lnTo>
                    <a:pt x="4310" y="16789"/>
                  </a:lnTo>
                  <a:lnTo>
                    <a:pt x="4349" y="16788"/>
                  </a:lnTo>
                  <a:lnTo>
                    <a:pt x="4390" y="16788"/>
                  </a:lnTo>
                  <a:lnTo>
                    <a:pt x="4390" y="16788"/>
                  </a:lnTo>
                  <a:lnTo>
                    <a:pt x="4409" y="16787"/>
                  </a:lnTo>
                  <a:lnTo>
                    <a:pt x="4429" y="16786"/>
                  </a:lnTo>
                  <a:lnTo>
                    <a:pt x="4448" y="16783"/>
                  </a:lnTo>
                  <a:lnTo>
                    <a:pt x="4469" y="16779"/>
                  </a:lnTo>
                  <a:lnTo>
                    <a:pt x="4488" y="16774"/>
                  </a:lnTo>
                  <a:lnTo>
                    <a:pt x="4507" y="16767"/>
                  </a:lnTo>
                  <a:lnTo>
                    <a:pt x="4525" y="16760"/>
                  </a:lnTo>
                  <a:lnTo>
                    <a:pt x="4543" y="16751"/>
                  </a:lnTo>
                  <a:lnTo>
                    <a:pt x="4561" y="16741"/>
                  </a:lnTo>
                  <a:lnTo>
                    <a:pt x="4577" y="16728"/>
                  </a:lnTo>
                  <a:lnTo>
                    <a:pt x="4594" y="16716"/>
                  </a:lnTo>
                  <a:lnTo>
                    <a:pt x="4609" y="16702"/>
                  </a:lnTo>
                  <a:lnTo>
                    <a:pt x="4624" y="16687"/>
                  </a:lnTo>
                  <a:lnTo>
                    <a:pt x="4637" y="16670"/>
                  </a:lnTo>
                  <a:lnTo>
                    <a:pt x="4650" y="16653"/>
                  </a:lnTo>
                  <a:lnTo>
                    <a:pt x="4661" y="16632"/>
                  </a:lnTo>
                  <a:lnTo>
                    <a:pt x="4661" y="16632"/>
                  </a:lnTo>
                  <a:lnTo>
                    <a:pt x="4672" y="16613"/>
                  </a:lnTo>
                  <a:lnTo>
                    <a:pt x="4685" y="16596"/>
                  </a:lnTo>
                  <a:lnTo>
                    <a:pt x="4698" y="16580"/>
                  </a:lnTo>
                  <a:lnTo>
                    <a:pt x="4712" y="16564"/>
                  </a:lnTo>
                  <a:lnTo>
                    <a:pt x="4727" y="16551"/>
                  </a:lnTo>
                  <a:lnTo>
                    <a:pt x="4742" y="16538"/>
                  </a:lnTo>
                  <a:lnTo>
                    <a:pt x="4758" y="16526"/>
                  </a:lnTo>
                  <a:lnTo>
                    <a:pt x="4775" y="16514"/>
                  </a:lnTo>
                  <a:lnTo>
                    <a:pt x="4811" y="16490"/>
                  </a:lnTo>
                  <a:lnTo>
                    <a:pt x="4850" y="16466"/>
                  </a:lnTo>
                  <a:lnTo>
                    <a:pt x="4891" y="16439"/>
                  </a:lnTo>
                  <a:lnTo>
                    <a:pt x="4912" y="16425"/>
                  </a:lnTo>
                  <a:lnTo>
                    <a:pt x="4933" y="16410"/>
                  </a:lnTo>
                  <a:lnTo>
                    <a:pt x="4933" y="16410"/>
                  </a:lnTo>
                  <a:lnTo>
                    <a:pt x="4956" y="16391"/>
                  </a:lnTo>
                  <a:lnTo>
                    <a:pt x="4978" y="16370"/>
                  </a:lnTo>
                  <a:lnTo>
                    <a:pt x="5000" y="16345"/>
                  </a:lnTo>
                  <a:lnTo>
                    <a:pt x="5023" y="16319"/>
                  </a:lnTo>
                  <a:lnTo>
                    <a:pt x="5044" y="16291"/>
                  </a:lnTo>
                  <a:lnTo>
                    <a:pt x="5066" y="16261"/>
                  </a:lnTo>
                  <a:lnTo>
                    <a:pt x="5086" y="16231"/>
                  </a:lnTo>
                  <a:lnTo>
                    <a:pt x="5105" y="16200"/>
                  </a:lnTo>
                  <a:lnTo>
                    <a:pt x="5123" y="16169"/>
                  </a:lnTo>
                  <a:lnTo>
                    <a:pt x="5139" y="16138"/>
                  </a:lnTo>
                  <a:lnTo>
                    <a:pt x="5154" y="16109"/>
                  </a:lnTo>
                  <a:lnTo>
                    <a:pt x="5168" y="16081"/>
                  </a:lnTo>
                  <a:lnTo>
                    <a:pt x="5178" y="16055"/>
                  </a:lnTo>
                  <a:lnTo>
                    <a:pt x="5187" y="16031"/>
                  </a:lnTo>
                  <a:lnTo>
                    <a:pt x="5192" y="16009"/>
                  </a:lnTo>
                  <a:lnTo>
                    <a:pt x="5196" y="15991"/>
                  </a:lnTo>
                  <a:lnTo>
                    <a:pt x="5196" y="15991"/>
                  </a:lnTo>
                  <a:lnTo>
                    <a:pt x="5198" y="15982"/>
                  </a:lnTo>
                  <a:lnTo>
                    <a:pt x="5200" y="15973"/>
                  </a:lnTo>
                  <a:lnTo>
                    <a:pt x="5204" y="15964"/>
                  </a:lnTo>
                  <a:lnTo>
                    <a:pt x="5209" y="15954"/>
                  </a:lnTo>
                  <a:lnTo>
                    <a:pt x="5222" y="15934"/>
                  </a:lnTo>
                  <a:lnTo>
                    <a:pt x="5238" y="15911"/>
                  </a:lnTo>
                  <a:lnTo>
                    <a:pt x="5258" y="15887"/>
                  </a:lnTo>
                  <a:lnTo>
                    <a:pt x="5279" y="15863"/>
                  </a:lnTo>
                  <a:lnTo>
                    <a:pt x="5303" y="15840"/>
                  </a:lnTo>
                  <a:lnTo>
                    <a:pt x="5328" y="15815"/>
                  </a:lnTo>
                  <a:lnTo>
                    <a:pt x="5355" y="15791"/>
                  </a:lnTo>
                  <a:lnTo>
                    <a:pt x="5382" y="15767"/>
                  </a:lnTo>
                  <a:lnTo>
                    <a:pt x="5408" y="15746"/>
                  </a:lnTo>
                  <a:lnTo>
                    <a:pt x="5436" y="15724"/>
                  </a:lnTo>
                  <a:lnTo>
                    <a:pt x="5460" y="15705"/>
                  </a:lnTo>
                  <a:lnTo>
                    <a:pt x="5485" y="15688"/>
                  </a:lnTo>
                  <a:lnTo>
                    <a:pt x="5507" y="15672"/>
                  </a:lnTo>
                  <a:lnTo>
                    <a:pt x="5527" y="15661"/>
                  </a:lnTo>
                  <a:lnTo>
                    <a:pt x="5527" y="15661"/>
                  </a:lnTo>
                  <a:lnTo>
                    <a:pt x="5536" y="15654"/>
                  </a:lnTo>
                  <a:lnTo>
                    <a:pt x="5546" y="15645"/>
                  </a:lnTo>
                  <a:lnTo>
                    <a:pt x="5558" y="15635"/>
                  </a:lnTo>
                  <a:lnTo>
                    <a:pt x="5570" y="15623"/>
                  </a:lnTo>
                  <a:lnTo>
                    <a:pt x="5596" y="15592"/>
                  </a:lnTo>
                  <a:lnTo>
                    <a:pt x="5624" y="15557"/>
                  </a:lnTo>
                  <a:lnTo>
                    <a:pt x="5655" y="15518"/>
                  </a:lnTo>
                  <a:lnTo>
                    <a:pt x="5685" y="15473"/>
                  </a:lnTo>
                  <a:lnTo>
                    <a:pt x="5717" y="15428"/>
                  </a:lnTo>
                  <a:lnTo>
                    <a:pt x="5748" y="15381"/>
                  </a:lnTo>
                  <a:lnTo>
                    <a:pt x="5808" y="15287"/>
                  </a:lnTo>
                  <a:lnTo>
                    <a:pt x="5861" y="15201"/>
                  </a:lnTo>
                  <a:lnTo>
                    <a:pt x="5901" y="15132"/>
                  </a:lnTo>
                  <a:lnTo>
                    <a:pt x="5925" y="15087"/>
                  </a:lnTo>
                  <a:lnTo>
                    <a:pt x="5925" y="15087"/>
                  </a:lnTo>
                  <a:lnTo>
                    <a:pt x="5935" y="15070"/>
                  </a:lnTo>
                  <a:lnTo>
                    <a:pt x="5951" y="15047"/>
                  </a:lnTo>
                  <a:lnTo>
                    <a:pt x="5972" y="15019"/>
                  </a:lnTo>
                  <a:lnTo>
                    <a:pt x="5998" y="14987"/>
                  </a:lnTo>
                  <a:lnTo>
                    <a:pt x="6027" y="14952"/>
                  </a:lnTo>
                  <a:lnTo>
                    <a:pt x="6061" y="14914"/>
                  </a:lnTo>
                  <a:lnTo>
                    <a:pt x="6097" y="14873"/>
                  </a:lnTo>
                  <a:lnTo>
                    <a:pt x="6137" y="14830"/>
                  </a:lnTo>
                  <a:lnTo>
                    <a:pt x="6178" y="14787"/>
                  </a:lnTo>
                  <a:lnTo>
                    <a:pt x="6224" y="14742"/>
                  </a:lnTo>
                  <a:lnTo>
                    <a:pt x="6269" y="14698"/>
                  </a:lnTo>
                  <a:lnTo>
                    <a:pt x="6316" y="14654"/>
                  </a:lnTo>
                  <a:lnTo>
                    <a:pt x="6364" y="14611"/>
                  </a:lnTo>
                  <a:lnTo>
                    <a:pt x="6412" y="14569"/>
                  </a:lnTo>
                  <a:lnTo>
                    <a:pt x="6461" y="14531"/>
                  </a:lnTo>
                  <a:lnTo>
                    <a:pt x="6509" y="14494"/>
                  </a:lnTo>
                  <a:lnTo>
                    <a:pt x="6509" y="14494"/>
                  </a:lnTo>
                  <a:lnTo>
                    <a:pt x="6532" y="14476"/>
                  </a:lnTo>
                  <a:lnTo>
                    <a:pt x="6557" y="14457"/>
                  </a:lnTo>
                  <a:lnTo>
                    <a:pt x="6607" y="14414"/>
                  </a:lnTo>
                  <a:lnTo>
                    <a:pt x="6658" y="14368"/>
                  </a:lnTo>
                  <a:lnTo>
                    <a:pt x="6710" y="14318"/>
                  </a:lnTo>
                  <a:lnTo>
                    <a:pt x="6764" y="14264"/>
                  </a:lnTo>
                  <a:lnTo>
                    <a:pt x="6820" y="14208"/>
                  </a:lnTo>
                  <a:lnTo>
                    <a:pt x="6933" y="14094"/>
                  </a:lnTo>
                  <a:lnTo>
                    <a:pt x="6991" y="14036"/>
                  </a:lnTo>
                  <a:lnTo>
                    <a:pt x="7050" y="13979"/>
                  </a:lnTo>
                  <a:lnTo>
                    <a:pt x="7110" y="13923"/>
                  </a:lnTo>
                  <a:lnTo>
                    <a:pt x="7171" y="13869"/>
                  </a:lnTo>
                  <a:lnTo>
                    <a:pt x="7203" y="13843"/>
                  </a:lnTo>
                  <a:lnTo>
                    <a:pt x="7233" y="13818"/>
                  </a:lnTo>
                  <a:lnTo>
                    <a:pt x="7265" y="13793"/>
                  </a:lnTo>
                  <a:lnTo>
                    <a:pt x="7296" y="13770"/>
                  </a:lnTo>
                  <a:lnTo>
                    <a:pt x="7327" y="13748"/>
                  </a:lnTo>
                  <a:lnTo>
                    <a:pt x="7359" y="13727"/>
                  </a:lnTo>
                  <a:lnTo>
                    <a:pt x="7391" y="13706"/>
                  </a:lnTo>
                  <a:lnTo>
                    <a:pt x="7422" y="13687"/>
                  </a:lnTo>
                  <a:lnTo>
                    <a:pt x="7422" y="13687"/>
                  </a:lnTo>
                  <a:lnTo>
                    <a:pt x="7488" y="13649"/>
                  </a:lnTo>
                  <a:lnTo>
                    <a:pt x="7557" y="13608"/>
                  </a:lnTo>
                  <a:lnTo>
                    <a:pt x="7627" y="13564"/>
                  </a:lnTo>
                  <a:lnTo>
                    <a:pt x="7699" y="13519"/>
                  </a:lnTo>
                  <a:lnTo>
                    <a:pt x="7845" y="13426"/>
                  </a:lnTo>
                  <a:lnTo>
                    <a:pt x="7989" y="13333"/>
                  </a:lnTo>
                  <a:lnTo>
                    <a:pt x="8124" y="13247"/>
                  </a:lnTo>
                  <a:lnTo>
                    <a:pt x="8187" y="13208"/>
                  </a:lnTo>
                  <a:lnTo>
                    <a:pt x="8245" y="13172"/>
                  </a:lnTo>
                  <a:lnTo>
                    <a:pt x="8300" y="13140"/>
                  </a:lnTo>
                  <a:lnTo>
                    <a:pt x="8347" y="13113"/>
                  </a:lnTo>
                  <a:lnTo>
                    <a:pt x="8389" y="13091"/>
                  </a:lnTo>
                  <a:lnTo>
                    <a:pt x="8424" y="13074"/>
                  </a:lnTo>
                  <a:lnTo>
                    <a:pt x="8424" y="13074"/>
                  </a:lnTo>
                  <a:lnTo>
                    <a:pt x="8440" y="13069"/>
                  </a:lnTo>
                  <a:lnTo>
                    <a:pt x="8456" y="13063"/>
                  </a:lnTo>
                  <a:lnTo>
                    <a:pt x="8473" y="13059"/>
                  </a:lnTo>
                  <a:lnTo>
                    <a:pt x="8490" y="13054"/>
                  </a:lnTo>
                  <a:lnTo>
                    <a:pt x="8526" y="13047"/>
                  </a:lnTo>
                  <a:lnTo>
                    <a:pt x="8563" y="13043"/>
                  </a:lnTo>
                  <a:lnTo>
                    <a:pt x="8602" y="13040"/>
                  </a:lnTo>
                  <a:lnTo>
                    <a:pt x="8642" y="13040"/>
                  </a:lnTo>
                  <a:lnTo>
                    <a:pt x="8684" y="13042"/>
                  </a:lnTo>
                  <a:lnTo>
                    <a:pt x="8726" y="13046"/>
                  </a:lnTo>
                  <a:lnTo>
                    <a:pt x="8770" y="13051"/>
                  </a:lnTo>
                  <a:lnTo>
                    <a:pt x="8815" y="13059"/>
                  </a:lnTo>
                  <a:lnTo>
                    <a:pt x="8861" y="13068"/>
                  </a:lnTo>
                  <a:lnTo>
                    <a:pt x="8907" y="13078"/>
                  </a:lnTo>
                  <a:lnTo>
                    <a:pt x="8953" y="13089"/>
                  </a:lnTo>
                  <a:lnTo>
                    <a:pt x="9000" y="13103"/>
                  </a:lnTo>
                  <a:lnTo>
                    <a:pt x="9047" y="13117"/>
                  </a:lnTo>
                  <a:lnTo>
                    <a:pt x="9095" y="13133"/>
                  </a:lnTo>
                  <a:lnTo>
                    <a:pt x="9095" y="13133"/>
                  </a:lnTo>
                  <a:lnTo>
                    <a:pt x="9194" y="13168"/>
                  </a:lnTo>
                  <a:lnTo>
                    <a:pt x="9302" y="13209"/>
                  </a:lnTo>
                  <a:lnTo>
                    <a:pt x="9418" y="13255"/>
                  </a:lnTo>
                  <a:lnTo>
                    <a:pt x="9541" y="13306"/>
                  </a:lnTo>
                  <a:lnTo>
                    <a:pt x="9671" y="13360"/>
                  </a:lnTo>
                  <a:lnTo>
                    <a:pt x="9807" y="13420"/>
                  </a:lnTo>
                  <a:lnTo>
                    <a:pt x="9949" y="13484"/>
                  </a:lnTo>
                  <a:lnTo>
                    <a:pt x="10096" y="13551"/>
                  </a:lnTo>
                  <a:lnTo>
                    <a:pt x="10096" y="13551"/>
                  </a:lnTo>
                  <a:lnTo>
                    <a:pt x="10134" y="13568"/>
                  </a:lnTo>
                  <a:lnTo>
                    <a:pt x="10170" y="13588"/>
                  </a:lnTo>
                  <a:lnTo>
                    <a:pt x="10205" y="13607"/>
                  </a:lnTo>
                  <a:lnTo>
                    <a:pt x="10240" y="13626"/>
                  </a:lnTo>
                  <a:lnTo>
                    <a:pt x="10275" y="13646"/>
                  </a:lnTo>
                  <a:lnTo>
                    <a:pt x="10308" y="13667"/>
                  </a:lnTo>
                  <a:lnTo>
                    <a:pt x="10341" y="13688"/>
                  </a:lnTo>
                  <a:lnTo>
                    <a:pt x="10373" y="13709"/>
                  </a:lnTo>
                  <a:lnTo>
                    <a:pt x="10435" y="13753"/>
                  </a:lnTo>
                  <a:lnTo>
                    <a:pt x="10493" y="13796"/>
                  </a:lnTo>
                  <a:lnTo>
                    <a:pt x="10548" y="13839"/>
                  </a:lnTo>
                  <a:lnTo>
                    <a:pt x="10598" y="13882"/>
                  </a:lnTo>
                  <a:lnTo>
                    <a:pt x="10645" y="13922"/>
                  </a:lnTo>
                  <a:lnTo>
                    <a:pt x="10688" y="13962"/>
                  </a:lnTo>
                  <a:lnTo>
                    <a:pt x="10725" y="13999"/>
                  </a:lnTo>
                  <a:lnTo>
                    <a:pt x="10759" y="14032"/>
                  </a:lnTo>
                  <a:lnTo>
                    <a:pt x="10788" y="14062"/>
                  </a:lnTo>
                  <a:lnTo>
                    <a:pt x="10812" y="14088"/>
                  </a:lnTo>
                  <a:lnTo>
                    <a:pt x="10845" y="14125"/>
                  </a:lnTo>
                  <a:lnTo>
                    <a:pt x="10845" y="14125"/>
                  </a:lnTo>
                  <a:lnTo>
                    <a:pt x="10877" y="14165"/>
                  </a:lnTo>
                  <a:lnTo>
                    <a:pt x="10926" y="14231"/>
                  </a:lnTo>
                  <a:lnTo>
                    <a:pt x="10989" y="14313"/>
                  </a:lnTo>
                  <a:lnTo>
                    <a:pt x="11056" y="14410"/>
                  </a:lnTo>
                  <a:lnTo>
                    <a:pt x="11125" y="14509"/>
                  </a:lnTo>
                  <a:lnTo>
                    <a:pt x="11158" y="14558"/>
                  </a:lnTo>
                  <a:lnTo>
                    <a:pt x="11190" y="14606"/>
                  </a:lnTo>
                  <a:lnTo>
                    <a:pt x="11218" y="14652"/>
                  </a:lnTo>
                  <a:lnTo>
                    <a:pt x="11243" y="14694"/>
                  </a:lnTo>
                  <a:lnTo>
                    <a:pt x="11266" y="14733"/>
                  </a:lnTo>
                  <a:lnTo>
                    <a:pt x="11283" y="14767"/>
                  </a:lnTo>
                  <a:lnTo>
                    <a:pt x="11283" y="14767"/>
                  </a:lnTo>
                  <a:lnTo>
                    <a:pt x="11319" y="14843"/>
                  </a:lnTo>
                  <a:lnTo>
                    <a:pt x="11369" y="14941"/>
                  </a:lnTo>
                  <a:lnTo>
                    <a:pt x="11428" y="15056"/>
                  </a:lnTo>
                  <a:lnTo>
                    <a:pt x="11495" y="15181"/>
                  </a:lnTo>
                  <a:lnTo>
                    <a:pt x="11564" y="15307"/>
                  </a:lnTo>
                  <a:lnTo>
                    <a:pt x="11633" y="15429"/>
                  </a:lnTo>
                  <a:lnTo>
                    <a:pt x="11667" y="15486"/>
                  </a:lnTo>
                  <a:lnTo>
                    <a:pt x="11700" y="15540"/>
                  </a:lnTo>
                  <a:lnTo>
                    <a:pt x="11730" y="15589"/>
                  </a:lnTo>
                  <a:lnTo>
                    <a:pt x="11759" y="15632"/>
                  </a:lnTo>
                  <a:lnTo>
                    <a:pt x="11759" y="15632"/>
                  </a:lnTo>
                  <a:lnTo>
                    <a:pt x="11772" y="15652"/>
                  </a:lnTo>
                  <a:lnTo>
                    <a:pt x="11786" y="15675"/>
                  </a:lnTo>
                  <a:lnTo>
                    <a:pt x="11814" y="15722"/>
                  </a:lnTo>
                  <a:lnTo>
                    <a:pt x="11841" y="15773"/>
                  </a:lnTo>
                  <a:lnTo>
                    <a:pt x="11868" y="15827"/>
                  </a:lnTo>
                  <a:lnTo>
                    <a:pt x="11895" y="15883"/>
                  </a:lnTo>
                  <a:lnTo>
                    <a:pt x="11923" y="15938"/>
                  </a:lnTo>
                  <a:lnTo>
                    <a:pt x="11973" y="16049"/>
                  </a:lnTo>
                  <a:lnTo>
                    <a:pt x="12022" y="16151"/>
                  </a:lnTo>
                  <a:lnTo>
                    <a:pt x="12045" y="16196"/>
                  </a:lnTo>
                  <a:lnTo>
                    <a:pt x="12066" y="16235"/>
                  </a:lnTo>
                  <a:lnTo>
                    <a:pt x="12087" y="16269"/>
                  </a:lnTo>
                  <a:lnTo>
                    <a:pt x="12096" y="16283"/>
                  </a:lnTo>
                  <a:lnTo>
                    <a:pt x="12106" y="16295"/>
                  </a:lnTo>
                  <a:lnTo>
                    <a:pt x="12114" y="16306"/>
                  </a:lnTo>
                  <a:lnTo>
                    <a:pt x="12123" y="16313"/>
                  </a:lnTo>
                  <a:lnTo>
                    <a:pt x="12131" y="16318"/>
                  </a:lnTo>
                  <a:lnTo>
                    <a:pt x="12137" y="16321"/>
                  </a:lnTo>
                  <a:lnTo>
                    <a:pt x="12137" y="16321"/>
                  </a:lnTo>
                  <a:lnTo>
                    <a:pt x="12152" y="16326"/>
                  </a:lnTo>
                  <a:lnTo>
                    <a:pt x="12168" y="16330"/>
                  </a:lnTo>
                  <a:lnTo>
                    <a:pt x="12183" y="16336"/>
                  </a:lnTo>
                  <a:lnTo>
                    <a:pt x="12197" y="16343"/>
                  </a:lnTo>
                  <a:lnTo>
                    <a:pt x="12212" y="16350"/>
                  </a:lnTo>
                  <a:lnTo>
                    <a:pt x="12227" y="16358"/>
                  </a:lnTo>
                  <a:lnTo>
                    <a:pt x="12239" y="16365"/>
                  </a:lnTo>
                  <a:lnTo>
                    <a:pt x="12252" y="16373"/>
                  </a:lnTo>
                  <a:lnTo>
                    <a:pt x="12263" y="16382"/>
                  </a:lnTo>
                  <a:lnTo>
                    <a:pt x="12273" y="16391"/>
                  </a:lnTo>
                  <a:lnTo>
                    <a:pt x="12282" y="16400"/>
                  </a:lnTo>
                  <a:lnTo>
                    <a:pt x="12288" y="16411"/>
                  </a:lnTo>
                  <a:lnTo>
                    <a:pt x="12293" y="16420"/>
                  </a:lnTo>
                  <a:lnTo>
                    <a:pt x="12296" y="16430"/>
                  </a:lnTo>
                  <a:lnTo>
                    <a:pt x="12296" y="16439"/>
                  </a:lnTo>
                  <a:lnTo>
                    <a:pt x="12293" y="16448"/>
                  </a:lnTo>
                  <a:lnTo>
                    <a:pt x="12293" y="16448"/>
                  </a:lnTo>
                  <a:lnTo>
                    <a:pt x="12287" y="16468"/>
                  </a:lnTo>
                  <a:lnTo>
                    <a:pt x="12279" y="16491"/>
                  </a:lnTo>
                  <a:lnTo>
                    <a:pt x="12273" y="16515"/>
                  </a:lnTo>
                  <a:lnTo>
                    <a:pt x="12266" y="16541"/>
                  </a:lnTo>
                  <a:lnTo>
                    <a:pt x="12262" y="16566"/>
                  </a:lnTo>
                  <a:lnTo>
                    <a:pt x="12258" y="16590"/>
                  </a:lnTo>
                  <a:lnTo>
                    <a:pt x="12255" y="16613"/>
                  </a:lnTo>
                  <a:lnTo>
                    <a:pt x="12255" y="16632"/>
                  </a:lnTo>
                  <a:lnTo>
                    <a:pt x="12255" y="16632"/>
                  </a:lnTo>
                  <a:lnTo>
                    <a:pt x="12253" y="16660"/>
                  </a:lnTo>
                  <a:lnTo>
                    <a:pt x="12250" y="16706"/>
                  </a:lnTo>
                  <a:lnTo>
                    <a:pt x="12240" y="16827"/>
                  </a:lnTo>
                  <a:lnTo>
                    <a:pt x="12235" y="16896"/>
                  </a:lnTo>
                  <a:lnTo>
                    <a:pt x="12230" y="16963"/>
                  </a:lnTo>
                  <a:lnTo>
                    <a:pt x="12227" y="17027"/>
                  </a:lnTo>
                  <a:lnTo>
                    <a:pt x="12226" y="17080"/>
                  </a:lnTo>
                  <a:lnTo>
                    <a:pt x="12226" y="17080"/>
                  </a:lnTo>
                  <a:lnTo>
                    <a:pt x="12226" y="17105"/>
                  </a:lnTo>
                  <a:lnTo>
                    <a:pt x="12227" y="17134"/>
                  </a:lnTo>
                  <a:lnTo>
                    <a:pt x="12231" y="17199"/>
                  </a:lnTo>
                  <a:lnTo>
                    <a:pt x="12243" y="17355"/>
                  </a:lnTo>
                  <a:lnTo>
                    <a:pt x="12247" y="17441"/>
                  </a:lnTo>
                  <a:lnTo>
                    <a:pt x="12249" y="17484"/>
                  </a:lnTo>
                  <a:lnTo>
                    <a:pt x="12250" y="17528"/>
                  </a:lnTo>
                  <a:lnTo>
                    <a:pt x="12250" y="17573"/>
                  </a:lnTo>
                  <a:lnTo>
                    <a:pt x="12249" y="17616"/>
                  </a:lnTo>
                  <a:lnTo>
                    <a:pt x="12248" y="17660"/>
                  </a:lnTo>
                  <a:lnTo>
                    <a:pt x="12245" y="17702"/>
                  </a:lnTo>
                  <a:lnTo>
                    <a:pt x="12245" y="17702"/>
                  </a:lnTo>
                  <a:lnTo>
                    <a:pt x="12232" y="17861"/>
                  </a:lnTo>
                  <a:lnTo>
                    <a:pt x="12212" y="18144"/>
                  </a:lnTo>
                  <a:lnTo>
                    <a:pt x="12187" y="18510"/>
                  </a:lnTo>
                  <a:lnTo>
                    <a:pt x="12160" y="18918"/>
                  </a:lnTo>
                  <a:lnTo>
                    <a:pt x="12133" y="19329"/>
                  </a:lnTo>
                  <a:lnTo>
                    <a:pt x="12110" y="19702"/>
                  </a:lnTo>
                  <a:lnTo>
                    <a:pt x="12102" y="19861"/>
                  </a:lnTo>
                  <a:lnTo>
                    <a:pt x="12096" y="19996"/>
                  </a:lnTo>
                  <a:lnTo>
                    <a:pt x="12091" y="20101"/>
                  </a:lnTo>
                  <a:lnTo>
                    <a:pt x="12089" y="20171"/>
                  </a:lnTo>
                  <a:lnTo>
                    <a:pt x="12089" y="20171"/>
                  </a:lnTo>
                  <a:lnTo>
                    <a:pt x="12089" y="20197"/>
                  </a:lnTo>
                  <a:lnTo>
                    <a:pt x="12088" y="20224"/>
                  </a:lnTo>
                  <a:lnTo>
                    <a:pt x="12083" y="20281"/>
                  </a:lnTo>
                  <a:lnTo>
                    <a:pt x="12076" y="20339"/>
                  </a:lnTo>
                  <a:lnTo>
                    <a:pt x="12066" y="20399"/>
                  </a:lnTo>
                  <a:lnTo>
                    <a:pt x="12055" y="20463"/>
                  </a:lnTo>
                  <a:lnTo>
                    <a:pt x="12044" y="20526"/>
                  </a:lnTo>
                  <a:lnTo>
                    <a:pt x="12016" y="20652"/>
                  </a:lnTo>
                  <a:lnTo>
                    <a:pt x="11989" y="20776"/>
                  </a:lnTo>
                  <a:lnTo>
                    <a:pt x="11977" y="20834"/>
                  </a:lnTo>
                  <a:lnTo>
                    <a:pt x="11967" y="20890"/>
                  </a:lnTo>
                  <a:lnTo>
                    <a:pt x="11957" y="20943"/>
                  </a:lnTo>
                  <a:lnTo>
                    <a:pt x="11950" y="20992"/>
                  </a:lnTo>
                  <a:lnTo>
                    <a:pt x="11945" y="21036"/>
                  </a:lnTo>
                  <a:lnTo>
                    <a:pt x="11944" y="21056"/>
                  </a:lnTo>
                  <a:lnTo>
                    <a:pt x="11943" y="21075"/>
                  </a:lnTo>
                  <a:lnTo>
                    <a:pt x="11943" y="21075"/>
                  </a:lnTo>
                  <a:lnTo>
                    <a:pt x="11944" y="21115"/>
                  </a:lnTo>
                  <a:lnTo>
                    <a:pt x="11946" y="21160"/>
                  </a:lnTo>
                  <a:lnTo>
                    <a:pt x="11952" y="21264"/>
                  </a:lnTo>
                  <a:lnTo>
                    <a:pt x="11961" y="21378"/>
                  </a:lnTo>
                  <a:lnTo>
                    <a:pt x="11970" y="21497"/>
                  </a:lnTo>
                  <a:lnTo>
                    <a:pt x="11978" y="21611"/>
                  </a:lnTo>
                  <a:lnTo>
                    <a:pt x="11985" y="21713"/>
                  </a:lnTo>
                  <a:lnTo>
                    <a:pt x="11986" y="21758"/>
                  </a:lnTo>
                  <a:lnTo>
                    <a:pt x="11986" y="21797"/>
                  </a:lnTo>
                  <a:lnTo>
                    <a:pt x="11985" y="21828"/>
                  </a:lnTo>
                  <a:lnTo>
                    <a:pt x="11983" y="21853"/>
                  </a:lnTo>
                  <a:lnTo>
                    <a:pt x="11983" y="21853"/>
                  </a:lnTo>
                  <a:lnTo>
                    <a:pt x="11977" y="21878"/>
                  </a:lnTo>
                  <a:lnTo>
                    <a:pt x="11969" y="21906"/>
                  </a:lnTo>
                  <a:lnTo>
                    <a:pt x="11960" y="21937"/>
                  </a:lnTo>
                  <a:lnTo>
                    <a:pt x="11950" y="21968"/>
                  </a:lnTo>
                  <a:lnTo>
                    <a:pt x="11950" y="21968"/>
                  </a:lnTo>
                  <a:lnTo>
                    <a:pt x="11955" y="22013"/>
                  </a:lnTo>
                  <a:lnTo>
                    <a:pt x="11962" y="22057"/>
                  </a:lnTo>
                  <a:lnTo>
                    <a:pt x="11970" y="22100"/>
                  </a:lnTo>
                  <a:lnTo>
                    <a:pt x="11978" y="22140"/>
                  </a:lnTo>
                  <a:lnTo>
                    <a:pt x="11987" y="22179"/>
                  </a:lnTo>
                  <a:lnTo>
                    <a:pt x="11997" y="22213"/>
                  </a:lnTo>
                  <a:lnTo>
                    <a:pt x="12007" y="22242"/>
                  </a:lnTo>
                  <a:lnTo>
                    <a:pt x="12013" y="22254"/>
                  </a:lnTo>
                  <a:lnTo>
                    <a:pt x="12019" y="22266"/>
                  </a:lnTo>
                  <a:lnTo>
                    <a:pt x="12019" y="22266"/>
                  </a:lnTo>
                  <a:lnTo>
                    <a:pt x="12027" y="22278"/>
                  </a:lnTo>
                  <a:lnTo>
                    <a:pt x="12039" y="22293"/>
                  </a:lnTo>
                  <a:lnTo>
                    <a:pt x="12054" y="22309"/>
                  </a:lnTo>
                  <a:lnTo>
                    <a:pt x="12072" y="22328"/>
                  </a:lnTo>
                  <a:lnTo>
                    <a:pt x="12118" y="22370"/>
                  </a:lnTo>
                  <a:lnTo>
                    <a:pt x="12174" y="22418"/>
                  </a:lnTo>
                  <a:lnTo>
                    <a:pt x="12237" y="22472"/>
                  </a:lnTo>
                  <a:lnTo>
                    <a:pt x="12307" y="22528"/>
                  </a:lnTo>
                  <a:lnTo>
                    <a:pt x="12382" y="22586"/>
                  </a:lnTo>
                  <a:lnTo>
                    <a:pt x="12459" y="22645"/>
                  </a:lnTo>
                  <a:lnTo>
                    <a:pt x="12535" y="22703"/>
                  </a:lnTo>
                  <a:lnTo>
                    <a:pt x="12611" y="22760"/>
                  </a:lnTo>
                  <a:lnTo>
                    <a:pt x="12684" y="22812"/>
                  </a:lnTo>
                  <a:lnTo>
                    <a:pt x="12751" y="22860"/>
                  </a:lnTo>
                  <a:lnTo>
                    <a:pt x="12811" y="22902"/>
                  </a:lnTo>
                  <a:lnTo>
                    <a:pt x="12862" y="22937"/>
                  </a:lnTo>
                  <a:lnTo>
                    <a:pt x="12903" y="22964"/>
                  </a:lnTo>
                  <a:lnTo>
                    <a:pt x="12930" y="22980"/>
                  </a:lnTo>
                  <a:lnTo>
                    <a:pt x="12930" y="22980"/>
                  </a:lnTo>
                  <a:lnTo>
                    <a:pt x="12954" y="22992"/>
                  </a:lnTo>
                  <a:lnTo>
                    <a:pt x="12982" y="23003"/>
                  </a:lnTo>
                  <a:lnTo>
                    <a:pt x="13016" y="23014"/>
                  </a:lnTo>
                  <a:lnTo>
                    <a:pt x="13053" y="23027"/>
                  </a:lnTo>
                  <a:lnTo>
                    <a:pt x="13094" y="23038"/>
                  </a:lnTo>
                  <a:lnTo>
                    <a:pt x="13137" y="23048"/>
                  </a:lnTo>
                  <a:lnTo>
                    <a:pt x="13182" y="23059"/>
                  </a:lnTo>
                  <a:lnTo>
                    <a:pt x="13227" y="23068"/>
                  </a:lnTo>
                  <a:lnTo>
                    <a:pt x="13273" y="23078"/>
                  </a:lnTo>
                  <a:lnTo>
                    <a:pt x="13318" y="23085"/>
                  </a:lnTo>
                  <a:lnTo>
                    <a:pt x="13362" y="23091"/>
                  </a:lnTo>
                  <a:lnTo>
                    <a:pt x="13404" y="23097"/>
                  </a:lnTo>
                  <a:lnTo>
                    <a:pt x="13443" y="23099"/>
                  </a:lnTo>
                  <a:lnTo>
                    <a:pt x="13478" y="23100"/>
                  </a:lnTo>
                  <a:lnTo>
                    <a:pt x="13509" y="23100"/>
                  </a:lnTo>
                  <a:lnTo>
                    <a:pt x="13523" y="23099"/>
                  </a:lnTo>
                  <a:lnTo>
                    <a:pt x="13535" y="23097"/>
                  </a:lnTo>
                  <a:lnTo>
                    <a:pt x="13535" y="23097"/>
                  </a:lnTo>
                  <a:lnTo>
                    <a:pt x="13592" y="23085"/>
                  </a:lnTo>
                  <a:lnTo>
                    <a:pt x="13665" y="23070"/>
                  </a:lnTo>
                  <a:lnTo>
                    <a:pt x="13746" y="23050"/>
                  </a:lnTo>
                  <a:lnTo>
                    <a:pt x="13830" y="23030"/>
                  </a:lnTo>
                  <a:lnTo>
                    <a:pt x="13977" y="22993"/>
                  </a:lnTo>
                  <a:lnTo>
                    <a:pt x="14053" y="22974"/>
                  </a:lnTo>
                  <a:lnTo>
                    <a:pt x="14053" y="22974"/>
                  </a:lnTo>
                  <a:lnTo>
                    <a:pt x="14064" y="22970"/>
                  </a:lnTo>
                  <a:lnTo>
                    <a:pt x="14074" y="22967"/>
                  </a:lnTo>
                  <a:lnTo>
                    <a:pt x="14087" y="22962"/>
                  </a:lnTo>
                  <a:lnTo>
                    <a:pt x="14100" y="22959"/>
                  </a:lnTo>
                  <a:lnTo>
                    <a:pt x="14118" y="22955"/>
                  </a:lnTo>
                  <a:lnTo>
                    <a:pt x="14141" y="22952"/>
                  </a:lnTo>
                  <a:lnTo>
                    <a:pt x="14169" y="22951"/>
                  </a:lnTo>
                  <a:lnTo>
                    <a:pt x="14204" y="22950"/>
                  </a:lnTo>
                  <a:lnTo>
                    <a:pt x="14204" y="22950"/>
                  </a:lnTo>
                  <a:lnTo>
                    <a:pt x="14204" y="22950"/>
                  </a:lnTo>
                  <a:lnTo>
                    <a:pt x="14204" y="22950"/>
                  </a:lnTo>
                  <a:lnTo>
                    <a:pt x="14201" y="22935"/>
                  </a:lnTo>
                  <a:lnTo>
                    <a:pt x="14200" y="22928"/>
                  </a:lnTo>
                  <a:lnTo>
                    <a:pt x="14199" y="22921"/>
                  </a:lnTo>
                  <a:lnTo>
                    <a:pt x="14199" y="22921"/>
                  </a:lnTo>
                  <a:lnTo>
                    <a:pt x="14200" y="22909"/>
                  </a:lnTo>
                  <a:lnTo>
                    <a:pt x="14202" y="22891"/>
                  </a:lnTo>
                  <a:lnTo>
                    <a:pt x="14211" y="22839"/>
                  </a:lnTo>
                  <a:lnTo>
                    <a:pt x="14224" y="22767"/>
                  </a:lnTo>
                  <a:lnTo>
                    <a:pt x="14239" y="22673"/>
                  </a:lnTo>
                  <a:lnTo>
                    <a:pt x="14247" y="22617"/>
                  </a:lnTo>
                  <a:lnTo>
                    <a:pt x="14254" y="22556"/>
                  </a:lnTo>
                  <a:lnTo>
                    <a:pt x="14262" y="22490"/>
                  </a:lnTo>
                  <a:lnTo>
                    <a:pt x="14269" y="22417"/>
                  </a:lnTo>
                  <a:lnTo>
                    <a:pt x="14275" y="22339"/>
                  </a:lnTo>
                  <a:lnTo>
                    <a:pt x="14280" y="22254"/>
                  </a:lnTo>
                  <a:lnTo>
                    <a:pt x="14284" y="22164"/>
                  </a:lnTo>
                  <a:lnTo>
                    <a:pt x="14287" y="22067"/>
                  </a:lnTo>
                  <a:lnTo>
                    <a:pt x="14287" y="22067"/>
                  </a:lnTo>
                  <a:lnTo>
                    <a:pt x="14291" y="21842"/>
                  </a:lnTo>
                  <a:lnTo>
                    <a:pt x="14299" y="21578"/>
                  </a:lnTo>
                  <a:lnTo>
                    <a:pt x="14320" y="20994"/>
                  </a:lnTo>
                  <a:lnTo>
                    <a:pt x="14329" y="20700"/>
                  </a:lnTo>
                  <a:lnTo>
                    <a:pt x="14337" y="20425"/>
                  </a:lnTo>
                  <a:lnTo>
                    <a:pt x="14342" y="20182"/>
                  </a:lnTo>
                  <a:lnTo>
                    <a:pt x="14345" y="20077"/>
                  </a:lnTo>
                  <a:lnTo>
                    <a:pt x="14345" y="19987"/>
                  </a:lnTo>
                  <a:lnTo>
                    <a:pt x="14345" y="19987"/>
                  </a:lnTo>
                  <a:lnTo>
                    <a:pt x="14346" y="19944"/>
                  </a:lnTo>
                  <a:lnTo>
                    <a:pt x="14347" y="19901"/>
                  </a:lnTo>
                  <a:lnTo>
                    <a:pt x="14350" y="19858"/>
                  </a:lnTo>
                  <a:lnTo>
                    <a:pt x="14354" y="19814"/>
                  </a:lnTo>
                  <a:lnTo>
                    <a:pt x="14358" y="19768"/>
                  </a:lnTo>
                  <a:lnTo>
                    <a:pt x="14364" y="19723"/>
                  </a:lnTo>
                  <a:lnTo>
                    <a:pt x="14371" y="19677"/>
                  </a:lnTo>
                  <a:lnTo>
                    <a:pt x="14377" y="19629"/>
                  </a:lnTo>
                  <a:lnTo>
                    <a:pt x="14396" y="19533"/>
                  </a:lnTo>
                  <a:lnTo>
                    <a:pt x="14415" y="19435"/>
                  </a:lnTo>
                  <a:lnTo>
                    <a:pt x="14437" y="19332"/>
                  </a:lnTo>
                  <a:lnTo>
                    <a:pt x="14462" y="19227"/>
                  </a:lnTo>
                  <a:lnTo>
                    <a:pt x="14489" y="19118"/>
                  </a:lnTo>
                  <a:lnTo>
                    <a:pt x="14518" y="19006"/>
                  </a:lnTo>
                  <a:lnTo>
                    <a:pt x="14579" y="18771"/>
                  </a:lnTo>
                  <a:lnTo>
                    <a:pt x="14610" y="18648"/>
                  </a:lnTo>
                  <a:lnTo>
                    <a:pt x="14642" y="18521"/>
                  </a:lnTo>
                  <a:lnTo>
                    <a:pt x="14674" y="18390"/>
                  </a:lnTo>
                  <a:lnTo>
                    <a:pt x="14704" y="18256"/>
                  </a:lnTo>
                  <a:lnTo>
                    <a:pt x="14704" y="18256"/>
                  </a:lnTo>
                  <a:lnTo>
                    <a:pt x="14720" y="18188"/>
                  </a:lnTo>
                  <a:lnTo>
                    <a:pt x="14734" y="18119"/>
                  </a:lnTo>
                  <a:lnTo>
                    <a:pt x="14747" y="18049"/>
                  </a:lnTo>
                  <a:lnTo>
                    <a:pt x="14758" y="17980"/>
                  </a:lnTo>
                  <a:lnTo>
                    <a:pt x="14770" y="17910"/>
                  </a:lnTo>
                  <a:lnTo>
                    <a:pt x="14780" y="17841"/>
                  </a:lnTo>
                  <a:lnTo>
                    <a:pt x="14790" y="17772"/>
                  </a:lnTo>
                  <a:lnTo>
                    <a:pt x="14798" y="17703"/>
                  </a:lnTo>
                  <a:lnTo>
                    <a:pt x="14814" y="17567"/>
                  </a:lnTo>
                  <a:lnTo>
                    <a:pt x="14826" y="17435"/>
                  </a:lnTo>
                  <a:lnTo>
                    <a:pt x="14836" y="17307"/>
                  </a:lnTo>
                  <a:lnTo>
                    <a:pt x="14844" y="17184"/>
                  </a:lnTo>
                  <a:lnTo>
                    <a:pt x="14850" y="17069"/>
                  </a:lnTo>
                  <a:lnTo>
                    <a:pt x="14855" y="16960"/>
                  </a:lnTo>
                  <a:lnTo>
                    <a:pt x="14857" y="16861"/>
                  </a:lnTo>
                  <a:lnTo>
                    <a:pt x="14859" y="16771"/>
                  </a:lnTo>
                  <a:lnTo>
                    <a:pt x="14860" y="16627"/>
                  </a:lnTo>
                  <a:lnTo>
                    <a:pt x="14860" y="16535"/>
                  </a:lnTo>
                  <a:lnTo>
                    <a:pt x="14860" y="16535"/>
                  </a:lnTo>
                  <a:lnTo>
                    <a:pt x="14860" y="16519"/>
                  </a:lnTo>
                  <a:lnTo>
                    <a:pt x="14861" y="16503"/>
                  </a:lnTo>
                  <a:lnTo>
                    <a:pt x="14867" y="16468"/>
                  </a:lnTo>
                  <a:lnTo>
                    <a:pt x="14875" y="16432"/>
                  </a:lnTo>
                  <a:lnTo>
                    <a:pt x="14884" y="16394"/>
                  </a:lnTo>
                  <a:lnTo>
                    <a:pt x="14896" y="16354"/>
                  </a:lnTo>
                  <a:lnTo>
                    <a:pt x="14909" y="16315"/>
                  </a:lnTo>
                  <a:lnTo>
                    <a:pt x="14938" y="16233"/>
                  </a:lnTo>
                  <a:lnTo>
                    <a:pt x="14967" y="16153"/>
                  </a:lnTo>
                  <a:lnTo>
                    <a:pt x="14980" y="16114"/>
                  </a:lnTo>
                  <a:lnTo>
                    <a:pt x="14991" y="16077"/>
                  </a:lnTo>
                  <a:lnTo>
                    <a:pt x="15002" y="16042"/>
                  </a:lnTo>
                  <a:lnTo>
                    <a:pt x="15010" y="16009"/>
                  </a:lnTo>
                  <a:lnTo>
                    <a:pt x="15014" y="15980"/>
                  </a:lnTo>
                  <a:lnTo>
                    <a:pt x="15015" y="15965"/>
                  </a:lnTo>
                  <a:lnTo>
                    <a:pt x="15015" y="15952"/>
                  </a:lnTo>
                  <a:lnTo>
                    <a:pt x="15015" y="15952"/>
                  </a:lnTo>
                  <a:close/>
                  <a:moveTo>
                    <a:pt x="7447" y="5876"/>
                  </a:moveTo>
                  <a:lnTo>
                    <a:pt x="7447" y="5876"/>
                  </a:lnTo>
                  <a:lnTo>
                    <a:pt x="7401" y="5882"/>
                  </a:lnTo>
                  <a:lnTo>
                    <a:pt x="7349" y="5886"/>
                  </a:lnTo>
                  <a:lnTo>
                    <a:pt x="7283" y="5890"/>
                  </a:lnTo>
                  <a:lnTo>
                    <a:pt x="7245" y="5892"/>
                  </a:lnTo>
                  <a:lnTo>
                    <a:pt x="7205" y="5893"/>
                  </a:lnTo>
                  <a:lnTo>
                    <a:pt x="7163" y="5893"/>
                  </a:lnTo>
                  <a:lnTo>
                    <a:pt x="7120" y="5892"/>
                  </a:lnTo>
                  <a:lnTo>
                    <a:pt x="7076" y="5890"/>
                  </a:lnTo>
                  <a:lnTo>
                    <a:pt x="7032" y="5887"/>
                  </a:lnTo>
                  <a:lnTo>
                    <a:pt x="6988" y="5883"/>
                  </a:lnTo>
                  <a:lnTo>
                    <a:pt x="6944" y="5876"/>
                  </a:lnTo>
                  <a:lnTo>
                    <a:pt x="7016" y="5330"/>
                  </a:lnTo>
                  <a:lnTo>
                    <a:pt x="7016" y="5330"/>
                  </a:lnTo>
                  <a:lnTo>
                    <a:pt x="7036" y="5274"/>
                  </a:lnTo>
                  <a:lnTo>
                    <a:pt x="7056" y="5210"/>
                  </a:lnTo>
                  <a:lnTo>
                    <a:pt x="7081" y="5129"/>
                  </a:lnTo>
                  <a:lnTo>
                    <a:pt x="7107" y="5033"/>
                  </a:lnTo>
                  <a:lnTo>
                    <a:pt x="7120" y="4981"/>
                  </a:lnTo>
                  <a:lnTo>
                    <a:pt x="7134" y="4927"/>
                  </a:lnTo>
                  <a:lnTo>
                    <a:pt x="7146" y="4872"/>
                  </a:lnTo>
                  <a:lnTo>
                    <a:pt x="7158" y="4816"/>
                  </a:lnTo>
                  <a:lnTo>
                    <a:pt x="7168" y="4759"/>
                  </a:lnTo>
                  <a:lnTo>
                    <a:pt x="7177" y="4703"/>
                  </a:lnTo>
                  <a:lnTo>
                    <a:pt x="7177" y="4703"/>
                  </a:lnTo>
                  <a:lnTo>
                    <a:pt x="7190" y="4708"/>
                  </a:lnTo>
                  <a:lnTo>
                    <a:pt x="7227" y="4722"/>
                  </a:lnTo>
                  <a:lnTo>
                    <a:pt x="7279" y="4744"/>
                  </a:lnTo>
                  <a:lnTo>
                    <a:pt x="7309" y="4759"/>
                  </a:lnTo>
                  <a:lnTo>
                    <a:pt x="7341" y="4775"/>
                  </a:lnTo>
                  <a:lnTo>
                    <a:pt x="7375" y="4792"/>
                  </a:lnTo>
                  <a:lnTo>
                    <a:pt x="7408" y="4811"/>
                  </a:lnTo>
                  <a:lnTo>
                    <a:pt x="7440" y="4832"/>
                  </a:lnTo>
                  <a:lnTo>
                    <a:pt x="7472" y="4853"/>
                  </a:lnTo>
                  <a:lnTo>
                    <a:pt x="7501" y="4877"/>
                  </a:lnTo>
                  <a:lnTo>
                    <a:pt x="7516" y="4888"/>
                  </a:lnTo>
                  <a:lnTo>
                    <a:pt x="7529" y="4900"/>
                  </a:lnTo>
                  <a:lnTo>
                    <a:pt x="7541" y="4913"/>
                  </a:lnTo>
                  <a:lnTo>
                    <a:pt x="7552" y="4925"/>
                  </a:lnTo>
                  <a:lnTo>
                    <a:pt x="7562" y="4938"/>
                  </a:lnTo>
                  <a:lnTo>
                    <a:pt x="7570" y="4950"/>
                  </a:lnTo>
                  <a:lnTo>
                    <a:pt x="7570" y="4950"/>
                  </a:lnTo>
                  <a:lnTo>
                    <a:pt x="7587" y="4980"/>
                  </a:lnTo>
                  <a:lnTo>
                    <a:pt x="7604" y="5015"/>
                  </a:lnTo>
                  <a:lnTo>
                    <a:pt x="7621" y="5053"/>
                  </a:lnTo>
                  <a:lnTo>
                    <a:pt x="7639" y="5097"/>
                  </a:lnTo>
                  <a:lnTo>
                    <a:pt x="7656" y="5144"/>
                  </a:lnTo>
                  <a:lnTo>
                    <a:pt x="7673" y="5193"/>
                  </a:lnTo>
                  <a:lnTo>
                    <a:pt x="7690" y="5244"/>
                  </a:lnTo>
                  <a:lnTo>
                    <a:pt x="7706" y="5296"/>
                  </a:lnTo>
                  <a:lnTo>
                    <a:pt x="7738" y="5400"/>
                  </a:lnTo>
                  <a:lnTo>
                    <a:pt x="7765" y="5500"/>
                  </a:lnTo>
                  <a:lnTo>
                    <a:pt x="7787" y="5587"/>
                  </a:lnTo>
                  <a:lnTo>
                    <a:pt x="7804" y="5658"/>
                  </a:lnTo>
                  <a:lnTo>
                    <a:pt x="7804" y="5658"/>
                  </a:lnTo>
                  <a:lnTo>
                    <a:pt x="7810" y="5691"/>
                  </a:lnTo>
                  <a:lnTo>
                    <a:pt x="7817" y="5728"/>
                  </a:lnTo>
                  <a:lnTo>
                    <a:pt x="7821" y="5768"/>
                  </a:lnTo>
                  <a:lnTo>
                    <a:pt x="7826" y="5812"/>
                  </a:lnTo>
                  <a:lnTo>
                    <a:pt x="7834" y="5903"/>
                  </a:lnTo>
                  <a:lnTo>
                    <a:pt x="7839" y="5997"/>
                  </a:lnTo>
                  <a:lnTo>
                    <a:pt x="7844" y="6084"/>
                  </a:lnTo>
                  <a:lnTo>
                    <a:pt x="7846" y="6160"/>
                  </a:lnTo>
                  <a:lnTo>
                    <a:pt x="7847" y="6248"/>
                  </a:lnTo>
                  <a:lnTo>
                    <a:pt x="7847" y="6248"/>
                  </a:lnTo>
                  <a:lnTo>
                    <a:pt x="7793" y="6196"/>
                  </a:lnTo>
                  <a:lnTo>
                    <a:pt x="7669" y="6079"/>
                  </a:lnTo>
                  <a:lnTo>
                    <a:pt x="7600" y="6013"/>
                  </a:lnTo>
                  <a:lnTo>
                    <a:pt x="7534" y="5953"/>
                  </a:lnTo>
                  <a:lnTo>
                    <a:pt x="7481" y="5906"/>
                  </a:lnTo>
                  <a:lnTo>
                    <a:pt x="7461" y="5887"/>
                  </a:lnTo>
                  <a:lnTo>
                    <a:pt x="7447" y="5876"/>
                  </a:lnTo>
                  <a:lnTo>
                    <a:pt x="7447" y="5876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AE4D8D0B-9F39-4944-8330-5A33D3C3E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6202363"/>
              <a:ext cx="766763" cy="546100"/>
            </a:xfrm>
            <a:custGeom>
              <a:avLst/>
              <a:gdLst>
                <a:gd name="T0" fmla="*/ 3323 w 3381"/>
                <a:gd name="T1" fmla="*/ 1840 h 2405"/>
                <a:gd name="T2" fmla="*/ 3206 w 3381"/>
                <a:gd name="T3" fmla="*/ 1760 h 2405"/>
                <a:gd name="T4" fmla="*/ 3122 w 3381"/>
                <a:gd name="T5" fmla="*/ 1697 h 2405"/>
                <a:gd name="T6" fmla="*/ 3051 w 3381"/>
                <a:gd name="T7" fmla="*/ 1615 h 2405"/>
                <a:gd name="T8" fmla="*/ 2985 w 3381"/>
                <a:gd name="T9" fmla="*/ 1529 h 2405"/>
                <a:gd name="T10" fmla="*/ 2819 w 3381"/>
                <a:gd name="T11" fmla="*/ 1355 h 2405"/>
                <a:gd name="T12" fmla="*/ 2623 w 3381"/>
                <a:gd name="T13" fmla="*/ 1168 h 2405"/>
                <a:gd name="T14" fmla="*/ 2561 w 3381"/>
                <a:gd name="T15" fmla="*/ 1089 h 2405"/>
                <a:gd name="T16" fmla="*/ 2507 w 3381"/>
                <a:gd name="T17" fmla="*/ 994 h 2405"/>
                <a:gd name="T18" fmla="*/ 2502 w 3381"/>
                <a:gd name="T19" fmla="*/ 982 h 2405"/>
                <a:gd name="T20" fmla="*/ 2398 w 3381"/>
                <a:gd name="T21" fmla="*/ 991 h 2405"/>
                <a:gd name="T22" fmla="*/ 2351 w 3381"/>
                <a:gd name="T23" fmla="*/ 1006 h 2405"/>
                <a:gd name="T24" fmla="*/ 2044 w 3381"/>
                <a:gd name="T25" fmla="*/ 1082 h 2405"/>
                <a:gd name="T26" fmla="*/ 1833 w 3381"/>
                <a:gd name="T27" fmla="*/ 1129 h 2405"/>
                <a:gd name="T28" fmla="*/ 1741 w 3381"/>
                <a:gd name="T29" fmla="*/ 1131 h 2405"/>
                <a:gd name="T30" fmla="*/ 1571 w 3381"/>
                <a:gd name="T31" fmla="*/ 1110 h 2405"/>
                <a:gd name="T32" fmla="*/ 1392 w 3381"/>
                <a:gd name="T33" fmla="*/ 1070 h 2405"/>
                <a:gd name="T34" fmla="*/ 1252 w 3381"/>
                <a:gd name="T35" fmla="*/ 1024 h 2405"/>
                <a:gd name="T36" fmla="*/ 1160 w 3381"/>
                <a:gd name="T37" fmla="*/ 969 h 2405"/>
                <a:gd name="T38" fmla="*/ 909 w 3381"/>
                <a:gd name="T39" fmla="*/ 792 h 2405"/>
                <a:gd name="T40" fmla="*/ 605 w 3381"/>
                <a:gd name="T41" fmla="*/ 560 h 2405"/>
                <a:gd name="T42" fmla="*/ 370 w 3381"/>
                <a:gd name="T43" fmla="*/ 360 h 2405"/>
                <a:gd name="T44" fmla="*/ 317 w 3381"/>
                <a:gd name="T45" fmla="*/ 298 h 2405"/>
                <a:gd name="T46" fmla="*/ 295 w 3381"/>
                <a:gd name="T47" fmla="*/ 245 h 2405"/>
                <a:gd name="T48" fmla="*/ 260 w 3381"/>
                <a:gd name="T49" fmla="*/ 89 h 2405"/>
                <a:gd name="T50" fmla="*/ 234 w 3381"/>
                <a:gd name="T51" fmla="*/ 38 h 2405"/>
                <a:gd name="T52" fmla="*/ 176 w 3381"/>
                <a:gd name="T53" fmla="*/ 175 h 2405"/>
                <a:gd name="T54" fmla="*/ 144 w 3381"/>
                <a:gd name="T55" fmla="*/ 234 h 2405"/>
                <a:gd name="T56" fmla="*/ 111 w 3381"/>
                <a:gd name="T57" fmla="*/ 325 h 2405"/>
                <a:gd name="T58" fmla="*/ 43 w 3381"/>
                <a:gd name="T59" fmla="*/ 593 h 2405"/>
                <a:gd name="T60" fmla="*/ 13 w 3381"/>
                <a:gd name="T61" fmla="*/ 771 h 2405"/>
                <a:gd name="T62" fmla="*/ 7 w 3381"/>
                <a:gd name="T63" fmla="*/ 907 h 2405"/>
                <a:gd name="T64" fmla="*/ 0 w 3381"/>
                <a:gd name="T65" fmla="*/ 1416 h 2405"/>
                <a:gd name="T66" fmla="*/ 7 w 3381"/>
                <a:gd name="T67" fmla="*/ 1513 h 2405"/>
                <a:gd name="T68" fmla="*/ 17 w 3381"/>
                <a:gd name="T69" fmla="*/ 1527 h 2405"/>
                <a:gd name="T70" fmla="*/ 103 w 3381"/>
                <a:gd name="T71" fmla="*/ 1570 h 2405"/>
                <a:gd name="T72" fmla="*/ 402 w 3381"/>
                <a:gd name="T73" fmla="*/ 1686 h 2405"/>
                <a:gd name="T74" fmla="*/ 602 w 3381"/>
                <a:gd name="T75" fmla="*/ 1761 h 2405"/>
                <a:gd name="T76" fmla="*/ 662 w 3381"/>
                <a:gd name="T77" fmla="*/ 1766 h 2405"/>
                <a:gd name="T78" fmla="*/ 845 w 3381"/>
                <a:gd name="T79" fmla="*/ 1747 h 2405"/>
                <a:gd name="T80" fmla="*/ 906 w 3381"/>
                <a:gd name="T81" fmla="*/ 1755 h 2405"/>
                <a:gd name="T82" fmla="*/ 945 w 3381"/>
                <a:gd name="T83" fmla="*/ 1797 h 2405"/>
                <a:gd name="T84" fmla="*/ 1020 w 3381"/>
                <a:gd name="T85" fmla="*/ 1926 h 2405"/>
                <a:gd name="T86" fmla="*/ 1110 w 3381"/>
                <a:gd name="T87" fmla="*/ 2069 h 2405"/>
                <a:gd name="T88" fmla="*/ 1184 w 3381"/>
                <a:gd name="T89" fmla="*/ 2156 h 2405"/>
                <a:gd name="T90" fmla="*/ 1279 w 3381"/>
                <a:gd name="T91" fmla="*/ 2243 h 2405"/>
                <a:gd name="T92" fmla="*/ 1369 w 3381"/>
                <a:gd name="T93" fmla="*/ 2306 h 2405"/>
                <a:gd name="T94" fmla="*/ 1446 w 3381"/>
                <a:gd name="T95" fmla="*/ 2341 h 2405"/>
                <a:gd name="T96" fmla="*/ 1545 w 3381"/>
                <a:gd name="T97" fmla="*/ 2368 h 2405"/>
                <a:gd name="T98" fmla="*/ 1791 w 3381"/>
                <a:gd name="T99" fmla="*/ 2398 h 2405"/>
                <a:gd name="T100" fmla="*/ 2082 w 3381"/>
                <a:gd name="T101" fmla="*/ 2404 h 2405"/>
                <a:gd name="T102" fmla="*/ 2390 w 3381"/>
                <a:gd name="T103" fmla="*/ 2393 h 2405"/>
                <a:gd name="T104" fmla="*/ 2952 w 3381"/>
                <a:gd name="T105" fmla="*/ 2343 h 2405"/>
                <a:gd name="T106" fmla="*/ 3265 w 3381"/>
                <a:gd name="T107" fmla="*/ 2306 h 2405"/>
                <a:gd name="T108" fmla="*/ 3346 w 3381"/>
                <a:gd name="T109" fmla="*/ 2284 h 2405"/>
                <a:gd name="T110" fmla="*/ 3371 w 3381"/>
                <a:gd name="T111" fmla="*/ 2252 h 2405"/>
                <a:gd name="T112" fmla="*/ 3365 w 3381"/>
                <a:gd name="T113" fmla="*/ 2216 h 2405"/>
                <a:gd name="T114" fmla="*/ 3353 w 3381"/>
                <a:gd name="T115" fmla="*/ 2179 h 2405"/>
                <a:gd name="T116" fmla="*/ 3358 w 3381"/>
                <a:gd name="T117" fmla="*/ 2120 h 2405"/>
                <a:gd name="T118" fmla="*/ 3380 w 3381"/>
                <a:gd name="T119" fmla="*/ 1988 h 2405"/>
                <a:gd name="T120" fmla="*/ 3374 w 3381"/>
                <a:gd name="T121" fmla="*/ 1911 h 2405"/>
                <a:gd name="T122" fmla="*/ 3358 w 3381"/>
                <a:gd name="T123" fmla="*/ 1875 h 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2405">
                  <a:moveTo>
                    <a:pt x="3353" y="1868"/>
                  </a:moveTo>
                  <a:lnTo>
                    <a:pt x="3353" y="1868"/>
                  </a:lnTo>
                  <a:lnTo>
                    <a:pt x="3339" y="1853"/>
                  </a:lnTo>
                  <a:lnTo>
                    <a:pt x="3323" y="1840"/>
                  </a:lnTo>
                  <a:lnTo>
                    <a:pt x="3306" y="1826"/>
                  </a:lnTo>
                  <a:lnTo>
                    <a:pt x="3288" y="1813"/>
                  </a:lnTo>
                  <a:lnTo>
                    <a:pt x="3248" y="1787"/>
                  </a:lnTo>
                  <a:lnTo>
                    <a:pt x="3206" y="1760"/>
                  </a:lnTo>
                  <a:lnTo>
                    <a:pt x="3184" y="1745"/>
                  </a:lnTo>
                  <a:lnTo>
                    <a:pt x="3163" y="1730"/>
                  </a:lnTo>
                  <a:lnTo>
                    <a:pt x="3142" y="1714"/>
                  </a:lnTo>
                  <a:lnTo>
                    <a:pt x="3122" y="1697"/>
                  </a:lnTo>
                  <a:lnTo>
                    <a:pt x="3102" y="1678"/>
                  </a:lnTo>
                  <a:lnTo>
                    <a:pt x="3084" y="1659"/>
                  </a:lnTo>
                  <a:lnTo>
                    <a:pt x="3067" y="1637"/>
                  </a:lnTo>
                  <a:lnTo>
                    <a:pt x="3051" y="1615"/>
                  </a:lnTo>
                  <a:lnTo>
                    <a:pt x="3051" y="1615"/>
                  </a:lnTo>
                  <a:lnTo>
                    <a:pt x="3034" y="1590"/>
                  </a:lnTo>
                  <a:lnTo>
                    <a:pt x="3011" y="1561"/>
                  </a:lnTo>
                  <a:lnTo>
                    <a:pt x="2985" y="1529"/>
                  </a:lnTo>
                  <a:lnTo>
                    <a:pt x="2956" y="1496"/>
                  </a:lnTo>
                  <a:lnTo>
                    <a:pt x="2923" y="1461"/>
                  </a:lnTo>
                  <a:lnTo>
                    <a:pt x="2889" y="1426"/>
                  </a:lnTo>
                  <a:lnTo>
                    <a:pt x="2819" y="1355"/>
                  </a:lnTo>
                  <a:lnTo>
                    <a:pt x="2751" y="1289"/>
                  </a:lnTo>
                  <a:lnTo>
                    <a:pt x="2691" y="1233"/>
                  </a:lnTo>
                  <a:lnTo>
                    <a:pt x="2623" y="1168"/>
                  </a:lnTo>
                  <a:lnTo>
                    <a:pt x="2623" y="1168"/>
                  </a:lnTo>
                  <a:lnTo>
                    <a:pt x="2612" y="1155"/>
                  </a:lnTo>
                  <a:lnTo>
                    <a:pt x="2597" y="1138"/>
                  </a:lnTo>
                  <a:lnTo>
                    <a:pt x="2579" y="1115"/>
                  </a:lnTo>
                  <a:lnTo>
                    <a:pt x="2561" y="1089"/>
                  </a:lnTo>
                  <a:lnTo>
                    <a:pt x="2543" y="1062"/>
                  </a:lnTo>
                  <a:lnTo>
                    <a:pt x="2526" y="1035"/>
                  </a:lnTo>
                  <a:lnTo>
                    <a:pt x="2513" y="1008"/>
                  </a:lnTo>
                  <a:lnTo>
                    <a:pt x="2507" y="994"/>
                  </a:lnTo>
                  <a:lnTo>
                    <a:pt x="2502" y="982"/>
                  </a:lnTo>
                  <a:lnTo>
                    <a:pt x="2502" y="982"/>
                  </a:lnTo>
                  <a:lnTo>
                    <a:pt x="2502" y="982"/>
                  </a:lnTo>
                  <a:lnTo>
                    <a:pt x="2502" y="982"/>
                  </a:lnTo>
                  <a:lnTo>
                    <a:pt x="2467" y="983"/>
                  </a:lnTo>
                  <a:lnTo>
                    <a:pt x="2439" y="984"/>
                  </a:lnTo>
                  <a:lnTo>
                    <a:pt x="2416" y="987"/>
                  </a:lnTo>
                  <a:lnTo>
                    <a:pt x="2398" y="991"/>
                  </a:lnTo>
                  <a:lnTo>
                    <a:pt x="2385" y="994"/>
                  </a:lnTo>
                  <a:lnTo>
                    <a:pt x="2372" y="999"/>
                  </a:lnTo>
                  <a:lnTo>
                    <a:pt x="2362" y="1002"/>
                  </a:lnTo>
                  <a:lnTo>
                    <a:pt x="2351" y="1006"/>
                  </a:lnTo>
                  <a:lnTo>
                    <a:pt x="2351" y="1006"/>
                  </a:lnTo>
                  <a:lnTo>
                    <a:pt x="2275" y="1025"/>
                  </a:lnTo>
                  <a:lnTo>
                    <a:pt x="2128" y="1062"/>
                  </a:lnTo>
                  <a:lnTo>
                    <a:pt x="2044" y="1082"/>
                  </a:lnTo>
                  <a:lnTo>
                    <a:pt x="1963" y="1102"/>
                  </a:lnTo>
                  <a:lnTo>
                    <a:pt x="1890" y="1117"/>
                  </a:lnTo>
                  <a:lnTo>
                    <a:pt x="1833" y="1129"/>
                  </a:lnTo>
                  <a:lnTo>
                    <a:pt x="1833" y="1129"/>
                  </a:lnTo>
                  <a:lnTo>
                    <a:pt x="1821" y="1131"/>
                  </a:lnTo>
                  <a:lnTo>
                    <a:pt x="1807" y="1132"/>
                  </a:lnTo>
                  <a:lnTo>
                    <a:pt x="1776" y="1132"/>
                  </a:lnTo>
                  <a:lnTo>
                    <a:pt x="1741" y="1131"/>
                  </a:lnTo>
                  <a:lnTo>
                    <a:pt x="1702" y="1129"/>
                  </a:lnTo>
                  <a:lnTo>
                    <a:pt x="1660" y="1123"/>
                  </a:lnTo>
                  <a:lnTo>
                    <a:pt x="1616" y="1117"/>
                  </a:lnTo>
                  <a:lnTo>
                    <a:pt x="1571" y="1110"/>
                  </a:lnTo>
                  <a:lnTo>
                    <a:pt x="1525" y="1100"/>
                  </a:lnTo>
                  <a:lnTo>
                    <a:pt x="1480" y="1091"/>
                  </a:lnTo>
                  <a:lnTo>
                    <a:pt x="1435" y="1080"/>
                  </a:lnTo>
                  <a:lnTo>
                    <a:pt x="1392" y="1070"/>
                  </a:lnTo>
                  <a:lnTo>
                    <a:pt x="1351" y="1059"/>
                  </a:lnTo>
                  <a:lnTo>
                    <a:pt x="1314" y="1046"/>
                  </a:lnTo>
                  <a:lnTo>
                    <a:pt x="1280" y="1035"/>
                  </a:lnTo>
                  <a:lnTo>
                    <a:pt x="1252" y="1024"/>
                  </a:lnTo>
                  <a:lnTo>
                    <a:pt x="1228" y="1012"/>
                  </a:lnTo>
                  <a:lnTo>
                    <a:pt x="1228" y="1012"/>
                  </a:lnTo>
                  <a:lnTo>
                    <a:pt x="1201" y="996"/>
                  </a:lnTo>
                  <a:lnTo>
                    <a:pt x="1160" y="969"/>
                  </a:lnTo>
                  <a:lnTo>
                    <a:pt x="1109" y="934"/>
                  </a:lnTo>
                  <a:lnTo>
                    <a:pt x="1049" y="892"/>
                  </a:lnTo>
                  <a:lnTo>
                    <a:pt x="982" y="844"/>
                  </a:lnTo>
                  <a:lnTo>
                    <a:pt x="909" y="792"/>
                  </a:lnTo>
                  <a:lnTo>
                    <a:pt x="833" y="735"/>
                  </a:lnTo>
                  <a:lnTo>
                    <a:pt x="757" y="677"/>
                  </a:lnTo>
                  <a:lnTo>
                    <a:pt x="680" y="618"/>
                  </a:lnTo>
                  <a:lnTo>
                    <a:pt x="605" y="560"/>
                  </a:lnTo>
                  <a:lnTo>
                    <a:pt x="535" y="504"/>
                  </a:lnTo>
                  <a:lnTo>
                    <a:pt x="472" y="450"/>
                  </a:lnTo>
                  <a:lnTo>
                    <a:pt x="416" y="402"/>
                  </a:lnTo>
                  <a:lnTo>
                    <a:pt x="370" y="360"/>
                  </a:lnTo>
                  <a:lnTo>
                    <a:pt x="352" y="341"/>
                  </a:lnTo>
                  <a:lnTo>
                    <a:pt x="337" y="325"/>
                  </a:lnTo>
                  <a:lnTo>
                    <a:pt x="325" y="310"/>
                  </a:lnTo>
                  <a:lnTo>
                    <a:pt x="317" y="298"/>
                  </a:lnTo>
                  <a:lnTo>
                    <a:pt x="317" y="298"/>
                  </a:lnTo>
                  <a:lnTo>
                    <a:pt x="311" y="286"/>
                  </a:lnTo>
                  <a:lnTo>
                    <a:pt x="305" y="274"/>
                  </a:lnTo>
                  <a:lnTo>
                    <a:pt x="295" y="245"/>
                  </a:lnTo>
                  <a:lnTo>
                    <a:pt x="285" y="211"/>
                  </a:lnTo>
                  <a:lnTo>
                    <a:pt x="276" y="172"/>
                  </a:lnTo>
                  <a:lnTo>
                    <a:pt x="268" y="132"/>
                  </a:lnTo>
                  <a:lnTo>
                    <a:pt x="260" y="89"/>
                  </a:lnTo>
                  <a:lnTo>
                    <a:pt x="253" y="45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34" y="38"/>
                  </a:lnTo>
                  <a:lnTo>
                    <a:pt x="219" y="75"/>
                  </a:lnTo>
                  <a:lnTo>
                    <a:pt x="205" y="111"/>
                  </a:lnTo>
                  <a:lnTo>
                    <a:pt x="191" y="144"/>
                  </a:lnTo>
                  <a:lnTo>
                    <a:pt x="176" y="175"/>
                  </a:lnTo>
                  <a:lnTo>
                    <a:pt x="164" y="201"/>
                  </a:lnTo>
                  <a:lnTo>
                    <a:pt x="153" y="221"/>
                  </a:lnTo>
                  <a:lnTo>
                    <a:pt x="144" y="234"/>
                  </a:lnTo>
                  <a:lnTo>
                    <a:pt x="144" y="234"/>
                  </a:lnTo>
                  <a:lnTo>
                    <a:pt x="138" y="246"/>
                  </a:lnTo>
                  <a:lnTo>
                    <a:pt x="130" y="266"/>
                  </a:lnTo>
                  <a:lnTo>
                    <a:pt x="121" y="292"/>
                  </a:lnTo>
                  <a:lnTo>
                    <a:pt x="111" y="325"/>
                  </a:lnTo>
                  <a:lnTo>
                    <a:pt x="88" y="404"/>
                  </a:lnTo>
                  <a:lnTo>
                    <a:pt x="66" y="496"/>
                  </a:lnTo>
                  <a:lnTo>
                    <a:pt x="54" y="544"/>
                  </a:lnTo>
                  <a:lnTo>
                    <a:pt x="43" y="593"/>
                  </a:lnTo>
                  <a:lnTo>
                    <a:pt x="34" y="640"/>
                  </a:lnTo>
                  <a:lnTo>
                    <a:pt x="25" y="687"/>
                  </a:lnTo>
                  <a:lnTo>
                    <a:pt x="18" y="731"/>
                  </a:lnTo>
                  <a:lnTo>
                    <a:pt x="13" y="771"/>
                  </a:lnTo>
                  <a:lnTo>
                    <a:pt x="9" y="807"/>
                  </a:lnTo>
                  <a:lnTo>
                    <a:pt x="8" y="837"/>
                  </a:lnTo>
                  <a:lnTo>
                    <a:pt x="8" y="837"/>
                  </a:lnTo>
                  <a:lnTo>
                    <a:pt x="7" y="907"/>
                  </a:lnTo>
                  <a:lnTo>
                    <a:pt x="6" y="1000"/>
                  </a:lnTo>
                  <a:lnTo>
                    <a:pt x="1" y="1218"/>
                  </a:lnTo>
                  <a:lnTo>
                    <a:pt x="0" y="1324"/>
                  </a:lnTo>
                  <a:lnTo>
                    <a:pt x="0" y="1416"/>
                  </a:lnTo>
                  <a:lnTo>
                    <a:pt x="1" y="1453"/>
                  </a:lnTo>
                  <a:lnTo>
                    <a:pt x="2" y="1484"/>
                  </a:lnTo>
                  <a:lnTo>
                    <a:pt x="5" y="1505"/>
                  </a:lnTo>
                  <a:lnTo>
                    <a:pt x="7" y="1513"/>
                  </a:lnTo>
                  <a:lnTo>
                    <a:pt x="8" y="1518"/>
                  </a:lnTo>
                  <a:lnTo>
                    <a:pt x="8" y="1518"/>
                  </a:lnTo>
                  <a:lnTo>
                    <a:pt x="11" y="1522"/>
                  </a:lnTo>
                  <a:lnTo>
                    <a:pt x="17" y="1527"/>
                  </a:lnTo>
                  <a:lnTo>
                    <a:pt x="26" y="1532"/>
                  </a:lnTo>
                  <a:lnTo>
                    <a:pt x="37" y="1539"/>
                  </a:lnTo>
                  <a:lnTo>
                    <a:pt x="67" y="1553"/>
                  </a:lnTo>
                  <a:lnTo>
                    <a:pt x="103" y="1570"/>
                  </a:lnTo>
                  <a:lnTo>
                    <a:pt x="146" y="1588"/>
                  </a:lnTo>
                  <a:lnTo>
                    <a:pt x="195" y="1607"/>
                  </a:lnTo>
                  <a:lnTo>
                    <a:pt x="297" y="1647"/>
                  </a:lnTo>
                  <a:lnTo>
                    <a:pt x="402" y="1686"/>
                  </a:lnTo>
                  <a:lnTo>
                    <a:pt x="495" y="1720"/>
                  </a:lnTo>
                  <a:lnTo>
                    <a:pt x="565" y="1746"/>
                  </a:lnTo>
                  <a:lnTo>
                    <a:pt x="602" y="1761"/>
                  </a:lnTo>
                  <a:lnTo>
                    <a:pt x="602" y="1761"/>
                  </a:lnTo>
                  <a:lnTo>
                    <a:pt x="611" y="1764"/>
                  </a:lnTo>
                  <a:lnTo>
                    <a:pt x="624" y="1765"/>
                  </a:lnTo>
                  <a:lnTo>
                    <a:pt x="641" y="1766"/>
                  </a:lnTo>
                  <a:lnTo>
                    <a:pt x="662" y="1766"/>
                  </a:lnTo>
                  <a:lnTo>
                    <a:pt x="708" y="1763"/>
                  </a:lnTo>
                  <a:lnTo>
                    <a:pt x="757" y="1758"/>
                  </a:lnTo>
                  <a:lnTo>
                    <a:pt x="804" y="1753"/>
                  </a:lnTo>
                  <a:lnTo>
                    <a:pt x="845" y="1747"/>
                  </a:lnTo>
                  <a:lnTo>
                    <a:pt x="883" y="1741"/>
                  </a:lnTo>
                  <a:lnTo>
                    <a:pt x="883" y="1741"/>
                  </a:lnTo>
                  <a:lnTo>
                    <a:pt x="895" y="1747"/>
                  </a:lnTo>
                  <a:lnTo>
                    <a:pt x="906" y="1755"/>
                  </a:lnTo>
                  <a:lnTo>
                    <a:pt x="916" y="1764"/>
                  </a:lnTo>
                  <a:lnTo>
                    <a:pt x="926" y="1773"/>
                  </a:lnTo>
                  <a:lnTo>
                    <a:pt x="935" y="1784"/>
                  </a:lnTo>
                  <a:lnTo>
                    <a:pt x="945" y="1797"/>
                  </a:lnTo>
                  <a:lnTo>
                    <a:pt x="963" y="1824"/>
                  </a:lnTo>
                  <a:lnTo>
                    <a:pt x="982" y="1855"/>
                  </a:lnTo>
                  <a:lnTo>
                    <a:pt x="1000" y="1888"/>
                  </a:lnTo>
                  <a:lnTo>
                    <a:pt x="1020" y="1926"/>
                  </a:lnTo>
                  <a:lnTo>
                    <a:pt x="1043" y="1965"/>
                  </a:lnTo>
                  <a:lnTo>
                    <a:pt x="1068" y="2006"/>
                  </a:lnTo>
                  <a:lnTo>
                    <a:pt x="1095" y="2048"/>
                  </a:lnTo>
                  <a:lnTo>
                    <a:pt x="1110" y="2069"/>
                  </a:lnTo>
                  <a:lnTo>
                    <a:pt x="1126" y="2092"/>
                  </a:lnTo>
                  <a:lnTo>
                    <a:pt x="1144" y="2113"/>
                  </a:lnTo>
                  <a:lnTo>
                    <a:pt x="1164" y="2135"/>
                  </a:lnTo>
                  <a:lnTo>
                    <a:pt x="1184" y="2156"/>
                  </a:lnTo>
                  <a:lnTo>
                    <a:pt x="1205" y="2179"/>
                  </a:lnTo>
                  <a:lnTo>
                    <a:pt x="1228" y="2200"/>
                  </a:lnTo>
                  <a:lnTo>
                    <a:pt x="1253" y="2222"/>
                  </a:lnTo>
                  <a:lnTo>
                    <a:pt x="1279" y="2243"/>
                  </a:lnTo>
                  <a:lnTo>
                    <a:pt x="1307" y="2264"/>
                  </a:lnTo>
                  <a:lnTo>
                    <a:pt x="1338" y="2285"/>
                  </a:lnTo>
                  <a:lnTo>
                    <a:pt x="1369" y="2306"/>
                  </a:lnTo>
                  <a:lnTo>
                    <a:pt x="1369" y="2306"/>
                  </a:lnTo>
                  <a:lnTo>
                    <a:pt x="1386" y="2315"/>
                  </a:lnTo>
                  <a:lnTo>
                    <a:pt x="1404" y="2324"/>
                  </a:lnTo>
                  <a:lnTo>
                    <a:pt x="1425" y="2333"/>
                  </a:lnTo>
                  <a:lnTo>
                    <a:pt x="1446" y="2341"/>
                  </a:lnTo>
                  <a:lnTo>
                    <a:pt x="1469" y="2349"/>
                  </a:lnTo>
                  <a:lnTo>
                    <a:pt x="1493" y="2355"/>
                  </a:lnTo>
                  <a:lnTo>
                    <a:pt x="1519" y="2361"/>
                  </a:lnTo>
                  <a:lnTo>
                    <a:pt x="1545" y="2368"/>
                  </a:lnTo>
                  <a:lnTo>
                    <a:pt x="1601" y="2378"/>
                  </a:lnTo>
                  <a:lnTo>
                    <a:pt x="1661" y="2386"/>
                  </a:lnTo>
                  <a:lnTo>
                    <a:pt x="1724" y="2393"/>
                  </a:lnTo>
                  <a:lnTo>
                    <a:pt x="1791" y="2398"/>
                  </a:lnTo>
                  <a:lnTo>
                    <a:pt x="1861" y="2402"/>
                  </a:lnTo>
                  <a:lnTo>
                    <a:pt x="1933" y="2404"/>
                  </a:lnTo>
                  <a:lnTo>
                    <a:pt x="2006" y="2405"/>
                  </a:lnTo>
                  <a:lnTo>
                    <a:pt x="2082" y="2404"/>
                  </a:lnTo>
                  <a:lnTo>
                    <a:pt x="2159" y="2403"/>
                  </a:lnTo>
                  <a:lnTo>
                    <a:pt x="2236" y="2401"/>
                  </a:lnTo>
                  <a:lnTo>
                    <a:pt x="2312" y="2397"/>
                  </a:lnTo>
                  <a:lnTo>
                    <a:pt x="2390" y="2393"/>
                  </a:lnTo>
                  <a:lnTo>
                    <a:pt x="2542" y="2383"/>
                  </a:lnTo>
                  <a:lnTo>
                    <a:pt x="2689" y="2370"/>
                  </a:lnTo>
                  <a:lnTo>
                    <a:pt x="2827" y="2357"/>
                  </a:lnTo>
                  <a:lnTo>
                    <a:pt x="2952" y="2343"/>
                  </a:lnTo>
                  <a:lnTo>
                    <a:pt x="3062" y="2331"/>
                  </a:lnTo>
                  <a:lnTo>
                    <a:pt x="3154" y="2319"/>
                  </a:lnTo>
                  <a:lnTo>
                    <a:pt x="3265" y="2306"/>
                  </a:lnTo>
                  <a:lnTo>
                    <a:pt x="3265" y="2306"/>
                  </a:lnTo>
                  <a:lnTo>
                    <a:pt x="3292" y="2301"/>
                  </a:lnTo>
                  <a:lnTo>
                    <a:pt x="3314" y="2297"/>
                  </a:lnTo>
                  <a:lnTo>
                    <a:pt x="3331" y="2291"/>
                  </a:lnTo>
                  <a:lnTo>
                    <a:pt x="3346" y="2284"/>
                  </a:lnTo>
                  <a:lnTo>
                    <a:pt x="3356" y="2277"/>
                  </a:lnTo>
                  <a:lnTo>
                    <a:pt x="3364" y="2269"/>
                  </a:lnTo>
                  <a:lnTo>
                    <a:pt x="3369" y="2262"/>
                  </a:lnTo>
                  <a:lnTo>
                    <a:pt x="3371" y="2252"/>
                  </a:lnTo>
                  <a:lnTo>
                    <a:pt x="3371" y="2245"/>
                  </a:lnTo>
                  <a:lnTo>
                    <a:pt x="3370" y="2236"/>
                  </a:lnTo>
                  <a:lnTo>
                    <a:pt x="3367" y="2225"/>
                  </a:lnTo>
                  <a:lnTo>
                    <a:pt x="3365" y="2216"/>
                  </a:lnTo>
                  <a:lnTo>
                    <a:pt x="3358" y="2197"/>
                  </a:lnTo>
                  <a:lnTo>
                    <a:pt x="3355" y="2188"/>
                  </a:lnTo>
                  <a:lnTo>
                    <a:pt x="3353" y="2179"/>
                  </a:lnTo>
                  <a:lnTo>
                    <a:pt x="3353" y="2179"/>
                  </a:lnTo>
                  <a:lnTo>
                    <a:pt x="3352" y="2168"/>
                  </a:lnTo>
                  <a:lnTo>
                    <a:pt x="3353" y="2154"/>
                  </a:lnTo>
                  <a:lnTo>
                    <a:pt x="3355" y="2138"/>
                  </a:lnTo>
                  <a:lnTo>
                    <a:pt x="3358" y="2120"/>
                  </a:lnTo>
                  <a:lnTo>
                    <a:pt x="3366" y="2080"/>
                  </a:lnTo>
                  <a:lnTo>
                    <a:pt x="3374" y="2034"/>
                  </a:lnTo>
                  <a:lnTo>
                    <a:pt x="3378" y="2011"/>
                  </a:lnTo>
                  <a:lnTo>
                    <a:pt x="3380" y="1988"/>
                  </a:lnTo>
                  <a:lnTo>
                    <a:pt x="3381" y="1964"/>
                  </a:lnTo>
                  <a:lnTo>
                    <a:pt x="3380" y="1943"/>
                  </a:lnTo>
                  <a:lnTo>
                    <a:pt x="3376" y="1921"/>
                  </a:lnTo>
                  <a:lnTo>
                    <a:pt x="3374" y="1911"/>
                  </a:lnTo>
                  <a:lnTo>
                    <a:pt x="3372" y="1901"/>
                  </a:lnTo>
                  <a:lnTo>
                    <a:pt x="3369" y="1892"/>
                  </a:lnTo>
                  <a:lnTo>
                    <a:pt x="3364" y="1884"/>
                  </a:lnTo>
                  <a:lnTo>
                    <a:pt x="3358" y="1875"/>
                  </a:lnTo>
                  <a:lnTo>
                    <a:pt x="3353" y="1868"/>
                  </a:lnTo>
                  <a:lnTo>
                    <a:pt x="3353" y="186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EA21A2E7-EAD4-4546-9613-9B9221E3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6345238"/>
              <a:ext cx="542925" cy="512763"/>
            </a:xfrm>
            <a:custGeom>
              <a:avLst/>
              <a:gdLst>
                <a:gd name="T0" fmla="*/ 2273 w 2393"/>
                <a:gd name="T1" fmla="*/ 60 h 2261"/>
                <a:gd name="T2" fmla="*/ 2128 w 2393"/>
                <a:gd name="T3" fmla="*/ 262 h 2261"/>
                <a:gd name="T4" fmla="*/ 1997 w 2393"/>
                <a:gd name="T5" fmla="*/ 458 h 2261"/>
                <a:gd name="T6" fmla="*/ 1942 w 2393"/>
                <a:gd name="T7" fmla="*/ 524 h 2261"/>
                <a:gd name="T8" fmla="*/ 1847 w 2393"/>
                <a:gd name="T9" fmla="*/ 623 h 2261"/>
                <a:gd name="T10" fmla="*/ 1731 w 2393"/>
                <a:gd name="T11" fmla="*/ 728 h 2261"/>
                <a:gd name="T12" fmla="*/ 1617 w 2393"/>
                <a:gd name="T13" fmla="*/ 820 h 2261"/>
                <a:gd name="T14" fmla="*/ 1552 w 2393"/>
                <a:gd name="T15" fmla="*/ 861 h 2261"/>
                <a:gd name="T16" fmla="*/ 1512 w 2393"/>
                <a:gd name="T17" fmla="*/ 878 h 2261"/>
                <a:gd name="T18" fmla="*/ 1477 w 2393"/>
                <a:gd name="T19" fmla="*/ 884 h 2261"/>
                <a:gd name="T20" fmla="*/ 1337 w 2393"/>
                <a:gd name="T21" fmla="*/ 911 h 2261"/>
                <a:gd name="T22" fmla="*/ 1205 w 2393"/>
                <a:gd name="T23" fmla="*/ 931 h 2261"/>
                <a:gd name="T24" fmla="*/ 1093 w 2393"/>
                <a:gd name="T25" fmla="*/ 938 h 2261"/>
                <a:gd name="T26" fmla="*/ 1030 w 2393"/>
                <a:gd name="T27" fmla="*/ 935 h 2261"/>
                <a:gd name="T28" fmla="*/ 975 w 2393"/>
                <a:gd name="T29" fmla="*/ 922 h 2261"/>
                <a:gd name="T30" fmla="*/ 928 w 2393"/>
                <a:gd name="T31" fmla="*/ 901 h 2261"/>
                <a:gd name="T32" fmla="*/ 903 w 2393"/>
                <a:gd name="T33" fmla="*/ 881 h 2261"/>
                <a:gd name="T34" fmla="*/ 641 w 2393"/>
                <a:gd name="T35" fmla="*/ 590 h 2261"/>
                <a:gd name="T36" fmla="*/ 431 w 2393"/>
                <a:gd name="T37" fmla="*/ 450 h 2261"/>
                <a:gd name="T38" fmla="*/ 301 w 2393"/>
                <a:gd name="T39" fmla="*/ 657 h 2261"/>
                <a:gd name="T40" fmla="*/ 225 w 2393"/>
                <a:gd name="T41" fmla="*/ 794 h 2261"/>
                <a:gd name="T42" fmla="*/ 205 w 2393"/>
                <a:gd name="T43" fmla="*/ 841 h 2261"/>
                <a:gd name="T44" fmla="*/ 50 w 2393"/>
                <a:gd name="T45" fmla="*/ 1346 h 2261"/>
                <a:gd name="T46" fmla="*/ 29 w 2393"/>
                <a:gd name="T47" fmla="*/ 1439 h 2261"/>
                <a:gd name="T48" fmla="*/ 12 w 2393"/>
                <a:gd name="T49" fmla="*/ 1563 h 2261"/>
                <a:gd name="T50" fmla="*/ 1 w 2393"/>
                <a:gd name="T51" fmla="*/ 1700 h 2261"/>
                <a:gd name="T52" fmla="*/ 4 w 2393"/>
                <a:gd name="T53" fmla="*/ 1833 h 2261"/>
                <a:gd name="T54" fmla="*/ 16 w 2393"/>
                <a:gd name="T55" fmla="*/ 1925 h 2261"/>
                <a:gd name="T56" fmla="*/ 31 w 2393"/>
                <a:gd name="T57" fmla="*/ 1969 h 2261"/>
                <a:gd name="T58" fmla="*/ 46 w 2393"/>
                <a:gd name="T59" fmla="*/ 1994 h 2261"/>
                <a:gd name="T60" fmla="*/ 84 w 2393"/>
                <a:gd name="T61" fmla="*/ 2034 h 2261"/>
                <a:gd name="T62" fmla="*/ 139 w 2393"/>
                <a:gd name="T63" fmla="*/ 2072 h 2261"/>
                <a:gd name="T64" fmla="*/ 208 w 2393"/>
                <a:gd name="T65" fmla="*/ 2110 h 2261"/>
                <a:gd name="T66" fmla="*/ 289 w 2393"/>
                <a:gd name="T67" fmla="*/ 2143 h 2261"/>
                <a:gd name="T68" fmla="*/ 474 w 2393"/>
                <a:gd name="T69" fmla="*/ 2204 h 2261"/>
                <a:gd name="T70" fmla="*/ 643 w 2393"/>
                <a:gd name="T71" fmla="*/ 2240 h 2261"/>
                <a:gd name="T72" fmla="*/ 744 w 2393"/>
                <a:gd name="T73" fmla="*/ 2253 h 2261"/>
                <a:gd name="T74" fmla="*/ 844 w 2393"/>
                <a:gd name="T75" fmla="*/ 2260 h 2261"/>
                <a:gd name="T76" fmla="*/ 909 w 2393"/>
                <a:gd name="T77" fmla="*/ 2260 h 2261"/>
                <a:gd name="T78" fmla="*/ 1020 w 2393"/>
                <a:gd name="T79" fmla="*/ 2247 h 2261"/>
                <a:gd name="T80" fmla="*/ 1143 w 2393"/>
                <a:gd name="T81" fmla="*/ 2224 h 2261"/>
                <a:gd name="T82" fmla="*/ 1276 w 2393"/>
                <a:gd name="T83" fmla="*/ 2190 h 2261"/>
                <a:gd name="T84" fmla="*/ 1544 w 2393"/>
                <a:gd name="T85" fmla="*/ 2103 h 2261"/>
                <a:gd name="T86" fmla="*/ 1785 w 2393"/>
                <a:gd name="T87" fmla="*/ 2004 h 2261"/>
                <a:gd name="T88" fmla="*/ 1934 w 2393"/>
                <a:gd name="T89" fmla="*/ 1930 h 2261"/>
                <a:gd name="T90" fmla="*/ 1992 w 2393"/>
                <a:gd name="T91" fmla="*/ 1892 h 2261"/>
                <a:gd name="T92" fmla="*/ 2014 w 2393"/>
                <a:gd name="T93" fmla="*/ 1872 h 2261"/>
                <a:gd name="T94" fmla="*/ 2032 w 2393"/>
                <a:gd name="T95" fmla="*/ 1836 h 2261"/>
                <a:gd name="T96" fmla="*/ 2046 w 2393"/>
                <a:gd name="T97" fmla="*/ 1788 h 2261"/>
                <a:gd name="T98" fmla="*/ 2057 w 2393"/>
                <a:gd name="T99" fmla="*/ 1666 h 2261"/>
                <a:gd name="T100" fmla="*/ 2056 w 2393"/>
                <a:gd name="T101" fmla="*/ 1534 h 2261"/>
                <a:gd name="T102" fmla="*/ 2045 w 2393"/>
                <a:gd name="T103" fmla="*/ 1375 h 2261"/>
                <a:gd name="T104" fmla="*/ 2065 w 2393"/>
                <a:gd name="T105" fmla="*/ 1340 h 2261"/>
                <a:gd name="T106" fmla="*/ 2141 w 2393"/>
                <a:gd name="T107" fmla="*/ 1264 h 2261"/>
                <a:gd name="T108" fmla="*/ 2253 w 2393"/>
                <a:gd name="T109" fmla="*/ 1137 h 2261"/>
                <a:gd name="T110" fmla="*/ 2383 w 2393"/>
                <a:gd name="T111" fmla="*/ 978 h 2261"/>
                <a:gd name="T112" fmla="*/ 2388 w 2393"/>
                <a:gd name="T113" fmla="*/ 824 h 2261"/>
                <a:gd name="T114" fmla="*/ 2393 w 2393"/>
                <a:gd name="T115" fmla="*/ 482 h 2261"/>
                <a:gd name="T116" fmla="*/ 2391 w 2393"/>
                <a:gd name="T117" fmla="*/ 416 h 2261"/>
                <a:gd name="T118" fmla="*/ 2377 w 2393"/>
                <a:gd name="T119" fmla="*/ 283 h 2261"/>
                <a:gd name="T120" fmla="*/ 2343 w 2393"/>
                <a:gd name="T121" fmla="*/ 97 h 2261"/>
                <a:gd name="T122" fmla="*/ 2319 w 2393"/>
                <a:gd name="T123" fmla="*/ 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93" h="2261">
                  <a:moveTo>
                    <a:pt x="2319" y="0"/>
                  </a:moveTo>
                  <a:lnTo>
                    <a:pt x="2319" y="0"/>
                  </a:lnTo>
                  <a:lnTo>
                    <a:pt x="2273" y="60"/>
                  </a:lnTo>
                  <a:lnTo>
                    <a:pt x="2224" y="125"/>
                  </a:lnTo>
                  <a:lnTo>
                    <a:pt x="2176" y="194"/>
                  </a:lnTo>
                  <a:lnTo>
                    <a:pt x="2128" y="262"/>
                  </a:lnTo>
                  <a:lnTo>
                    <a:pt x="2046" y="382"/>
                  </a:lnTo>
                  <a:lnTo>
                    <a:pt x="1997" y="458"/>
                  </a:lnTo>
                  <a:lnTo>
                    <a:pt x="1997" y="458"/>
                  </a:lnTo>
                  <a:lnTo>
                    <a:pt x="1984" y="475"/>
                  </a:lnTo>
                  <a:lnTo>
                    <a:pt x="1966" y="497"/>
                  </a:lnTo>
                  <a:lnTo>
                    <a:pt x="1942" y="524"/>
                  </a:lnTo>
                  <a:lnTo>
                    <a:pt x="1914" y="555"/>
                  </a:lnTo>
                  <a:lnTo>
                    <a:pt x="1881" y="588"/>
                  </a:lnTo>
                  <a:lnTo>
                    <a:pt x="1847" y="623"/>
                  </a:lnTo>
                  <a:lnTo>
                    <a:pt x="1809" y="658"/>
                  </a:lnTo>
                  <a:lnTo>
                    <a:pt x="1771" y="693"/>
                  </a:lnTo>
                  <a:lnTo>
                    <a:pt x="1731" y="728"/>
                  </a:lnTo>
                  <a:lnTo>
                    <a:pt x="1693" y="761"/>
                  </a:lnTo>
                  <a:lnTo>
                    <a:pt x="1655" y="791"/>
                  </a:lnTo>
                  <a:lnTo>
                    <a:pt x="1617" y="820"/>
                  </a:lnTo>
                  <a:lnTo>
                    <a:pt x="1583" y="842"/>
                  </a:lnTo>
                  <a:lnTo>
                    <a:pt x="1566" y="852"/>
                  </a:lnTo>
                  <a:lnTo>
                    <a:pt x="1552" y="861"/>
                  </a:lnTo>
                  <a:lnTo>
                    <a:pt x="1537" y="868"/>
                  </a:lnTo>
                  <a:lnTo>
                    <a:pt x="1525" y="874"/>
                  </a:lnTo>
                  <a:lnTo>
                    <a:pt x="1512" y="878"/>
                  </a:lnTo>
                  <a:lnTo>
                    <a:pt x="1501" y="881"/>
                  </a:lnTo>
                  <a:lnTo>
                    <a:pt x="1501" y="881"/>
                  </a:lnTo>
                  <a:lnTo>
                    <a:pt x="1477" y="884"/>
                  </a:lnTo>
                  <a:lnTo>
                    <a:pt x="1449" y="890"/>
                  </a:lnTo>
                  <a:lnTo>
                    <a:pt x="1378" y="903"/>
                  </a:lnTo>
                  <a:lnTo>
                    <a:pt x="1337" y="911"/>
                  </a:lnTo>
                  <a:lnTo>
                    <a:pt x="1295" y="919"/>
                  </a:lnTo>
                  <a:lnTo>
                    <a:pt x="1250" y="926"/>
                  </a:lnTo>
                  <a:lnTo>
                    <a:pt x="1205" y="931"/>
                  </a:lnTo>
                  <a:lnTo>
                    <a:pt x="1159" y="936"/>
                  </a:lnTo>
                  <a:lnTo>
                    <a:pt x="1115" y="938"/>
                  </a:lnTo>
                  <a:lnTo>
                    <a:pt x="1093" y="938"/>
                  </a:lnTo>
                  <a:lnTo>
                    <a:pt x="1071" y="938"/>
                  </a:lnTo>
                  <a:lnTo>
                    <a:pt x="1051" y="937"/>
                  </a:lnTo>
                  <a:lnTo>
                    <a:pt x="1030" y="935"/>
                  </a:lnTo>
                  <a:lnTo>
                    <a:pt x="1011" y="931"/>
                  </a:lnTo>
                  <a:lnTo>
                    <a:pt x="992" y="927"/>
                  </a:lnTo>
                  <a:lnTo>
                    <a:pt x="975" y="922"/>
                  </a:lnTo>
                  <a:lnTo>
                    <a:pt x="958" y="917"/>
                  </a:lnTo>
                  <a:lnTo>
                    <a:pt x="942" y="909"/>
                  </a:lnTo>
                  <a:lnTo>
                    <a:pt x="928" y="901"/>
                  </a:lnTo>
                  <a:lnTo>
                    <a:pt x="915" y="891"/>
                  </a:lnTo>
                  <a:lnTo>
                    <a:pt x="903" y="881"/>
                  </a:lnTo>
                  <a:lnTo>
                    <a:pt x="903" y="881"/>
                  </a:lnTo>
                  <a:lnTo>
                    <a:pt x="851" y="824"/>
                  </a:lnTo>
                  <a:lnTo>
                    <a:pt x="786" y="752"/>
                  </a:lnTo>
                  <a:lnTo>
                    <a:pt x="641" y="590"/>
                  </a:lnTo>
                  <a:lnTo>
                    <a:pt x="468" y="394"/>
                  </a:lnTo>
                  <a:lnTo>
                    <a:pt x="468" y="394"/>
                  </a:lnTo>
                  <a:lnTo>
                    <a:pt x="431" y="450"/>
                  </a:lnTo>
                  <a:lnTo>
                    <a:pt x="393" y="510"/>
                  </a:lnTo>
                  <a:lnTo>
                    <a:pt x="347" y="581"/>
                  </a:lnTo>
                  <a:lnTo>
                    <a:pt x="301" y="657"/>
                  </a:lnTo>
                  <a:lnTo>
                    <a:pt x="259" y="730"/>
                  </a:lnTo>
                  <a:lnTo>
                    <a:pt x="240" y="764"/>
                  </a:lnTo>
                  <a:lnTo>
                    <a:pt x="225" y="794"/>
                  </a:lnTo>
                  <a:lnTo>
                    <a:pt x="213" y="821"/>
                  </a:lnTo>
                  <a:lnTo>
                    <a:pt x="205" y="841"/>
                  </a:lnTo>
                  <a:lnTo>
                    <a:pt x="205" y="841"/>
                  </a:lnTo>
                  <a:lnTo>
                    <a:pt x="131" y="1083"/>
                  </a:lnTo>
                  <a:lnTo>
                    <a:pt x="50" y="1346"/>
                  </a:lnTo>
                  <a:lnTo>
                    <a:pt x="50" y="1346"/>
                  </a:lnTo>
                  <a:lnTo>
                    <a:pt x="42" y="1374"/>
                  </a:lnTo>
                  <a:lnTo>
                    <a:pt x="35" y="1404"/>
                  </a:lnTo>
                  <a:lnTo>
                    <a:pt x="29" y="1439"/>
                  </a:lnTo>
                  <a:lnTo>
                    <a:pt x="22" y="1478"/>
                  </a:lnTo>
                  <a:lnTo>
                    <a:pt x="16" y="1519"/>
                  </a:lnTo>
                  <a:lnTo>
                    <a:pt x="12" y="1563"/>
                  </a:lnTo>
                  <a:lnTo>
                    <a:pt x="7" y="1609"/>
                  </a:lnTo>
                  <a:lnTo>
                    <a:pt x="4" y="1654"/>
                  </a:lnTo>
                  <a:lnTo>
                    <a:pt x="1" y="1700"/>
                  </a:lnTo>
                  <a:lnTo>
                    <a:pt x="0" y="1745"/>
                  </a:lnTo>
                  <a:lnTo>
                    <a:pt x="1" y="1790"/>
                  </a:lnTo>
                  <a:lnTo>
                    <a:pt x="4" y="1833"/>
                  </a:lnTo>
                  <a:lnTo>
                    <a:pt x="7" y="1872"/>
                  </a:lnTo>
                  <a:lnTo>
                    <a:pt x="13" y="1908"/>
                  </a:lnTo>
                  <a:lnTo>
                    <a:pt x="16" y="1925"/>
                  </a:lnTo>
                  <a:lnTo>
                    <a:pt x="21" y="1941"/>
                  </a:lnTo>
                  <a:lnTo>
                    <a:pt x="25" y="1956"/>
                  </a:lnTo>
                  <a:lnTo>
                    <a:pt x="31" y="1969"/>
                  </a:lnTo>
                  <a:lnTo>
                    <a:pt x="31" y="1969"/>
                  </a:lnTo>
                  <a:lnTo>
                    <a:pt x="38" y="1982"/>
                  </a:lnTo>
                  <a:lnTo>
                    <a:pt x="46" y="1994"/>
                  </a:lnTo>
                  <a:lnTo>
                    <a:pt x="57" y="2008"/>
                  </a:lnTo>
                  <a:lnTo>
                    <a:pt x="69" y="2020"/>
                  </a:lnTo>
                  <a:lnTo>
                    <a:pt x="84" y="2034"/>
                  </a:lnTo>
                  <a:lnTo>
                    <a:pt x="101" y="2046"/>
                  </a:lnTo>
                  <a:lnTo>
                    <a:pt x="119" y="2059"/>
                  </a:lnTo>
                  <a:lnTo>
                    <a:pt x="139" y="2072"/>
                  </a:lnTo>
                  <a:lnTo>
                    <a:pt x="161" y="2085"/>
                  </a:lnTo>
                  <a:lnTo>
                    <a:pt x="183" y="2097"/>
                  </a:lnTo>
                  <a:lnTo>
                    <a:pt x="208" y="2110"/>
                  </a:lnTo>
                  <a:lnTo>
                    <a:pt x="234" y="2121"/>
                  </a:lnTo>
                  <a:lnTo>
                    <a:pt x="260" y="2132"/>
                  </a:lnTo>
                  <a:lnTo>
                    <a:pt x="289" y="2143"/>
                  </a:lnTo>
                  <a:lnTo>
                    <a:pt x="347" y="2166"/>
                  </a:lnTo>
                  <a:lnTo>
                    <a:pt x="410" y="2185"/>
                  </a:lnTo>
                  <a:lnTo>
                    <a:pt x="474" y="2204"/>
                  </a:lnTo>
                  <a:lnTo>
                    <a:pt x="541" y="2220"/>
                  </a:lnTo>
                  <a:lnTo>
                    <a:pt x="609" y="2234"/>
                  </a:lnTo>
                  <a:lnTo>
                    <a:pt x="643" y="2240"/>
                  </a:lnTo>
                  <a:lnTo>
                    <a:pt x="676" y="2245"/>
                  </a:lnTo>
                  <a:lnTo>
                    <a:pt x="710" y="2250"/>
                  </a:lnTo>
                  <a:lnTo>
                    <a:pt x="744" y="2253"/>
                  </a:lnTo>
                  <a:lnTo>
                    <a:pt x="778" y="2256"/>
                  </a:lnTo>
                  <a:lnTo>
                    <a:pt x="811" y="2259"/>
                  </a:lnTo>
                  <a:lnTo>
                    <a:pt x="844" y="2260"/>
                  </a:lnTo>
                  <a:lnTo>
                    <a:pt x="877" y="2261"/>
                  </a:lnTo>
                  <a:lnTo>
                    <a:pt x="877" y="2261"/>
                  </a:lnTo>
                  <a:lnTo>
                    <a:pt x="909" y="2260"/>
                  </a:lnTo>
                  <a:lnTo>
                    <a:pt x="944" y="2258"/>
                  </a:lnTo>
                  <a:lnTo>
                    <a:pt x="981" y="2253"/>
                  </a:lnTo>
                  <a:lnTo>
                    <a:pt x="1020" y="2247"/>
                  </a:lnTo>
                  <a:lnTo>
                    <a:pt x="1060" y="2241"/>
                  </a:lnTo>
                  <a:lnTo>
                    <a:pt x="1101" y="2233"/>
                  </a:lnTo>
                  <a:lnTo>
                    <a:pt x="1143" y="2224"/>
                  </a:lnTo>
                  <a:lnTo>
                    <a:pt x="1186" y="2214"/>
                  </a:lnTo>
                  <a:lnTo>
                    <a:pt x="1231" y="2202"/>
                  </a:lnTo>
                  <a:lnTo>
                    <a:pt x="1276" y="2190"/>
                  </a:lnTo>
                  <a:lnTo>
                    <a:pt x="1365" y="2163"/>
                  </a:lnTo>
                  <a:lnTo>
                    <a:pt x="1456" y="2133"/>
                  </a:lnTo>
                  <a:lnTo>
                    <a:pt x="1544" y="2103"/>
                  </a:lnTo>
                  <a:lnTo>
                    <a:pt x="1629" y="2070"/>
                  </a:lnTo>
                  <a:lnTo>
                    <a:pt x="1710" y="2037"/>
                  </a:lnTo>
                  <a:lnTo>
                    <a:pt x="1785" y="2004"/>
                  </a:lnTo>
                  <a:lnTo>
                    <a:pt x="1851" y="1974"/>
                  </a:lnTo>
                  <a:lnTo>
                    <a:pt x="1909" y="1943"/>
                  </a:lnTo>
                  <a:lnTo>
                    <a:pt x="1934" y="1930"/>
                  </a:lnTo>
                  <a:lnTo>
                    <a:pt x="1956" y="1916"/>
                  </a:lnTo>
                  <a:lnTo>
                    <a:pt x="1976" y="1904"/>
                  </a:lnTo>
                  <a:lnTo>
                    <a:pt x="1992" y="1892"/>
                  </a:lnTo>
                  <a:lnTo>
                    <a:pt x="2005" y="1881"/>
                  </a:lnTo>
                  <a:lnTo>
                    <a:pt x="2014" y="1872"/>
                  </a:lnTo>
                  <a:lnTo>
                    <a:pt x="2014" y="1872"/>
                  </a:lnTo>
                  <a:lnTo>
                    <a:pt x="2021" y="1862"/>
                  </a:lnTo>
                  <a:lnTo>
                    <a:pt x="2027" y="1849"/>
                  </a:lnTo>
                  <a:lnTo>
                    <a:pt x="2032" y="1836"/>
                  </a:lnTo>
                  <a:lnTo>
                    <a:pt x="2038" y="1821"/>
                  </a:lnTo>
                  <a:lnTo>
                    <a:pt x="2041" y="1805"/>
                  </a:lnTo>
                  <a:lnTo>
                    <a:pt x="2046" y="1788"/>
                  </a:lnTo>
                  <a:lnTo>
                    <a:pt x="2051" y="1750"/>
                  </a:lnTo>
                  <a:lnTo>
                    <a:pt x="2055" y="1709"/>
                  </a:lnTo>
                  <a:lnTo>
                    <a:pt x="2057" y="1666"/>
                  </a:lnTo>
                  <a:lnTo>
                    <a:pt x="2058" y="1622"/>
                  </a:lnTo>
                  <a:lnTo>
                    <a:pt x="2057" y="1577"/>
                  </a:lnTo>
                  <a:lnTo>
                    <a:pt x="2056" y="1534"/>
                  </a:lnTo>
                  <a:lnTo>
                    <a:pt x="2055" y="1493"/>
                  </a:lnTo>
                  <a:lnTo>
                    <a:pt x="2049" y="1423"/>
                  </a:lnTo>
                  <a:lnTo>
                    <a:pt x="2045" y="1375"/>
                  </a:lnTo>
                  <a:lnTo>
                    <a:pt x="2044" y="1357"/>
                  </a:lnTo>
                  <a:lnTo>
                    <a:pt x="2044" y="1357"/>
                  </a:lnTo>
                  <a:lnTo>
                    <a:pt x="2065" y="1340"/>
                  </a:lnTo>
                  <a:lnTo>
                    <a:pt x="2089" y="1318"/>
                  </a:lnTo>
                  <a:lnTo>
                    <a:pt x="2114" y="1292"/>
                  </a:lnTo>
                  <a:lnTo>
                    <a:pt x="2141" y="1264"/>
                  </a:lnTo>
                  <a:lnTo>
                    <a:pt x="2169" y="1234"/>
                  </a:lnTo>
                  <a:lnTo>
                    <a:pt x="2197" y="1203"/>
                  </a:lnTo>
                  <a:lnTo>
                    <a:pt x="2253" y="1137"/>
                  </a:lnTo>
                  <a:lnTo>
                    <a:pt x="2304" y="1076"/>
                  </a:lnTo>
                  <a:lnTo>
                    <a:pt x="2345" y="1025"/>
                  </a:lnTo>
                  <a:lnTo>
                    <a:pt x="2383" y="978"/>
                  </a:lnTo>
                  <a:lnTo>
                    <a:pt x="2383" y="978"/>
                  </a:lnTo>
                  <a:lnTo>
                    <a:pt x="2385" y="935"/>
                  </a:lnTo>
                  <a:lnTo>
                    <a:pt x="2388" y="824"/>
                  </a:lnTo>
                  <a:lnTo>
                    <a:pt x="2392" y="666"/>
                  </a:lnTo>
                  <a:lnTo>
                    <a:pt x="2393" y="575"/>
                  </a:lnTo>
                  <a:lnTo>
                    <a:pt x="2393" y="482"/>
                  </a:lnTo>
                  <a:lnTo>
                    <a:pt x="2393" y="482"/>
                  </a:lnTo>
                  <a:lnTo>
                    <a:pt x="2393" y="449"/>
                  </a:lnTo>
                  <a:lnTo>
                    <a:pt x="2391" y="416"/>
                  </a:lnTo>
                  <a:lnTo>
                    <a:pt x="2388" y="382"/>
                  </a:lnTo>
                  <a:lnTo>
                    <a:pt x="2385" y="349"/>
                  </a:lnTo>
                  <a:lnTo>
                    <a:pt x="2377" y="283"/>
                  </a:lnTo>
                  <a:lnTo>
                    <a:pt x="2367" y="217"/>
                  </a:lnTo>
                  <a:lnTo>
                    <a:pt x="2356" y="155"/>
                  </a:lnTo>
                  <a:lnTo>
                    <a:pt x="2343" y="97"/>
                  </a:lnTo>
                  <a:lnTo>
                    <a:pt x="2331" y="45"/>
                  </a:lnTo>
                  <a:lnTo>
                    <a:pt x="2319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9">
              <a:extLst>
                <a:ext uri="{FF2B5EF4-FFF2-40B4-BE49-F238E27FC236}">
                  <a16:creationId xmlns:a16="http://schemas.microsoft.com/office/drawing/2014/main" id="{27541E47-D679-436F-955C-1A1D58E5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7" y="1122363"/>
              <a:ext cx="2874962" cy="1385887"/>
            </a:xfrm>
            <a:custGeom>
              <a:avLst/>
              <a:gdLst>
                <a:gd name="connsiteX0" fmla="*/ 809334 w 2874962"/>
                <a:gd name="connsiteY0" fmla="*/ 588962 h 1385887"/>
                <a:gd name="connsiteX1" fmla="*/ 810241 w 2874962"/>
                <a:gd name="connsiteY1" fmla="*/ 589416 h 1385887"/>
                <a:gd name="connsiteX2" fmla="*/ 810694 w 2874962"/>
                <a:gd name="connsiteY2" fmla="*/ 590096 h 1385887"/>
                <a:gd name="connsiteX3" fmla="*/ 814320 w 2874962"/>
                <a:gd name="connsiteY3" fmla="*/ 591004 h 1385887"/>
                <a:gd name="connsiteX4" fmla="*/ 818853 w 2874962"/>
                <a:gd name="connsiteY4" fmla="*/ 591911 h 1385887"/>
                <a:gd name="connsiteX5" fmla="*/ 829959 w 2874962"/>
                <a:gd name="connsiteY5" fmla="*/ 593953 h 1385887"/>
                <a:gd name="connsiteX6" fmla="*/ 858289 w 2874962"/>
                <a:gd name="connsiteY6" fmla="*/ 598490 h 1385887"/>
                <a:gd name="connsiteX7" fmla="*/ 873927 w 2874962"/>
                <a:gd name="connsiteY7" fmla="*/ 601212 h 1385887"/>
                <a:gd name="connsiteX8" fmla="*/ 881859 w 2874962"/>
                <a:gd name="connsiteY8" fmla="*/ 602800 h 1385887"/>
                <a:gd name="connsiteX9" fmla="*/ 889792 w 2874962"/>
                <a:gd name="connsiteY9" fmla="*/ 604615 h 1385887"/>
                <a:gd name="connsiteX10" fmla="*/ 897271 w 2874962"/>
                <a:gd name="connsiteY10" fmla="*/ 606430 h 1385887"/>
                <a:gd name="connsiteX11" fmla="*/ 904750 w 2874962"/>
                <a:gd name="connsiteY11" fmla="*/ 608471 h 1385887"/>
                <a:gd name="connsiteX12" fmla="*/ 911549 w 2874962"/>
                <a:gd name="connsiteY12" fmla="*/ 610740 h 1385887"/>
                <a:gd name="connsiteX13" fmla="*/ 918348 w 2874962"/>
                <a:gd name="connsiteY13" fmla="*/ 613008 h 1385887"/>
                <a:gd name="connsiteX14" fmla="*/ 921295 w 2874962"/>
                <a:gd name="connsiteY14" fmla="*/ 614596 h 1385887"/>
                <a:gd name="connsiteX15" fmla="*/ 924694 w 2874962"/>
                <a:gd name="connsiteY15" fmla="*/ 616411 h 1385887"/>
                <a:gd name="connsiteX16" fmla="*/ 928094 w 2874962"/>
                <a:gd name="connsiteY16" fmla="*/ 618453 h 1385887"/>
                <a:gd name="connsiteX17" fmla="*/ 931267 w 2874962"/>
                <a:gd name="connsiteY17" fmla="*/ 620948 h 1385887"/>
                <a:gd name="connsiteX18" fmla="*/ 934893 w 2874962"/>
                <a:gd name="connsiteY18" fmla="*/ 623897 h 1385887"/>
                <a:gd name="connsiteX19" fmla="*/ 938519 w 2874962"/>
                <a:gd name="connsiteY19" fmla="*/ 626846 h 1385887"/>
                <a:gd name="connsiteX20" fmla="*/ 942146 w 2874962"/>
                <a:gd name="connsiteY20" fmla="*/ 630249 h 1385887"/>
                <a:gd name="connsiteX21" fmla="*/ 945772 w 2874962"/>
                <a:gd name="connsiteY21" fmla="*/ 633878 h 1385887"/>
                <a:gd name="connsiteX22" fmla="*/ 953251 w 2874962"/>
                <a:gd name="connsiteY22" fmla="*/ 641818 h 1385887"/>
                <a:gd name="connsiteX23" fmla="*/ 960277 w 2874962"/>
                <a:gd name="connsiteY23" fmla="*/ 650665 h 1385887"/>
                <a:gd name="connsiteX24" fmla="*/ 967756 w 2874962"/>
                <a:gd name="connsiteY24" fmla="*/ 659513 h 1385887"/>
                <a:gd name="connsiteX25" fmla="*/ 974782 w 2874962"/>
                <a:gd name="connsiteY25" fmla="*/ 669267 h 1385887"/>
                <a:gd name="connsiteX26" fmla="*/ 981581 w 2874962"/>
                <a:gd name="connsiteY26" fmla="*/ 679022 h 1385887"/>
                <a:gd name="connsiteX27" fmla="*/ 987927 w 2874962"/>
                <a:gd name="connsiteY27" fmla="*/ 688776 h 1385887"/>
                <a:gd name="connsiteX28" fmla="*/ 994046 w 2874962"/>
                <a:gd name="connsiteY28" fmla="*/ 698531 h 1385887"/>
                <a:gd name="connsiteX29" fmla="*/ 999486 w 2874962"/>
                <a:gd name="connsiteY29" fmla="*/ 707832 h 1385887"/>
                <a:gd name="connsiteX30" fmla="*/ 1004472 w 2874962"/>
                <a:gd name="connsiteY30" fmla="*/ 716679 h 1385887"/>
                <a:gd name="connsiteX31" fmla="*/ 1008551 w 2874962"/>
                <a:gd name="connsiteY31" fmla="*/ 724845 h 1385887"/>
                <a:gd name="connsiteX32" fmla="*/ 1011498 w 2874962"/>
                <a:gd name="connsiteY32" fmla="*/ 732331 h 1385887"/>
                <a:gd name="connsiteX33" fmla="*/ 1014217 w 2874962"/>
                <a:gd name="connsiteY33" fmla="*/ 738683 h 1385887"/>
                <a:gd name="connsiteX34" fmla="*/ 1026003 w 2874962"/>
                <a:gd name="connsiteY34" fmla="*/ 777248 h 1385887"/>
                <a:gd name="connsiteX35" fmla="*/ 1034162 w 2874962"/>
                <a:gd name="connsiteY35" fmla="*/ 804243 h 1385887"/>
                <a:gd name="connsiteX36" fmla="*/ 1042548 w 2874962"/>
                <a:gd name="connsiteY36" fmla="*/ 833053 h 1385887"/>
                <a:gd name="connsiteX37" fmla="*/ 1050480 w 2874962"/>
                <a:gd name="connsiteY37" fmla="*/ 861636 h 1385887"/>
                <a:gd name="connsiteX38" fmla="*/ 1054106 w 2874962"/>
                <a:gd name="connsiteY38" fmla="*/ 875247 h 1385887"/>
                <a:gd name="connsiteX39" fmla="*/ 1057279 w 2874962"/>
                <a:gd name="connsiteY39" fmla="*/ 887724 h 1385887"/>
                <a:gd name="connsiteX40" fmla="*/ 1059772 w 2874962"/>
                <a:gd name="connsiteY40" fmla="*/ 899066 h 1385887"/>
                <a:gd name="connsiteX41" fmla="*/ 1061812 w 2874962"/>
                <a:gd name="connsiteY41" fmla="*/ 908821 h 1385887"/>
                <a:gd name="connsiteX42" fmla="*/ 1063172 w 2874962"/>
                <a:gd name="connsiteY42" fmla="*/ 916761 h 1385887"/>
                <a:gd name="connsiteX43" fmla="*/ 1063625 w 2874962"/>
                <a:gd name="connsiteY43" fmla="*/ 919937 h 1385887"/>
                <a:gd name="connsiteX44" fmla="*/ 1063625 w 2874962"/>
                <a:gd name="connsiteY44" fmla="*/ 922432 h 1385887"/>
                <a:gd name="connsiteX45" fmla="*/ 1063625 w 2874962"/>
                <a:gd name="connsiteY45" fmla="*/ 924700 h 1385887"/>
                <a:gd name="connsiteX46" fmla="*/ 1063172 w 2874962"/>
                <a:gd name="connsiteY46" fmla="*/ 927196 h 1385887"/>
                <a:gd name="connsiteX47" fmla="*/ 1062039 w 2874962"/>
                <a:gd name="connsiteY47" fmla="*/ 932413 h 1385887"/>
                <a:gd name="connsiteX48" fmla="*/ 1060226 w 2874962"/>
                <a:gd name="connsiteY48" fmla="*/ 938085 h 1385887"/>
                <a:gd name="connsiteX49" fmla="*/ 1057959 w 2874962"/>
                <a:gd name="connsiteY49" fmla="*/ 943756 h 1385887"/>
                <a:gd name="connsiteX50" fmla="*/ 1055239 w 2874962"/>
                <a:gd name="connsiteY50" fmla="*/ 949654 h 1385887"/>
                <a:gd name="connsiteX51" fmla="*/ 1052067 w 2874962"/>
                <a:gd name="connsiteY51" fmla="*/ 955552 h 1385887"/>
                <a:gd name="connsiteX52" fmla="*/ 1048667 w 2874962"/>
                <a:gd name="connsiteY52" fmla="*/ 961450 h 1385887"/>
                <a:gd name="connsiteX53" fmla="*/ 1044814 w 2874962"/>
                <a:gd name="connsiteY53" fmla="*/ 967121 h 1385887"/>
                <a:gd name="connsiteX54" fmla="*/ 1041414 w 2874962"/>
                <a:gd name="connsiteY54" fmla="*/ 972566 h 1385887"/>
                <a:gd name="connsiteX55" fmla="*/ 1037561 w 2874962"/>
                <a:gd name="connsiteY55" fmla="*/ 978010 h 1385887"/>
                <a:gd name="connsiteX56" fmla="*/ 1030082 w 2874962"/>
                <a:gd name="connsiteY56" fmla="*/ 987992 h 1385887"/>
                <a:gd name="connsiteX57" fmla="*/ 1023510 w 2874962"/>
                <a:gd name="connsiteY57" fmla="*/ 995932 h 1385887"/>
                <a:gd name="connsiteX58" fmla="*/ 1018977 w 2874962"/>
                <a:gd name="connsiteY58" fmla="*/ 1001830 h 1385887"/>
                <a:gd name="connsiteX59" fmla="*/ 1016937 w 2874962"/>
                <a:gd name="connsiteY59" fmla="*/ 1004552 h 1385887"/>
                <a:gd name="connsiteX60" fmla="*/ 1014897 w 2874962"/>
                <a:gd name="connsiteY60" fmla="*/ 1007728 h 1385887"/>
                <a:gd name="connsiteX61" fmla="*/ 1012631 w 2874962"/>
                <a:gd name="connsiteY61" fmla="*/ 1011811 h 1385887"/>
                <a:gd name="connsiteX62" fmla="*/ 1010365 w 2874962"/>
                <a:gd name="connsiteY62" fmla="*/ 1016575 h 1385887"/>
                <a:gd name="connsiteX63" fmla="*/ 1005152 w 2874962"/>
                <a:gd name="connsiteY63" fmla="*/ 1027010 h 1385887"/>
                <a:gd name="connsiteX64" fmla="*/ 999486 w 2874962"/>
                <a:gd name="connsiteY64" fmla="*/ 1039033 h 1385887"/>
                <a:gd name="connsiteX65" fmla="*/ 993367 w 2874962"/>
                <a:gd name="connsiteY65" fmla="*/ 1051737 h 1385887"/>
                <a:gd name="connsiteX66" fmla="*/ 987021 w 2874962"/>
                <a:gd name="connsiteY66" fmla="*/ 1064213 h 1385887"/>
                <a:gd name="connsiteX67" fmla="*/ 983394 w 2874962"/>
                <a:gd name="connsiteY67" fmla="*/ 1070112 h 1385887"/>
                <a:gd name="connsiteX68" fmla="*/ 979995 w 2874962"/>
                <a:gd name="connsiteY68" fmla="*/ 1076010 h 1385887"/>
                <a:gd name="connsiteX69" fmla="*/ 976368 w 2874962"/>
                <a:gd name="connsiteY69" fmla="*/ 1081227 h 1385887"/>
                <a:gd name="connsiteX70" fmla="*/ 972516 w 2874962"/>
                <a:gd name="connsiteY70" fmla="*/ 1086218 h 1385887"/>
                <a:gd name="connsiteX71" fmla="*/ 968436 w 2874962"/>
                <a:gd name="connsiteY71" fmla="*/ 1090982 h 1385887"/>
                <a:gd name="connsiteX72" fmla="*/ 963677 w 2874962"/>
                <a:gd name="connsiteY72" fmla="*/ 1095972 h 1385887"/>
                <a:gd name="connsiteX73" fmla="*/ 958011 w 2874962"/>
                <a:gd name="connsiteY73" fmla="*/ 1101190 h 1385887"/>
                <a:gd name="connsiteX74" fmla="*/ 951891 w 2874962"/>
                <a:gd name="connsiteY74" fmla="*/ 1106181 h 1385887"/>
                <a:gd name="connsiteX75" fmla="*/ 945545 w 2874962"/>
                <a:gd name="connsiteY75" fmla="*/ 1111398 h 1385887"/>
                <a:gd name="connsiteX76" fmla="*/ 938746 w 2874962"/>
                <a:gd name="connsiteY76" fmla="*/ 1116616 h 1385887"/>
                <a:gd name="connsiteX77" fmla="*/ 925828 w 2874962"/>
                <a:gd name="connsiteY77" fmla="*/ 1126144 h 1385887"/>
                <a:gd name="connsiteX78" fmla="*/ 913136 w 2874962"/>
                <a:gd name="connsiteY78" fmla="*/ 1134537 h 1385887"/>
                <a:gd name="connsiteX79" fmla="*/ 902937 w 2874962"/>
                <a:gd name="connsiteY79" fmla="*/ 1141343 h 1385887"/>
                <a:gd name="connsiteX80" fmla="*/ 893418 w 2874962"/>
                <a:gd name="connsiteY80" fmla="*/ 1147241 h 1385887"/>
                <a:gd name="connsiteX81" fmla="*/ 892965 w 2874962"/>
                <a:gd name="connsiteY81" fmla="*/ 1153819 h 1385887"/>
                <a:gd name="connsiteX82" fmla="*/ 890925 w 2874962"/>
                <a:gd name="connsiteY82" fmla="*/ 1171514 h 1385887"/>
                <a:gd name="connsiteX83" fmla="*/ 889338 w 2874962"/>
                <a:gd name="connsiteY83" fmla="*/ 1183310 h 1385887"/>
                <a:gd name="connsiteX84" fmla="*/ 887299 w 2874962"/>
                <a:gd name="connsiteY84" fmla="*/ 1196921 h 1385887"/>
                <a:gd name="connsiteX85" fmla="*/ 885032 w 2874962"/>
                <a:gd name="connsiteY85" fmla="*/ 1211666 h 1385887"/>
                <a:gd name="connsiteX86" fmla="*/ 881859 w 2874962"/>
                <a:gd name="connsiteY86" fmla="*/ 1227319 h 1385887"/>
                <a:gd name="connsiteX87" fmla="*/ 878460 w 2874962"/>
                <a:gd name="connsiteY87" fmla="*/ 1243652 h 1385887"/>
                <a:gd name="connsiteX88" fmla="*/ 874380 w 2874962"/>
                <a:gd name="connsiteY88" fmla="*/ 1259985 h 1385887"/>
                <a:gd name="connsiteX89" fmla="*/ 872340 w 2874962"/>
                <a:gd name="connsiteY89" fmla="*/ 1268152 h 1385887"/>
                <a:gd name="connsiteX90" fmla="*/ 870074 w 2874962"/>
                <a:gd name="connsiteY90" fmla="*/ 1276318 h 1385887"/>
                <a:gd name="connsiteX91" fmla="*/ 867581 w 2874962"/>
                <a:gd name="connsiteY91" fmla="*/ 1284031 h 1385887"/>
                <a:gd name="connsiteX92" fmla="*/ 864635 w 2874962"/>
                <a:gd name="connsiteY92" fmla="*/ 1291744 h 1385887"/>
                <a:gd name="connsiteX93" fmla="*/ 861915 w 2874962"/>
                <a:gd name="connsiteY93" fmla="*/ 1299230 h 1385887"/>
                <a:gd name="connsiteX94" fmla="*/ 858742 w 2874962"/>
                <a:gd name="connsiteY94" fmla="*/ 1306263 h 1385887"/>
                <a:gd name="connsiteX95" fmla="*/ 855796 w 2874962"/>
                <a:gd name="connsiteY95" fmla="*/ 1313295 h 1385887"/>
                <a:gd name="connsiteX96" fmla="*/ 852396 w 2874962"/>
                <a:gd name="connsiteY96" fmla="*/ 1319647 h 1385887"/>
                <a:gd name="connsiteX97" fmla="*/ 848770 w 2874962"/>
                <a:gd name="connsiteY97" fmla="*/ 1325772 h 1385887"/>
                <a:gd name="connsiteX98" fmla="*/ 845370 w 2874962"/>
                <a:gd name="connsiteY98" fmla="*/ 1331443 h 1385887"/>
                <a:gd name="connsiteX99" fmla="*/ 841064 w 2874962"/>
                <a:gd name="connsiteY99" fmla="*/ 1336434 h 1385887"/>
                <a:gd name="connsiteX100" fmla="*/ 837211 w 2874962"/>
                <a:gd name="connsiteY100" fmla="*/ 1340971 h 1385887"/>
                <a:gd name="connsiteX101" fmla="*/ 832905 w 2874962"/>
                <a:gd name="connsiteY101" fmla="*/ 1344827 h 1385887"/>
                <a:gd name="connsiteX102" fmla="*/ 828372 w 2874962"/>
                <a:gd name="connsiteY102" fmla="*/ 1348684 h 1385887"/>
                <a:gd name="connsiteX103" fmla="*/ 823839 w 2874962"/>
                <a:gd name="connsiteY103" fmla="*/ 1352086 h 1385887"/>
                <a:gd name="connsiteX104" fmla="*/ 818853 w 2874962"/>
                <a:gd name="connsiteY104" fmla="*/ 1355036 h 1385887"/>
                <a:gd name="connsiteX105" fmla="*/ 813640 w 2874962"/>
                <a:gd name="connsiteY105" fmla="*/ 1357985 h 1385887"/>
                <a:gd name="connsiteX106" fmla="*/ 808654 w 2874962"/>
                <a:gd name="connsiteY106" fmla="*/ 1360480 h 1385887"/>
                <a:gd name="connsiteX107" fmla="*/ 803215 w 2874962"/>
                <a:gd name="connsiteY107" fmla="*/ 1362748 h 1385887"/>
                <a:gd name="connsiteX108" fmla="*/ 797776 w 2874962"/>
                <a:gd name="connsiteY108" fmla="*/ 1364790 h 1385887"/>
                <a:gd name="connsiteX109" fmla="*/ 792563 w 2874962"/>
                <a:gd name="connsiteY109" fmla="*/ 1366605 h 1385887"/>
                <a:gd name="connsiteX110" fmla="*/ 787123 w 2874962"/>
                <a:gd name="connsiteY110" fmla="*/ 1368420 h 1385887"/>
                <a:gd name="connsiteX111" fmla="*/ 781684 w 2874962"/>
                <a:gd name="connsiteY111" fmla="*/ 1369781 h 1385887"/>
                <a:gd name="connsiteX112" fmla="*/ 776245 w 2874962"/>
                <a:gd name="connsiteY112" fmla="*/ 1370915 h 1385887"/>
                <a:gd name="connsiteX113" fmla="*/ 771032 w 2874962"/>
                <a:gd name="connsiteY113" fmla="*/ 1372049 h 1385887"/>
                <a:gd name="connsiteX114" fmla="*/ 765593 w 2874962"/>
                <a:gd name="connsiteY114" fmla="*/ 1372730 h 1385887"/>
                <a:gd name="connsiteX115" fmla="*/ 755394 w 2874962"/>
                <a:gd name="connsiteY115" fmla="*/ 1374091 h 1385887"/>
                <a:gd name="connsiteX116" fmla="*/ 745422 w 2874962"/>
                <a:gd name="connsiteY116" fmla="*/ 1374771 h 1385887"/>
                <a:gd name="connsiteX117" fmla="*/ 736129 w 2874962"/>
                <a:gd name="connsiteY117" fmla="*/ 1375225 h 1385887"/>
                <a:gd name="connsiteX118" fmla="*/ 727970 w 2874962"/>
                <a:gd name="connsiteY118" fmla="*/ 1375225 h 1385887"/>
                <a:gd name="connsiteX119" fmla="*/ 720718 w 2874962"/>
                <a:gd name="connsiteY119" fmla="*/ 1374998 h 1385887"/>
                <a:gd name="connsiteX120" fmla="*/ 710519 w 2874962"/>
                <a:gd name="connsiteY120" fmla="*/ 1374318 h 1385887"/>
                <a:gd name="connsiteX121" fmla="*/ 706666 w 2874962"/>
                <a:gd name="connsiteY121" fmla="*/ 1374091 h 1385887"/>
                <a:gd name="connsiteX122" fmla="*/ 704400 w 2874962"/>
                <a:gd name="connsiteY122" fmla="*/ 1374998 h 1385887"/>
                <a:gd name="connsiteX123" fmla="*/ 697600 w 2874962"/>
                <a:gd name="connsiteY123" fmla="*/ 1377721 h 1385887"/>
                <a:gd name="connsiteX124" fmla="*/ 693294 w 2874962"/>
                <a:gd name="connsiteY124" fmla="*/ 1379082 h 1385887"/>
                <a:gd name="connsiteX125" fmla="*/ 687855 w 2874962"/>
                <a:gd name="connsiteY125" fmla="*/ 1380896 h 1385887"/>
                <a:gd name="connsiteX126" fmla="*/ 682189 w 2874962"/>
                <a:gd name="connsiteY126" fmla="*/ 1382484 h 1385887"/>
                <a:gd name="connsiteX127" fmla="*/ 676069 w 2874962"/>
                <a:gd name="connsiteY127" fmla="*/ 1383846 h 1385887"/>
                <a:gd name="connsiteX128" fmla="*/ 669497 w 2874962"/>
                <a:gd name="connsiteY128" fmla="*/ 1384753 h 1385887"/>
                <a:gd name="connsiteX129" fmla="*/ 662698 w 2874962"/>
                <a:gd name="connsiteY129" fmla="*/ 1385660 h 1385887"/>
                <a:gd name="connsiteX130" fmla="*/ 656125 w 2874962"/>
                <a:gd name="connsiteY130" fmla="*/ 1385887 h 1385887"/>
                <a:gd name="connsiteX131" fmla="*/ 652725 w 2874962"/>
                <a:gd name="connsiteY131" fmla="*/ 1385887 h 1385887"/>
                <a:gd name="connsiteX132" fmla="*/ 649553 w 2874962"/>
                <a:gd name="connsiteY132" fmla="*/ 1385433 h 1385887"/>
                <a:gd name="connsiteX133" fmla="*/ 646153 w 2874962"/>
                <a:gd name="connsiteY133" fmla="*/ 1384980 h 1385887"/>
                <a:gd name="connsiteX134" fmla="*/ 642980 w 2874962"/>
                <a:gd name="connsiteY134" fmla="*/ 1384299 h 1385887"/>
                <a:gd name="connsiteX135" fmla="*/ 639807 w 2874962"/>
                <a:gd name="connsiteY135" fmla="*/ 1383165 h 1385887"/>
                <a:gd name="connsiteX136" fmla="*/ 636634 w 2874962"/>
                <a:gd name="connsiteY136" fmla="*/ 1382258 h 1385887"/>
                <a:gd name="connsiteX137" fmla="*/ 633914 w 2874962"/>
                <a:gd name="connsiteY137" fmla="*/ 1380896 h 1385887"/>
                <a:gd name="connsiteX138" fmla="*/ 630968 w 2874962"/>
                <a:gd name="connsiteY138" fmla="*/ 1379535 h 1385887"/>
                <a:gd name="connsiteX139" fmla="*/ 628248 w 2874962"/>
                <a:gd name="connsiteY139" fmla="*/ 1377267 h 1385887"/>
                <a:gd name="connsiteX140" fmla="*/ 625529 w 2874962"/>
                <a:gd name="connsiteY140" fmla="*/ 1375225 h 1385887"/>
                <a:gd name="connsiteX141" fmla="*/ 620769 w 2874962"/>
                <a:gd name="connsiteY141" fmla="*/ 1370461 h 1385887"/>
                <a:gd name="connsiteX142" fmla="*/ 615783 w 2874962"/>
                <a:gd name="connsiteY142" fmla="*/ 1365017 h 1385887"/>
                <a:gd name="connsiteX143" fmla="*/ 611024 w 2874962"/>
                <a:gd name="connsiteY143" fmla="*/ 1359119 h 1385887"/>
                <a:gd name="connsiteX144" fmla="*/ 606491 w 2874962"/>
                <a:gd name="connsiteY144" fmla="*/ 1352994 h 1385887"/>
                <a:gd name="connsiteX145" fmla="*/ 601731 w 2874962"/>
                <a:gd name="connsiteY145" fmla="*/ 1346869 h 1385887"/>
                <a:gd name="connsiteX146" fmla="*/ 597199 w 2874962"/>
                <a:gd name="connsiteY146" fmla="*/ 1340517 h 1385887"/>
                <a:gd name="connsiteX147" fmla="*/ 589039 w 2874962"/>
                <a:gd name="connsiteY147" fmla="*/ 1328040 h 1385887"/>
                <a:gd name="connsiteX148" fmla="*/ 581334 w 2874962"/>
                <a:gd name="connsiteY148" fmla="*/ 1317152 h 1385887"/>
                <a:gd name="connsiteX149" fmla="*/ 577707 w 2874962"/>
                <a:gd name="connsiteY149" fmla="*/ 1312161 h 1385887"/>
                <a:gd name="connsiteX150" fmla="*/ 574534 w 2874962"/>
                <a:gd name="connsiteY150" fmla="*/ 1307851 h 1385887"/>
                <a:gd name="connsiteX151" fmla="*/ 571588 w 2874962"/>
                <a:gd name="connsiteY151" fmla="*/ 1304448 h 1385887"/>
                <a:gd name="connsiteX152" fmla="*/ 569095 w 2874962"/>
                <a:gd name="connsiteY152" fmla="*/ 1301726 h 1385887"/>
                <a:gd name="connsiteX153" fmla="*/ 567735 w 2874962"/>
                <a:gd name="connsiteY153" fmla="*/ 1301045 h 1385887"/>
                <a:gd name="connsiteX154" fmla="*/ 566375 w 2874962"/>
                <a:gd name="connsiteY154" fmla="*/ 1300138 h 1385887"/>
                <a:gd name="connsiteX155" fmla="*/ 565469 w 2874962"/>
                <a:gd name="connsiteY155" fmla="*/ 1299684 h 1385887"/>
                <a:gd name="connsiteX156" fmla="*/ 564336 w 2874962"/>
                <a:gd name="connsiteY156" fmla="*/ 1299457 h 1385887"/>
                <a:gd name="connsiteX157" fmla="*/ 562069 w 2874962"/>
                <a:gd name="connsiteY157" fmla="*/ 1299911 h 1385887"/>
                <a:gd name="connsiteX158" fmla="*/ 558443 w 2874962"/>
                <a:gd name="connsiteY158" fmla="*/ 1300365 h 1385887"/>
                <a:gd name="connsiteX159" fmla="*/ 548471 w 2874962"/>
                <a:gd name="connsiteY159" fmla="*/ 1303314 h 1385887"/>
                <a:gd name="connsiteX160" fmla="*/ 536459 w 2874962"/>
                <a:gd name="connsiteY160" fmla="*/ 1306943 h 1385887"/>
                <a:gd name="connsiteX161" fmla="*/ 523314 w 2874962"/>
                <a:gd name="connsiteY161" fmla="*/ 1311253 h 1385887"/>
                <a:gd name="connsiteX162" fmla="*/ 499743 w 2874962"/>
                <a:gd name="connsiteY162" fmla="*/ 1319193 h 1385887"/>
                <a:gd name="connsiteX163" fmla="*/ 489544 w 2874962"/>
                <a:gd name="connsiteY163" fmla="*/ 1322823 h 1385887"/>
                <a:gd name="connsiteX164" fmla="*/ 484785 w 2874962"/>
                <a:gd name="connsiteY164" fmla="*/ 1322142 h 1385887"/>
                <a:gd name="connsiteX165" fmla="*/ 479119 w 2874962"/>
                <a:gd name="connsiteY165" fmla="*/ 1321462 h 1385887"/>
                <a:gd name="connsiteX166" fmla="*/ 472546 w 2874962"/>
                <a:gd name="connsiteY166" fmla="*/ 1320554 h 1385887"/>
                <a:gd name="connsiteX167" fmla="*/ 465294 w 2874962"/>
                <a:gd name="connsiteY167" fmla="*/ 1318966 h 1385887"/>
                <a:gd name="connsiteX168" fmla="*/ 458041 w 2874962"/>
                <a:gd name="connsiteY168" fmla="*/ 1317152 h 1385887"/>
                <a:gd name="connsiteX169" fmla="*/ 454415 w 2874962"/>
                <a:gd name="connsiteY169" fmla="*/ 1316017 h 1385887"/>
                <a:gd name="connsiteX170" fmla="*/ 451015 w 2874962"/>
                <a:gd name="connsiteY170" fmla="*/ 1314656 h 1385887"/>
                <a:gd name="connsiteX171" fmla="*/ 448296 w 2874962"/>
                <a:gd name="connsiteY171" fmla="*/ 1313295 h 1385887"/>
                <a:gd name="connsiteX172" fmla="*/ 445576 w 2874962"/>
                <a:gd name="connsiteY172" fmla="*/ 1311707 h 1385887"/>
                <a:gd name="connsiteX173" fmla="*/ 433791 w 2874962"/>
                <a:gd name="connsiteY173" fmla="*/ 1303994 h 1385887"/>
                <a:gd name="connsiteX174" fmla="*/ 420645 w 2874962"/>
                <a:gd name="connsiteY174" fmla="*/ 1296281 h 1385887"/>
                <a:gd name="connsiteX175" fmla="*/ 405687 w 2874962"/>
                <a:gd name="connsiteY175" fmla="*/ 1287434 h 1385887"/>
                <a:gd name="connsiteX176" fmla="*/ 405914 w 2874962"/>
                <a:gd name="connsiteY176" fmla="*/ 1288795 h 1385887"/>
                <a:gd name="connsiteX177" fmla="*/ 405914 w 2874962"/>
                <a:gd name="connsiteY177" fmla="*/ 1293105 h 1385887"/>
                <a:gd name="connsiteX178" fmla="*/ 405460 w 2874962"/>
                <a:gd name="connsiteY178" fmla="*/ 1299004 h 1385887"/>
                <a:gd name="connsiteX179" fmla="*/ 405007 w 2874962"/>
                <a:gd name="connsiteY179" fmla="*/ 1302179 h 1385887"/>
                <a:gd name="connsiteX180" fmla="*/ 404554 w 2874962"/>
                <a:gd name="connsiteY180" fmla="*/ 1305809 h 1385887"/>
                <a:gd name="connsiteX181" fmla="*/ 403647 w 2874962"/>
                <a:gd name="connsiteY181" fmla="*/ 1309439 h 1385887"/>
                <a:gd name="connsiteX182" fmla="*/ 402514 w 2874962"/>
                <a:gd name="connsiteY182" fmla="*/ 1313295 h 1385887"/>
                <a:gd name="connsiteX183" fmla="*/ 401154 w 2874962"/>
                <a:gd name="connsiteY183" fmla="*/ 1316698 h 1385887"/>
                <a:gd name="connsiteX184" fmla="*/ 399341 w 2874962"/>
                <a:gd name="connsiteY184" fmla="*/ 1319874 h 1385887"/>
                <a:gd name="connsiteX185" fmla="*/ 397301 w 2874962"/>
                <a:gd name="connsiteY185" fmla="*/ 1323050 h 1385887"/>
                <a:gd name="connsiteX186" fmla="*/ 395942 w 2874962"/>
                <a:gd name="connsiteY186" fmla="*/ 1324184 h 1385887"/>
                <a:gd name="connsiteX187" fmla="*/ 394808 w 2874962"/>
                <a:gd name="connsiteY187" fmla="*/ 1325545 h 1385887"/>
                <a:gd name="connsiteX188" fmla="*/ 393222 w 2874962"/>
                <a:gd name="connsiteY188" fmla="*/ 1326906 h 1385887"/>
                <a:gd name="connsiteX189" fmla="*/ 391635 w 2874962"/>
                <a:gd name="connsiteY189" fmla="*/ 1327587 h 1385887"/>
                <a:gd name="connsiteX190" fmla="*/ 390049 w 2874962"/>
                <a:gd name="connsiteY190" fmla="*/ 1328721 h 1385887"/>
                <a:gd name="connsiteX191" fmla="*/ 388236 w 2874962"/>
                <a:gd name="connsiteY191" fmla="*/ 1329401 h 1385887"/>
                <a:gd name="connsiteX192" fmla="*/ 384383 w 2874962"/>
                <a:gd name="connsiteY192" fmla="*/ 1330536 h 1385887"/>
                <a:gd name="connsiteX193" fmla="*/ 380530 w 2874962"/>
                <a:gd name="connsiteY193" fmla="*/ 1331443 h 1385887"/>
                <a:gd name="connsiteX194" fmla="*/ 377130 w 2874962"/>
                <a:gd name="connsiteY194" fmla="*/ 1331897 h 1385887"/>
                <a:gd name="connsiteX195" fmla="*/ 373051 w 2874962"/>
                <a:gd name="connsiteY195" fmla="*/ 1332577 h 1385887"/>
                <a:gd name="connsiteX196" fmla="*/ 368745 w 2874962"/>
                <a:gd name="connsiteY196" fmla="*/ 1332350 h 1385887"/>
                <a:gd name="connsiteX197" fmla="*/ 364665 w 2874962"/>
                <a:gd name="connsiteY197" fmla="*/ 1331670 h 1385887"/>
                <a:gd name="connsiteX198" fmla="*/ 360359 w 2874962"/>
                <a:gd name="connsiteY198" fmla="*/ 1330763 h 1385887"/>
                <a:gd name="connsiteX199" fmla="*/ 355826 w 2874962"/>
                <a:gd name="connsiteY199" fmla="*/ 1328948 h 1385887"/>
                <a:gd name="connsiteX200" fmla="*/ 350840 w 2874962"/>
                <a:gd name="connsiteY200" fmla="*/ 1326906 h 1385887"/>
                <a:gd name="connsiteX201" fmla="*/ 345854 w 2874962"/>
                <a:gd name="connsiteY201" fmla="*/ 1323730 h 1385887"/>
                <a:gd name="connsiteX202" fmla="*/ 340188 w 2874962"/>
                <a:gd name="connsiteY202" fmla="*/ 1319874 h 1385887"/>
                <a:gd name="connsiteX203" fmla="*/ 334295 w 2874962"/>
                <a:gd name="connsiteY203" fmla="*/ 1315337 h 1385887"/>
                <a:gd name="connsiteX204" fmla="*/ 328176 w 2874962"/>
                <a:gd name="connsiteY204" fmla="*/ 1309892 h 1385887"/>
                <a:gd name="connsiteX205" fmla="*/ 321377 w 2874962"/>
                <a:gd name="connsiteY205" fmla="*/ 1303541 h 1385887"/>
                <a:gd name="connsiteX206" fmla="*/ 314351 w 2874962"/>
                <a:gd name="connsiteY206" fmla="*/ 1295828 h 1385887"/>
                <a:gd name="connsiteX207" fmla="*/ 306645 w 2874962"/>
                <a:gd name="connsiteY207" fmla="*/ 1287434 h 1385887"/>
                <a:gd name="connsiteX208" fmla="*/ 264717 w 2874962"/>
                <a:gd name="connsiteY208" fmla="*/ 1238888 h 1385887"/>
                <a:gd name="connsiteX209" fmla="*/ 262903 w 2874962"/>
                <a:gd name="connsiteY209" fmla="*/ 1237073 h 1385887"/>
                <a:gd name="connsiteX210" fmla="*/ 258371 w 2874962"/>
                <a:gd name="connsiteY210" fmla="*/ 1232310 h 1385887"/>
                <a:gd name="connsiteX211" fmla="*/ 251118 w 2874962"/>
                <a:gd name="connsiteY211" fmla="*/ 1225277 h 1385887"/>
                <a:gd name="connsiteX212" fmla="*/ 246812 w 2874962"/>
                <a:gd name="connsiteY212" fmla="*/ 1221194 h 1385887"/>
                <a:gd name="connsiteX213" fmla="*/ 242052 w 2874962"/>
                <a:gd name="connsiteY213" fmla="*/ 1217111 h 1385887"/>
                <a:gd name="connsiteX214" fmla="*/ 237066 w 2874962"/>
                <a:gd name="connsiteY214" fmla="*/ 1213027 h 1385887"/>
                <a:gd name="connsiteX215" fmla="*/ 231854 w 2874962"/>
                <a:gd name="connsiteY215" fmla="*/ 1208944 h 1385887"/>
                <a:gd name="connsiteX216" fmla="*/ 226414 w 2874962"/>
                <a:gd name="connsiteY216" fmla="*/ 1205087 h 1385887"/>
                <a:gd name="connsiteX217" fmla="*/ 220748 w 2874962"/>
                <a:gd name="connsiteY217" fmla="*/ 1201685 h 1385887"/>
                <a:gd name="connsiteX218" fmla="*/ 215082 w 2874962"/>
                <a:gd name="connsiteY218" fmla="*/ 1198509 h 1385887"/>
                <a:gd name="connsiteX219" fmla="*/ 209416 w 2874962"/>
                <a:gd name="connsiteY219" fmla="*/ 1196240 h 1385887"/>
                <a:gd name="connsiteX220" fmla="*/ 206696 w 2874962"/>
                <a:gd name="connsiteY220" fmla="*/ 1195333 h 1385887"/>
                <a:gd name="connsiteX221" fmla="*/ 203977 w 2874962"/>
                <a:gd name="connsiteY221" fmla="*/ 1194426 h 1385887"/>
                <a:gd name="connsiteX222" fmla="*/ 201257 w 2874962"/>
                <a:gd name="connsiteY222" fmla="*/ 1193972 h 1385887"/>
                <a:gd name="connsiteX223" fmla="*/ 198764 w 2874962"/>
                <a:gd name="connsiteY223" fmla="*/ 1193745 h 1385887"/>
                <a:gd name="connsiteX224" fmla="*/ 187205 w 2874962"/>
                <a:gd name="connsiteY224" fmla="*/ 1193064 h 1385887"/>
                <a:gd name="connsiteX225" fmla="*/ 173607 w 2874962"/>
                <a:gd name="connsiteY225" fmla="*/ 1192157 h 1385887"/>
                <a:gd name="connsiteX226" fmla="*/ 158875 w 2874962"/>
                <a:gd name="connsiteY226" fmla="*/ 1191023 h 1385887"/>
                <a:gd name="connsiteX227" fmla="*/ 151170 w 2874962"/>
                <a:gd name="connsiteY227" fmla="*/ 1190342 h 1385887"/>
                <a:gd name="connsiteX228" fmla="*/ 143690 w 2874962"/>
                <a:gd name="connsiteY228" fmla="*/ 1189435 h 1385887"/>
                <a:gd name="connsiteX229" fmla="*/ 135985 w 2874962"/>
                <a:gd name="connsiteY229" fmla="*/ 1188301 h 1385887"/>
                <a:gd name="connsiteX230" fmla="*/ 128279 w 2874962"/>
                <a:gd name="connsiteY230" fmla="*/ 1187166 h 1385887"/>
                <a:gd name="connsiteX231" fmla="*/ 121026 w 2874962"/>
                <a:gd name="connsiteY231" fmla="*/ 1185578 h 1385887"/>
                <a:gd name="connsiteX232" fmla="*/ 113774 w 2874962"/>
                <a:gd name="connsiteY232" fmla="*/ 1183537 h 1385887"/>
                <a:gd name="connsiteX233" fmla="*/ 107428 w 2874962"/>
                <a:gd name="connsiteY233" fmla="*/ 1181495 h 1385887"/>
                <a:gd name="connsiteX234" fmla="*/ 101309 w 2874962"/>
                <a:gd name="connsiteY234" fmla="*/ 1178773 h 1385887"/>
                <a:gd name="connsiteX235" fmla="*/ 98589 w 2874962"/>
                <a:gd name="connsiteY235" fmla="*/ 1177639 h 1385887"/>
                <a:gd name="connsiteX236" fmla="*/ 95643 w 2874962"/>
                <a:gd name="connsiteY236" fmla="*/ 1176051 h 1385887"/>
                <a:gd name="connsiteX237" fmla="*/ 93149 w 2874962"/>
                <a:gd name="connsiteY237" fmla="*/ 1174463 h 1385887"/>
                <a:gd name="connsiteX238" fmla="*/ 90883 w 2874962"/>
                <a:gd name="connsiteY238" fmla="*/ 1172648 h 1385887"/>
                <a:gd name="connsiteX239" fmla="*/ 85897 w 2874962"/>
                <a:gd name="connsiteY239" fmla="*/ 1168791 h 1385887"/>
                <a:gd name="connsiteX240" fmla="*/ 80458 w 2874962"/>
                <a:gd name="connsiteY240" fmla="*/ 1164254 h 1385887"/>
                <a:gd name="connsiteX241" fmla="*/ 68899 w 2874962"/>
                <a:gd name="connsiteY241" fmla="*/ 1153819 h 1385887"/>
                <a:gd name="connsiteX242" fmla="*/ 56434 w 2874962"/>
                <a:gd name="connsiteY242" fmla="*/ 1141796 h 1385887"/>
                <a:gd name="connsiteX243" fmla="*/ 43742 w 2874962"/>
                <a:gd name="connsiteY243" fmla="*/ 1129093 h 1385887"/>
                <a:gd name="connsiteX244" fmla="*/ 20398 w 2874962"/>
                <a:gd name="connsiteY244" fmla="*/ 1105954 h 1385887"/>
                <a:gd name="connsiteX245" fmla="*/ 11332 w 2874962"/>
                <a:gd name="connsiteY245" fmla="*/ 1097107 h 1385887"/>
                <a:gd name="connsiteX246" fmla="*/ 4986 w 2874962"/>
                <a:gd name="connsiteY246" fmla="*/ 1091209 h 1385887"/>
                <a:gd name="connsiteX247" fmla="*/ 2720 w 2874962"/>
                <a:gd name="connsiteY247" fmla="*/ 1089621 h 1385887"/>
                <a:gd name="connsiteX248" fmla="*/ 0 w 2874962"/>
                <a:gd name="connsiteY248" fmla="*/ 1088260 h 1385887"/>
                <a:gd name="connsiteX249" fmla="*/ 2720 w 2874962"/>
                <a:gd name="connsiteY249" fmla="*/ 1080320 h 1385887"/>
                <a:gd name="connsiteX250" fmla="*/ 4986 w 2874962"/>
                <a:gd name="connsiteY250" fmla="*/ 1073061 h 1385887"/>
                <a:gd name="connsiteX251" fmla="*/ 6119 w 2874962"/>
                <a:gd name="connsiteY251" fmla="*/ 1069885 h 1385887"/>
                <a:gd name="connsiteX252" fmla="*/ 7253 w 2874962"/>
                <a:gd name="connsiteY252" fmla="*/ 1067616 h 1385887"/>
                <a:gd name="connsiteX253" fmla="*/ 8386 w 2874962"/>
                <a:gd name="connsiteY253" fmla="*/ 1065801 h 1385887"/>
                <a:gd name="connsiteX254" fmla="*/ 9292 w 2874962"/>
                <a:gd name="connsiteY254" fmla="*/ 1064667 h 1385887"/>
                <a:gd name="connsiteX255" fmla="*/ 12692 w 2874962"/>
                <a:gd name="connsiteY255" fmla="*/ 1062172 h 1385887"/>
                <a:gd name="connsiteX256" fmla="*/ 18358 w 2874962"/>
                <a:gd name="connsiteY256" fmla="*/ 1057408 h 1385887"/>
                <a:gd name="connsiteX257" fmla="*/ 25611 w 2874962"/>
                <a:gd name="connsiteY257" fmla="*/ 1050829 h 1385887"/>
                <a:gd name="connsiteX258" fmla="*/ 33543 w 2874962"/>
                <a:gd name="connsiteY258" fmla="*/ 1043797 h 1385887"/>
                <a:gd name="connsiteX259" fmla="*/ 41249 w 2874962"/>
                <a:gd name="connsiteY259" fmla="*/ 1036311 h 1385887"/>
                <a:gd name="connsiteX260" fmla="*/ 48275 w 2874962"/>
                <a:gd name="connsiteY260" fmla="*/ 1029279 h 1385887"/>
                <a:gd name="connsiteX261" fmla="*/ 50994 w 2874962"/>
                <a:gd name="connsiteY261" fmla="*/ 1026329 h 1385887"/>
                <a:gd name="connsiteX262" fmla="*/ 53034 w 2874962"/>
                <a:gd name="connsiteY262" fmla="*/ 1023607 h 1385887"/>
                <a:gd name="connsiteX263" fmla="*/ 54621 w 2874962"/>
                <a:gd name="connsiteY263" fmla="*/ 1021566 h 1385887"/>
                <a:gd name="connsiteX264" fmla="*/ 55527 w 2874962"/>
                <a:gd name="connsiteY264" fmla="*/ 1020205 h 1385887"/>
                <a:gd name="connsiteX265" fmla="*/ 58700 w 2874962"/>
                <a:gd name="connsiteY265" fmla="*/ 1004552 h 1385887"/>
                <a:gd name="connsiteX266" fmla="*/ 64366 w 2874962"/>
                <a:gd name="connsiteY266" fmla="*/ 975515 h 1385887"/>
                <a:gd name="connsiteX267" fmla="*/ 67312 w 2874962"/>
                <a:gd name="connsiteY267" fmla="*/ 960089 h 1385887"/>
                <a:gd name="connsiteX268" fmla="*/ 69805 w 2874962"/>
                <a:gd name="connsiteY268" fmla="*/ 945798 h 1385887"/>
                <a:gd name="connsiteX269" fmla="*/ 71392 w 2874962"/>
                <a:gd name="connsiteY269" fmla="*/ 934455 h 1385887"/>
                <a:gd name="connsiteX270" fmla="*/ 71845 w 2874962"/>
                <a:gd name="connsiteY270" fmla="*/ 930372 h 1385887"/>
                <a:gd name="connsiteX271" fmla="*/ 72072 w 2874962"/>
                <a:gd name="connsiteY271" fmla="*/ 927650 h 1385887"/>
                <a:gd name="connsiteX272" fmla="*/ 72072 w 2874962"/>
                <a:gd name="connsiteY272" fmla="*/ 926288 h 1385887"/>
                <a:gd name="connsiteX273" fmla="*/ 72525 w 2874962"/>
                <a:gd name="connsiteY273" fmla="*/ 925154 h 1385887"/>
                <a:gd name="connsiteX274" fmla="*/ 73205 w 2874962"/>
                <a:gd name="connsiteY274" fmla="*/ 924020 h 1385887"/>
                <a:gd name="connsiteX275" fmla="*/ 73885 w 2874962"/>
                <a:gd name="connsiteY275" fmla="*/ 922659 h 1385887"/>
                <a:gd name="connsiteX276" fmla="*/ 76151 w 2874962"/>
                <a:gd name="connsiteY276" fmla="*/ 919937 h 1385887"/>
                <a:gd name="connsiteX277" fmla="*/ 79098 w 2874962"/>
                <a:gd name="connsiteY277" fmla="*/ 916988 h 1385887"/>
                <a:gd name="connsiteX278" fmla="*/ 82271 w 2874962"/>
                <a:gd name="connsiteY278" fmla="*/ 914265 h 1385887"/>
                <a:gd name="connsiteX279" fmla="*/ 86124 w 2874962"/>
                <a:gd name="connsiteY279" fmla="*/ 910863 h 1385887"/>
                <a:gd name="connsiteX280" fmla="*/ 94736 w 2874962"/>
                <a:gd name="connsiteY280" fmla="*/ 904511 h 1385887"/>
                <a:gd name="connsiteX281" fmla="*/ 102895 w 2874962"/>
                <a:gd name="connsiteY281" fmla="*/ 897705 h 1385887"/>
                <a:gd name="connsiteX282" fmla="*/ 106975 w 2874962"/>
                <a:gd name="connsiteY282" fmla="*/ 894303 h 1385887"/>
                <a:gd name="connsiteX283" fmla="*/ 110374 w 2874962"/>
                <a:gd name="connsiteY283" fmla="*/ 890900 h 1385887"/>
                <a:gd name="connsiteX284" fmla="*/ 113320 w 2874962"/>
                <a:gd name="connsiteY284" fmla="*/ 887497 h 1385887"/>
                <a:gd name="connsiteX285" fmla="*/ 115814 w 2874962"/>
                <a:gd name="connsiteY285" fmla="*/ 884094 h 1385887"/>
                <a:gd name="connsiteX286" fmla="*/ 116720 w 2874962"/>
                <a:gd name="connsiteY286" fmla="*/ 882733 h 1385887"/>
                <a:gd name="connsiteX287" fmla="*/ 117400 w 2874962"/>
                <a:gd name="connsiteY287" fmla="*/ 880918 h 1385887"/>
                <a:gd name="connsiteX288" fmla="*/ 117853 w 2874962"/>
                <a:gd name="connsiteY288" fmla="*/ 879330 h 1385887"/>
                <a:gd name="connsiteX289" fmla="*/ 118307 w 2874962"/>
                <a:gd name="connsiteY289" fmla="*/ 877742 h 1385887"/>
                <a:gd name="connsiteX290" fmla="*/ 118533 w 2874962"/>
                <a:gd name="connsiteY290" fmla="*/ 874113 h 1385887"/>
                <a:gd name="connsiteX291" fmla="*/ 118533 w 2874962"/>
                <a:gd name="connsiteY291" fmla="*/ 869803 h 1385887"/>
                <a:gd name="connsiteX292" fmla="*/ 117853 w 2874962"/>
                <a:gd name="connsiteY292" fmla="*/ 864358 h 1385887"/>
                <a:gd name="connsiteX293" fmla="*/ 117400 w 2874962"/>
                <a:gd name="connsiteY293" fmla="*/ 858914 h 1385887"/>
                <a:gd name="connsiteX294" fmla="*/ 115814 w 2874962"/>
                <a:gd name="connsiteY294" fmla="*/ 845983 h 1385887"/>
                <a:gd name="connsiteX295" fmla="*/ 113774 w 2874962"/>
                <a:gd name="connsiteY295" fmla="*/ 832599 h 1385887"/>
                <a:gd name="connsiteX296" fmla="*/ 110374 w 2874962"/>
                <a:gd name="connsiteY296" fmla="*/ 809914 h 1385887"/>
                <a:gd name="connsiteX297" fmla="*/ 108561 w 2874962"/>
                <a:gd name="connsiteY297" fmla="*/ 800160 h 1385887"/>
                <a:gd name="connsiteX298" fmla="*/ 124199 w 2874962"/>
                <a:gd name="connsiteY298" fmla="*/ 811275 h 1385887"/>
                <a:gd name="connsiteX299" fmla="*/ 160915 w 2874962"/>
                <a:gd name="connsiteY299" fmla="*/ 837817 h 1385887"/>
                <a:gd name="connsiteX300" fmla="*/ 203750 w 2874962"/>
                <a:gd name="connsiteY300" fmla="*/ 869122 h 1385887"/>
                <a:gd name="connsiteX301" fmla="*/ 222788 w 2874962"/>
                <a:gd name="connsiteY301" fmla="*/ 883187 h 1385887"/>
                <a:gd name="connsiteX302" fmla="*/ 237293 w 2874962"/>
                <a:gd name="connsiteY302" fmla="*/ 894529 h 1385887"/>
                <a:gd name="connsiteX303" fmla="*/ 240466 w 2874962"/>
                <a:gd name="connsiteY303" fmla="*/ 896571 h 1385887"/>
                <a:gd name="connsiteX304" fmla="*/ 243639 w 2874962"/>
                <a:gd name="connsiteY304" fmla="*/ 898613 h 1385887"/>
                <a:gd name="connsiteX305" fmla="*/ 247039 w 2874962"/>
                <a:gd name="connsiteY305" fmla="*/ 900201 h 1385887"/>
                <a:gd name="connsiteX306" fmla="*/ 250665 w 2874962"/>
                <a:gd name="connsiteY306" fmla="*/ 901562 h 1385887"/>
                <a:gd name="connsiteX307" fmla="*/ 254291 w 2874962"/>
                <a:gd name="connsiteY307" fmla="*/ 902696 h 1385887"/>
                <a:gd name="connsiteX308" fmla="*/ 258371 w 2874962"/>
                <a:gd name="connsiteY308" fmla="*/ 903603 h 1385887"/>
                <a:gd name="connsiteX309" fmla="*/ 262450 w 2874962"/>
                <a:gd name="connsiteY309" fmla="*/ 904511 h 1385887"/>
                <a:gd name="connsiteX310" fmla="*/ 266530 w 2874962"/>
                <a:gd name="connsiteY310" fmla="*/ 904965 h 1385887"/>
                <a:gd name="connsiteX311" fmla="*/ 271062 w 2874962"/>
                <a:gd name="connsiteY311" fmla="*/ 905191 h 1385887"/>
                <a:gd name="connsiteX312" fmla="*/ 275369 w 2874962"/>
                <a:gd name="connsiteY312" fmla="*/ 905418 h 1385887"/>
                <a:gd name="connsiteX313" fmla="*/ 279901 w 2874962"/>
                <a:gd name="connsiteY313" fmla="*/ 905191 h 1385887"/>
                <a:gd name="connsiteX314" fmla="*/ 284208 w 2874962"/>
                <a:gd name="connsiteY314" fmla="*/ 904965 h 1385887"/>
                <a:gd name="connsiteX315" fmla="*/ 288967 w 2874962"/>
                <a:gd name="connsiteY315" fmla="*/ 904511 h 1385887"/>
                <a:gd name="connsiteX316" fmla="*/ 293727 w 2874962"/>
                <a:gd name="connsiteY316" fmla="*/ 903603 h 1385887"/>
                <a:gd name="connsiteX317" fmla="*/ 298486 w 2874962"/>
                <a:gd name="connsiteY317" fmla="*/ 902923 h 1385887"/>
                <a:gd name="connsiteX318" fmla="*/ 303245 w 2874962"/>
                <a:gd name="connsiteY318" fmla="*/ 901789 h 1385887"/>
                <a:gd name="connsiteX319" fmla="*/ 312764 w 2874962"/>
                <a:gd name="connsiteY319" fmla="*/ 899293 h 1385887"/>
                <a:gd name="connsiteX320" fmla="*/ 322283 w 2874962"/>
                <a:gd name="connsiteY320" fmla="*/ 896344 h 1385887"/>
                <a:gd name="connsiteX321" fmla="*/ 331576 w 2874962"/>
                <a:gd name="connsiteY321" fmla="*/ 892715 h 1385887"/>
                <a:gd name="connsiteX322" fmla="*/ 340641 w 2874962"/>
                <a:gd name="connsiteY322" fmla="*/ 888631 h 1385887"/>
                <a:gd name="connsiteX323" fmla="*/ 349480 w 2874962"/>
                <a:gd name="connsiteY323" fmla="*/ 883867 h 1385887"/>
                <a:gd name="connsiteX324" fmla="*/ 357866 w 2874962"/>
                <a:gd name="connsiteY324" fmla="*/ 879104 h 1385887"/>
                <a:gd name="connsiteX325" fmla="*/ 365572 w 2874962"/>
                <a:gd name="connsiteY325" fmla="*/ 873886 h 1385887"/>
                <a:gd name="connsiteX326" fmla="*/ 369425 w 2874962"/>
                <a:gd name="connsiteY326" fmla="*/ 871164 h 1385887"/>
                <a:gd name="connsiteX327" fmla="*/ 372598 w 2874962"/>
                <a:gd name="connsiteY327" fmla="*/ 868215 h 1385887"/>
                <a:gd name="connsiteX328" fmla="*/ 376224 w 2874962"/>
                <a:gd name="connsiteY328" fmla="*/ 865719 h 1385887"/>
                <a:gd name="connsiteX329" fmla="*/ 380077 w 2874962"/>
                <a:gd name="connsiteY329" fmla="*/ 863451 h 1385887"/>
                <a:gd name="connsiteX330" fmla="*/ 384156 w 2874962"/>
                <a:gd name="connsiteY330" fmla="*/ 861636 h 1385887"/>
                <a:gd name="connsiteX331" fmla="*/ 388689 w 2874962"/>
                <a:gd name="connsiteY331" fmla="*/ 860048 h 1385887"/>
                <a:gd name="connsiteX332" fmla="*/ 392995 w 2874962"/>
                <a:gd name="connsiteY332" fmla="*/ 858914 h 1385887"/>
                <a:gd name="connsiteX333" fmla="*/ 397528 w 2874962"/>
                <a:gd name="connsiteY333" fmla="*/ 858006 h 1385887"/>
                <a:gd name="connsiteX334" fmla="*/ 402514 w 2874962"/>
                <a:gd name="connsiteY334" fmla="*/ 857553 h 1385887"/>
                <a:gd name="connsiteX335" fmla="*/ 407274 w 2874962"/>
                <a:gd name="connsiteY335" fmla="*/ 857326 h 1385887"/>
                <a:gd name="connsiteX336" fmla="*/ 412260 w 2874962"/>
                <a:gd name="connsiteY336" fmla="*/ 857326 h 1385887"/>
                <a:gd name="connsiteX337" fmla="*/ 417246 w 2874962"/>
                <a:gd name="connsiteY337" fmla="*/ 857553 h 1385887"/>
                <a:gd name="connsiteX338" fmla="*/ 422685 w 2874962"/>
                <a:gd name="connsiteY338" fmla="*/ 857780 h 1385887"/>
                <a:gd name="connsiteX339" fmla="*/ 427898 w 2874962"/>
                <a:gd name="connsiteY339" fmla="*/ 858460 h 1385887"/>
                <a:gd name="connsiteX340" fmla="*/ 433111 w 2874962"/>
                <a:gd name="connsiteY340" fmla="*/ 859368 h 1385887"/>
                <a:gd name="connsiteX341" fmla="*/ 438323 w 2874962"/>
                <a:gd name="connsiteY341" fmla="*/ 860275 h 1385887"/>
                <a:gd name="connsiteX342" fmla="*/ 448749 w 2874962"/>
                <a:gd name="connsiteY342" fmla="*/ 862997 h 1385887"/>
                <a:gd name="connsiteX343" fmla="*/ 458948 w 2874962"/>
                <a:gd name="connsiteY343" fmla="*/ 865946 h 1385887"/>
                <a:gd name="connsiteX344" fmla="*/ 468693 w 2874962"/>
                <a:gd name="connsiteY344" fmla="*/ 869349 h 1385887"/>
                <a:gd name="connsiteX345" fmla="*/ 478212 w 2874962"/>
                <a:gd name="connsiteY345" fmla="*/ 872752 h 1385887"/>
                <a:gd name="connsiteX346" fmla="*/ 486824 w 2874962"/>
                <a:gd name="connsiteY346" fmla="*/ 876155 h 1385887"/>
                <a:gd name="connsiteX347" fmla="*/ 494077 w 2874962"/>
                <a:gd name="connsiteY347" fmla="*/ 879557 h 1385887"/>
                <a:gd name="connsiteX348" fmla="*/ 500876 w 2874962"/>
                <a:gd name="connsiteY348" fmla="*/ 882960 h 1385887"/>
                <a:gd name="connsiteX349" fmla="*/ 506316 w 2874962"/>
                <a:gd name="connsiteY349" fmla="*/ 885455 h 1385887"/>
                <a:gd name="connsiteX350" fmla="*/ 509942 w 2874962"/>
                <a:gd name="connsiteY350" fmla="*/ 887724 h 1385887"/>
                <a:gd name="connsiteX351" fmla="*/ 513115 w 2874962"/>
                <a:gd name="connsiteY351" fmla="*/ 889766 h 1385887"/>
                <a:gd name="connsiteX352" fmla="*/ 516968 w 2874962"/>
                <a:gd name="connsiteY352" fmla="*/ 892488 h 1385887"/>
                <a:gd name="connsiteX353" fmla="*/ 524673 w 2874962"/>
                <a:gd name="connsiteY353" fmla="*/ 897932 h 1385887"/>
                <a:gd name="connsiteX354" fmla="*/ 532833 w 2874962"/>
                <a:gd name="connsiteY354" fmla="*/ 904738 h 1385887"/>
                <a:gd name="connsiteX355" fmla="*/ 540992 w 2874962"/>
                <a:gd name="connsiteY355" fmla="*/ 911316 h 1385887"/>
                <a:gd name="connsiteX356" fmla="*/ 554137 w 2874962"/>
                <a:gd name="connsiteY356" fmla="*/ 922659 h 1385887"/>
                <a:gd name="connsiteX357" fmla="*/ 559576 w 2874962"/>
                <a:gd name="connsiteY357" fmla="*/ 927650 h 1385887"/>
                <a:gd name="connsiteX358" fmla="*/ 543031 w 2874962"/>
                <a:gd name="connsiteY358" fmla="*/ 844622 h 1385887"/>
                <a:gd name="connsiteX359" fmla="*/ 559576 w 2874962"/>
                <a:gd name="connsiteY359" fmla="*/ 819896 h 1385887"/>
                <a:gd name="connsiteX360" fmla="*/ 552097 w 2874962"/>
                <a:gd name="connsiteY360" fmla="*/ 810595 h 1385887"/>
                <a:gd name="connsiteX361" fmla="*/ 544391 w 2874962"/>
                <a:gd name="connsiteY361" fmla="*/ 801067 h 1385887"/>
                <a:gd name="connsiteX362" fmla="*/ 535779 w 2874962"/>
                <a:gd name="connsiteY362" fmla="*/ 789725 h 1385887"/>
                <a:gd name="connsiteX363" fmla="*/ 526713 w 2874962"/>
                <a:gd name="connsiteY363" fmla="*/ 777928 h 1385887"/>
                <a:gd name="connsiteX364" fmla="*/ 522860 w 2874962"/>
                <a:gd name="connsiteY364" fmla="*/ 772030 h 1385887"/>
                <a:gd name="connsiteX365" fmla="*/ 519007 w 2874962"/>
                <a:gd name="connsiteY365" fmla="*/ 767040 h 1385887"/>
                <a:gd name="connsiteX366" fmla="*/ 516061 w 2874962"/>
                <a:gd name="connsiteY366" fmla="*/ 762049 h 1385887"/>
                <a:gd name="connsiteX367" fmla="*/ 513568 w 2874962"/>
                <a:gd name="connsiteY367" fmla="*/ 757739 h 1385887"/>
                <a:gd name="connsiteX368" fmla="*/ 512208 w 2874962"/>
                <a:gd name="connsiteY368" fmla="*/ 754336 h 1385887"/>
                <a:gd name="connsiteX369" fmla="*/ 511755 w 2874962"/>
                <a:gd name="connsiteY369" fmla="*/ 753202 h 1385887"/>
                <a:gd name="connsiteX370" fmla="*/ 511528 w 2874962"/>
                <a:gd name="connsiteY370" fmla="*/ 752067 h 1385887"/>
                <a:gd name="connsiteX371" fmla="*/ 511302 w 2874962"/>
                <a:gd name="connsiteY371" fmla="*/ 746169 h 1385887"/>
                <a:gd name="connsiteX372" fmla="*/ 511302 w 2874962"/>
                <a:gd name="connsiteY372" fmla="*/ 741632 h 1385887"/>
                <a:gd name="connsiteX373" fmla="*/ 511302 w 2874962"/>
                <a:gd name="connsiteY373" fmla="*/ 736415 h 1385887"/>
                <a:gd name="connsiteX374" fmla="*/ 511755 w 2874962"/>
                <a:gd name="connsiteY374" fmla="*/ 730290 h 1385887"/>
                <a:gd name="connsiteX375" fmla="*/ 512435 w 2874962"/>
                <a:gd name="connsiteY375" fmla="*/ 723938 h 1385887"/>
                <a:gd name="connsiteX376" fmla="*/ 513341 w 2874962"/>
                <a:gd name="connsiteY376" fmla="*/ 716679 h 1385887"/>
                <a:gd name="connsiteX377" fmla="*/ 515155 w 2874962"/>
                <a:gd name="connsiteY377" fmla="*/ 709646 h 1385887"/>
                <a:gd name="connsiteX378" fmla="*/ 516288 w 2874962"/>
                <a:gd name="connsiteY378" fmla="*/ 705790 h 1385887"/>
                <a:gd name="connsiteX379" fmla="*/ 517421 w 2874962"/>
                <a:gd name="connsiteY379" fmla="*/ 702160 h 1385887"/>
                <a:gd name="connsiteX380" fmla="*/ 518781 w 2874962"/>
                <a:gd name="connsiteY380" fmla="*/ 698304 h 1385887"/>
                <a:gd name="connsiteX381" fmla="*/ 520367 w 2874962"/>
                <a:gd name="connsiteY381" fmla="*/ 694447 h 1385887"/>
                <a:gd name="connsiteX382" fmla="*/ 522407 w 2874962"/>
                <a:gd name="connsiteY382" fmla="*/ 690591 h 1385887"/>
                <a:gd name="connsiteX383" fmla="*/ 524220 w 2874962"/>
                <a:gd name="connsiteY383" fmla="*/ 686961 h 1385887"/>
                <a:gd name="connsiteX384" fmla="*/ 526487 w 2874962"/>
                <a:gd name="connsiteY384" fmla="*/ 683105 h 1385887"/>
                <a:gd name="connsiteX385" fmla="*/ 528980 w 2874962"/>
                <a:gd name="connsiteY385" fmla="*/ 679475 h 1385887"/>
                <a:gd name="connsiteX386" fmla="*/ 531926 w 2874962"/>
                <a:gd name="connsiteY386" fmla="*/ 675846 h 1385887"/>
                <a:gd name="connsiteX387" fmla="*/ 534872 w 2874962"/>
                <a:gd name="connsiteY387" fmla="*/ 672670 h 1385887"/>
                <a:gd name="connsiteX388" fmla="*/ 538272 w 2874962"/>
                <a:gd name="connsiteY388" fmla="*/ 669040 h 1385887"/>
                <a:gd name="connsiteX389" fmla="*/ 541898 w 2874962"/>
                <a:gd name="connsiteY389" fmla="*/ 665864 h 1385887"/>
                <a:gd name="connsiteX390" fmla="*/ 545751 w 2874962"/>
                <a:gd name="connsiteY390" fmla="*/ 662915 h 1385887"/>
                <a:gd name="connsiteX391" fmla="*/ 550057 w 2874962"/>
                <a:gd name="connsiteY391" fmla="*/ 659739 h 1385887"/>
                <a:gd name="connsiteX392" fmla="*/ 554590 w 2874962"/>
                <a:gd name="connsiteY392" fmla="*/ 657244 h 1385887"/>
                <a:gd name="connsiteX393" fmla="*/ 559576 w 2874962"/>
                <a:gd name="connsiteY393" fmla="*/ 654295 h 1385887"/>
                <a:gd name="connsiteX394" fmla="*/ 579294 w 2874962"/>
                <a:gd name="connsiteY394" fmla="*/ 645221 h 1385887"/>
                <a:gd name="connsiteX395" fmla="*/ 588586 w 2874962"/>
                <a:gd name="connsiteY395" fmla="*/ 640911 h 1385887"/>
                <a:gd name="connsiteX396" fmla="*/ 597652 w 2874962"/>
                <a:gd name="connsiteY396" fmla="*/ 637054 h 1385887"/>
                <a:gd name="connsiteX397" fmla="*/ 606491 w 2874962"/>
                <a:gd name="connsiteY397" fmla="*/ 633878 h 1385887"/>
                <a:gd name="connsiteX398" fmla="*/ 614650 w 2874962"/>
                <a:gd name="connsiteY398" fmla="*/ 631156 h 1385887"/>
                <a:gd name="connsiteX399" fmla="*/ 618729 w 2874962"/>
                <a:gd name="connsiteY399" fmla="*/ 630022 h 1385887"/>
                <a:gd name="connsiteX400" fmla="*/ 622809 w 2874962"/>
                <a:gd name="connsiteY400" fmla="*/ 629115 h 1385887"/>
                <a:gd name="connsiteX401" fmla="*/ 626888 w 2874962"/>
                <a:gd name="connsiteY401" fmla="*/ 628434 h 1385887"/>
                <a:gd name="connsiteX402" fmla="*/ 630741 w 2874962"/>
                <a:gd name="connsiteY402" fmla="*/ 627980 h 1385887"/>
                <a:gd name="connsiteX403" fmla="*/ 634594 w 2874962"/>
                <a:gd name="connsiteY403" fmla="*/ 627527 h 1385887"/>
                <a:gd name="connsiteX404" fmla="*/ 638447 w 2874962"/>
                <a:gd name="connsiteY404" fmla="*/ 627527 h 1385887"/>
                <a:gd name="connsiteX405" fmla="*/ 642300 w 2874962"/>
                <a:gd name="connsiteY405" fmla="*/ 627527 h 1385887"/>
                <a:gd name="connsiteX406" fmla="*/ 646153 w 2874962"/>
                <a:gd name="connsiteY406" fmla="*/ 627980 h 1385887"/>
                <a:gd name="connsiteX407" fmla="*/ 649779 w 2874962"/>
                <a:gd name="connsiteY407" fmla="*/ 628434 h 1385887"/>
                <a:gd name="connsiteX408" fmla="*/ 653405 w 2874962"/>
                <a:gd name="connsiteY408" fmla="*/ 629568 h 1385887"/>
                <a:gd name="connsiteX409" fmla="*/ 657258 w 2874962"/>
                <a:gd name="connsiteY409" fmla="*/ 630476 h 1385887"/>
                <a:gd name="connsiteX410" fmla="*/ 660658 w 2874962"/>
                <a:gd name="connsiteY410" fmla="*/ 632064 h 1385887"/>
                <a:gd name="connsiteX411" fmla="*/ 664284 w 2874962"/>
                <a:gd name="connsiteY411" fmla="*/ 633652 h 1385887"/>
                <a:gd name="connsiteX412" fmla="*/ 667684 w 2874962"/>
                <a:gd name="connsiteY412" fmla="*/ 635693 h 1385887"/>
                <a:gd name="connsiteX413" fmla="*/ 671310 w 2874962"/>
                <a:gd name="connsiteY413" fmla="*/ 637962 h 1385887"/>
                <a:gd name="connsiteX414" fmla="*/ 674936 w 2874962"/>
                <a:gd name="connsiteY414" fmla="*/ 640457 h 1385887"/>
                <a:gd name="connsiteX415" fmla="*/ 678109 w 2874962"/>
                <a:gd name="connsiteY415" fmla="*/ 643633 h 1385887"/>
                <a:gd name="connsiteX416" fmla="*/ 681509 w 2874962"/>
                <a:gd name="connsiteY416" fmla="*/ 647036 h 1385887"/>
                <a:gd name="connsiteX417" fmla="*/ 685135 w 2874962"/>
                <a:gd name="connsiteY417" fmla="*/ 650665 h 1385887"/>
                <a:gd name="connsiteX418" fmla="*/ 688308 w 2874962"/>
                <a:gd name="connsiteY418" fmla="*/ 654295 h 1385887"/>
                <a:gd name="connsiteX419" fmla="*/ 695107 w 2874962"/>
                <a:gd name="connsiteY419" fmla="*/ 662688 h 1385887"/>
                <a:gd name="connsiteX420" fmla="*/ 701680 w 2874962"/>
                <a:gd name="connsiteY420" fmla="*/ 670401 h 1385887"/>
                <a:gd name="connsiteX421" fmla="*/ 713692 w 2874962"/>
                <a:gd name="connsiteY421" fmla="*/ 684239 h 1385887"/>
                <a:gd name="connsiteX422" fmla="*/ 734769 w 2874962"/>
                <a:gd name="connsiteY422" fmla="*/ 706924 h 1385887"/>
                <a:gd name="connsiteX423" fmla="*/ 742929 w 2874962"/>
                <a:gd name="connsiteY423" fmla="*/ 716225 h 1385887"/>
                <a:gd name="connsiteX424" fmla="*/ 746328 w 2874962"/>
                <a:gd name="connsiteY424" fmla="*/ 720308 h 1385887"/>
                <a:gd name="connsiteX425" fmla="*/ 749501 w 2874962"/>
                <a:gd name="connsiteY425" fmla="*/ 724392 h 1385887"/>
                <a:gd name="connsiteX426" fmla="*/ 751994 w 2874962"/>
                <a:gd name="connsiteY426" fmla="*/ 728021 h 1385887"/>
                <a:gd name="connsiteX427" fmla="*/ 753807 w 2874962"/>
                <a:gd name="connsiteY427" fmla="*/ 731424 h 1385887"/>
                <a:gd name="connsiteX428" fmla="*/ 755394 w 2874962"/>
                <a:gd name="connsiteY428" fmla="*/ 734373 h 1385887"/>
                <a:gd name="connsiteX429" fmla="*/ 756300 w 2874962"/>
                <a:gd name="connsiteY429" fmla="*/ 737322 h 1385887"/>
                <a:gd name="connsiteX430" fmla="*/ 756754 w 2874962"/>
                <a:gd name="connsiteY430" fmla="*/ 739591 h 1385887"/>
                <a:gd name="connsiteX431" fmla="*/ 757887 w 2874962"/>
                <a:gd name="connsiteY431" fmla="*/ 741405 h 1385887"/>
                <a:gd name="connsiteX432" fmla="*/ 758793 w 2874962"/>
                <a:gd name="connsiteY432" fmla="*/ 742086 h 1385887"/>
                <a:gd name="connsiteX433" fmla="*/ 759473 w 2874962"/>
                <a:gd name="connsiteY433" fmla="*/ 742313 h 1385887"/>
                <a:gd name="connsiteX434" fmla="*/ 759927 w 2874962"/>
                <a:gd name="connsiteY434" fmla="*/ 742313 h 1385887"/>
                <a:gd name="connsiteX435" fmla="*/ 761286 w 2874962"/>
                <a:gd name="connsiteY435" fmla="*/ 742086 h 1385887"/>
                <a:gd name="connsiteX436" fmla="*/ 762193 w 2874962"/>
                <a:gd name="connsiteY436" fmla="*/ 741179 h 1385887"/>
                <a:gd name="connsiteX437" fmla="*/ 763553 w 2874962"/>
                <a:gd name="connsiteY437" fmla="*/ 739364 h 1385887"/>
                <a:gd name="connsiteX438" fmla="*/ 764686 w 2874962"/>
                <a:gd name="connsiteY438" fmla="*/ 737095 h 1385887"/>
                <a:gd name="connsiteX439" fmla="*/ 765819 w 2874962"/>
                <a:gd name="connsiteY439" fmla="*/ 734146 h 1385887"/>
                <a:gd name="connsiteX440" fmla="*/ 766726 w 2874962"/>
                <a:gd name="connsiteY440" fmla="*/ 730743 h 1385887"/>
                <a:gd name="connsiteX441" fmla="*/ 767859 w 2874962"/>
                <a:gd name="connsiteY441" fmla="*/ 726887 h 1385887"/>
                <a:gd name="connsiteX442" fmla="*/ 768539 w 2874962"/>
                <a:gd name="connsiteY442" fmla="*/ 722577 h 1385887"/>
                <a:gd name="connsiteX443" fmla="*/ 769219 w 2874962"/>
                <a:gd name="connsiteY443" fmla="*/ 717813 h 1385887"/>
                <a:gd name="connsiteX444" fmla="*/ 769445 w 2874962"/>
                <a:gd name="connsiteY444" fmla="*/ 712595 h 1385887"/>
                <a:gd name="connsiteX445" fmla="*/ 769672 w 2874962"/>
                <a:gd name="connsiteY445" fmla="*/ 706924 h 1385887"/>
                <a:gd name="connsiteX446" fmla="*/ 769445 w 2874962"/>
                <a:gd name="connsiteY446" fmla="*/ 700799 h 1385887"/>
                <a:gd name="connsiteX447" fmla="*/ 769445 w 2874962"/>
                <a:gd name="connsiteY447" fmla="*/ 695582 h 1385887"/>
                <a:gd name="connsiteX448" fmla="*/ 769672 w 2874962"/>
                <a:gd name="connsiteY448" fmla="*/ 693540 h 1385887"/>
                <a:gd name="connsiteX449" fmla="*/ 769899 w 2874962"/>
                <a:gd name="connsiteY449" fmla="*/ 692406 h 1385887"/>
                <a:gd name="connsiteX450" fmla="*/ 770125 w 2874962"/>
                <a:gd name="connsiteY450" fmla="*/ 691272 h 1385887"/>
                <a:gd name="connsiteX451" fmla="*/ 770579 w 2874962"/>
                <a:gd name="connsiteY451" fmla="*/ 690591 h 1385887"/>
                <a:gd name="connsiteX452" fmla="*/ 771259 w 2874962"/>
                <a:gd name="connsiteY452" fmla="*/ 690364 h 1385887"/>
                <a:gd name="connsiteX453" fmla="*/ 771712 w 2874962"/>
                <a:gd name="connsiteY453" fmla="*/ 690364 h 1385887"/>
                <a:gd name="connsiteX454" fmla="*/ 772392 w 2874962"/>
                <a:gd name="connsiteY454" fmla="*/ 690591 h 1385887"/>
                <a:gd name="connsiteX455" fmla="*/ 773298 w 2874962"/>
                <a:gd name="connsiteY455" fmla="*/ 691045 h 1385887"/>
                <a:gd name="connsiteX456" fmla="*/ 775111 w 2874962"/>
                <a:gd name="connsiteY456" fmla="*/ 693086 h 1385887"/>
                <a:gd name="connsiteX457" fmla="*/ 776925 w 2874962"/>
                <a:gd name="connsiteY457" fmla="*/ 696035 h 1385887"/>
                <a:gd name="connsiteX458" fmla="*/ 778738 w 2874962"/>
                <a:gd name="connsiteY458" fmla="*/ 699211 h 1385887"/>
                <a:gd name="connsiteX459" fmla="*/ 782364 w 2874962"/>
                <a:gd name="connsiteY459" fmla="*/ 706697 h 1385887"/>
                <a:gd name="connsiteX460" fmla="*/ 785990 w 2874962"/>
                <a:gd name="connsiteY460" fmla="*/ 714410 h 1385887"/>
                <a:gd name="connsiteX461" fmla="*/ 789390 w 2874962"/>
                <a:gd name="connsiteY461" fmla="*/ 722350 h 1385887"/>
                <a:gd name="connsiteX462" fmla="*/ 788937 w 2874962"/>
                <a:gd name="connsiteY462" fmla="*/ 716906 h 1385887"/>
                <a:gd name="connsiteX463" fmla="*/ 788030 w 2874962"/>
                <a:gd name="connsiteY463" fmla="*/ 704656 h 1385887"/>
                <a:gd name="connsiteX464" fmla="*/ 787803 w 2874962"/>
                <a:gd name="connsiteY464" fmla="*/ 697850 h 1385887"/>
                <a:gd name="connsiteX465" fmla="*/ 787803 w 2874962"/>
                <a:gd name="connsiteY465" fmla="*/ 690818 h 1385887"/>
                <a:gd name="connsiteX466" fmla="*/ 788257 w 2874962"/>
                <a:gd name="connsiteY466" fmla="*/ 685147 h 1385887"/>
                <a:gd name="connsiteX467" fmla="*/ 788710 w 2874962"/>
                <a:gd name="connsiteY467" fmla="*/ 682878 h 1385887"/>
                <a:gd name="connsiteX468" fmla="*/ 789390 w 2874962"/>
                <a:gd name="connsiteY468" fmla="*/ 681063 h 1385887"/>
                <a:gd name="connsiteX469" fmla="*/ 790976 w 2874962"/>
                <a:gd name="connsiteY469" fmla="*/ 677661 h 1385887"/>
                <a:gd name="connsiteX470" fmla="*/ 793016 w 2874962"/>
                <a:gd name="connsiteY470" fmla="*/ 674711 h 1385887"/>
                <a:gd name="connsiteX471" fmla="*/ 794149 w 2874962"/>
                <a:gd name="connsiteY471" fmla="*/ 673124 h 1385887"/>
                <a:gd name="connsiteX472" fmla="*/ 795736 w 2874962"/>
                <a:gd name="connsiteY472" fmla="*/ 671762 h 1385887"/>
                <a:gd name="connsiteX473" fmla="*/ 797322 w 2874962"/>
                <a:gd name="connsiteY473" fmla="*/ 670855 h 1385887"/>
                <a:gd name="connsiteX474" fmla="*/ 798909 w 2874962"/>
                <a:gd name="connsiteY474" fmla="*/ 669721 h 1385887"/>
                <a:gd name="connsiteX475" fmla="*/ 800495 w 2874962"/>
                <a:gd name="connsiteY475" fmla="*/ 669267 h 1385887"/>
                <a:gd name="connsiteX476" fmla="*/ 801855 w 2874962"/>
                <a:gd name="connsiteY476" fmla="*/ 668813 h 1385887"/>
                <a:gd name="connsiteX477" fmla="*/ 803442 w 2874962"/>
                <a:gd name="connsiteY477" fmla="*/ 669040 h 1385887"/>
                <a:gd name="connsiteX478" fmla="*/ 805028 w 2874962"/>
                <a:gd name="connsiteY478" fmla="*/ 669267 h 1385887"/>
                <a:gd name="connsiteX479" fmla="*/ 806615 w 2874962"/>
                <a:gd name="connsiteY479" fmla="*/ 670401 h 1385887"/>
                <a:gd name="connsiteX480" fmla="*/ 808201 w 2874962"/>
                <a:gd name="connsiteY480" fmla="*/ 671536 h 1385887"/>
                <a:gd name="connsiteX481" fmla="*/ 809334 w 2874962"/>
                <a:gd name="connsiteY481" fmla="*/ 673577 h 1385887"/>
                <a:gd name="connsiteX482" fmla="*/ 810694 w 2874962"/>
                <a:gd name="connsiteY482" fmla="*/ 675846 h 1385887"/>
                <a:gd name="connsiteX483" fmla="*/ 812054 w 2874962"/>
                <a:gd name="connsiteY483" fmla="*/ 678341 h 1385887"/>
                <a:gd name="connsiteX484" fmla="*/ 812507 w 2874962"/>
                <a:gd name="connsiteY484" fmla="*/ 678795 h 1385887"/>
                <a:gd name="connsiteX485" fmla="*/ 812960 w 2874962"/>
                <a:gd name="connsiteY485" fmla="*/ 679022 h 1385887"/>
                <a:gd name="connsiteX486" fmla="*/ 813187 w 2874962"/>
                <a:gd name="connsiteY486" fmla="*/ 679022 h 1385887"/>
                <a:gd name="connsiteX487" fmla="*/ 813640 w 2874962"/>
                <a:gd name="connsiteY487" fmla="*/ 678795 h 1385887"/>
                <a:gd name="connsiteX488" fmla="*/ 814320 w 2874962"/>
                <a:gd name="connsiteY488" fmla="*/ 677434 h 1385887"/>
                <a:gd name="connsiteX489" fmla="*/ 814774 w 2874962"/>
                <a:gd name="connsiteY489" fmla="*/ 675165 h 1385887"/>
                <a:gd name="connsiteX490" fmla="*/ 815000 w 2874962"/>
                <a:gd name="connsiteY490" fmla="*/ 672443 h 1385887"/>
                <a:gd name="connsiteX491" fmla="*/ 815000 w 2874962"/>
                <a:gd name="connsiteY491" fmla="*/ 668813 h 1385887"/>
                <a:gd name="connsiteX492" fmla="*/ 815000 w 2874962"/>
                <a:gd name="connsiteY492" fmla="*/ 664503 h 1385887"/>
                <a:gd name="connsiteX493" fmla="*/ 814774 w 2874962"/>
                <a:gd name="connsiteY493" fmla="*/ 655202 h 1385887"/>
                <a:gd name="connsiteX494" fmla="*/ 813640 w 2874962"/>
                <a:gd name="connsiteY494" fmla="*/ 645221 h 1385887"/>
                <a:gd name="connsiteX495" fmla="*/ 812507 w 2874962"/>
                <a:gd name="connsiteY495" fmla="*/ 635693 h 1385887"/>
                <a:gd name="connsiteX496" fmla="*/ 811601 w 2874962"/>
                <a:gd name="connsiteY496" fmla="*/ 631383 h 1385887"/>
                <a:gd name="connsiteX497" fmla="*/ 810694 w 2874962"/>
                <a:gd name="connsiteY497" fmla="*/ 627527 h 1385887"/>
                <a:gd name="connsiteX498" fmla="*/ 809788 w 2874962"/>
                <a:gd name="connsiteY498" fmla="*/ 623443 h 1385887"/>
                <a:gd name="connsiteX499" fmla="*/ 809108 w 2874962"/>
                <a:gd name="connsiteY499" fmla="*/ 618679 h 1385887"/>
                <a:gd name="connsiteX500" fmla="*/ 808881 w 2874962"/>
                <a:gd name="connsiteY500" fmla="*/ 614142 h 1385887"/>
                <a:gd name="connsiteX501" fmla="*/ 808654 w 2874962"/>
                <a:gd name="connsiteY501" fmla="*/ 608925 h 1385887"/>
                <a:gd name="connsiteX502" fmla="*/ 808428 w 2874962"/>
                <a:gd name="connsiteY502" fmla="*/ 604161 h 1385887"/>
                <a:gd name="connsiteX503" fmla="*/ 808654 w 2874962"/>
                <a:gd name="connsiteY503" fmla="*/ 598943 h 1385887"/>
                <a:gd name="connsiteX504" fmla="*/ 808881 w 2874962"/>
                <a:gd name="connsiteY504" fmla="*/ 593953 h 1385887"/>
                <a:gd name="connsiteX505" fmla="*/ 2747962 w 2874962"/>
                <a:gd name="connsiteY505" fmla="*/ 263525 h 1385887"/>
                <a:gd name="connsiteX506" fmla="*/ 2754278 w 2874962"/>
                <a:gd name="connsiteY506" fmla="*/ 263753 h 1385887"/>
                <a:gd name="connsiteX507" fmla="*/ 2761046 w 2874962"/>
                <a:gd name="connsiteY507" fmla="*/ 264208 h 1385887"/>
                <a:gd name="connsiteX508" fmla="*/ 2769167 w 2874962"/>
                <a:gd name="connsiteY508" fmla="*/ 265348 h 1385887"/>
                <a:gd name="connsiteX509" fmla="*/ 2773452 w 2874962"/>
                <a:gd name="connsiteY509" fmla="*/ 266031 h 1385887"/>
                <a:gd name="connsiteX510" fmla="*/ 2777513 w 2874962"/>
                <a:gd name="connsiteY510" fmla="*/ 267170 h 1385887"/>
                <a:gd name="connsiteX511" fmla="*/ 2782024 w 2874962"/>
                <a:gd name="connsiteY511" fmla="*/ 268309 h 1385887"/>
                <a:gd name="connsiteX512" fmla="*/ 2785859 w 2874962"/>
                <a:gd name="connsiteY512" fmla="*/ 269904 h 1385887"/>
                <a:gd name="connsiteX513" fmla="*/ 2789243 w 2874962"/>
                <a:gd name="connsiteY513" fmla="*/ 271727 h 1385887"/>
                <a:gd name="connsiteX514" fmla="*/ 2792627 w 2874962"/>
                <a:gd name="connsiteY514" fmla="*/ 273778 h 1385887"/>
                <a:gd name="connsiteX515" fmla="*/ 2794206 w 2874962"/>
                <a:gd name="connsiteY515" fmla="*/ 274917 h 1385887"/>
                <a:gd name="connsiteX516" fmla="*/ 2795559 w 2874962"/>
                <a:gd name="connsiteY516" fmla="*/ 276056 h 1385887"/>
                <a:gd name="connsiteX517" fmla="*/ 2796687 w 2874962"/>
                <a:gd name="connsiteY517" fmla="*/ 277423 h 1385887"/>
                <a:gd name="connsiteX518" fmla="*/ 2797589 w 2874962"/>
                <a:gd name="connsiteY518" fmla="*/ 279018 h 1385887"/>
                <a:gd name="connsiteX519" fmla="*/ 2802101 w 2874962"/>
                <a:gd name="connsiteY519" fmla="*/ 286536 h 1385887"/>
                <a:gd name="connsiteX520" fmla="*/ 2807515 w 2874962"/>
                <a:gd name="connsiteY520" fmla="*/ 296789 h 1385887"/>
                <a:gd name="connsiteX521" fmla="*/ 2813605 w 2874962"/>
                <a:gd name="connsiteY521" fmla="*/ 308864 h 1385887"/>
                <a:gd name="connsiteX522" fmla="*/ 2816538 w 2874962"/>
                <a:gd name="connsiteY522" fmla="*/ 315699 h 1385887"/>
                <a:gd name="connsiteX523" fmla="*/ 2819696 w 2874962"/>
                <a:gd name="connsiteY523" fmla="*/ 322762 h 1385887"/>
                <a:gd name="connsiteX524" fmla="*/ 2822403 w 2874962"/>
                <a:gd name="connsiteY524" fmla="*/ 329597 h 1385887"/>
                <a:gd name="connsiteX525" fmla="*/ 2825110 w 2874962"/>
                <a:gd name="connsiteY525" fmla="*/ 336888 h 1385887"/>
                <a:gd name="connsiteX526" fmla="*/ 2827365 w 2874962"/>
                <a:gd name="connsiteY526" fmla="*/ 344179 h 1385887"/>
                <a:gd name="connsiteX527" fmla="*/ 2829170 w 2874962"/>
                <a:gd name="connsiteY527" fmla="*/ 351014 h 1385887"/>
                <a:gd name="connsiteX528" fmla="*/ 2830749 w 2874962"/>
                <a:gd name="connsiteY528" fmla="*/ 358077 h 1385887"/>
                <a:gd name="connsiteX529" fmla="*/ 2831426 w 2874962"/>
                <a:gd name="connsiteY529" fmla="*/ 364456 h 1385887"/>
                <a:gd name="connsiteX530" fmla="*/ 2831651 w 2874962"/>
                <a:gd name="connsiteY530" fmla="*/ 367646 h 1385887"/>
                <a:gd name="connsiteX531" fmla="*/ 2831651 w 2874962"/>
                <a:gd name="connsiteY531" fmla="*/ 370608 h 1385887"/>
                <a:gd name="connsiteX532" fmla="*/ 2831651 w 2874962"/>
                <a:gd name="connsiteY532" fmla="*/ 373570 h 1385887"/>
                <a:gd name="connsiteX533" fmla="*/ 2831426 w 2874962"/>
                <a:gd name="connsiteY533" fmla="*/ 376304 h 1385887"/>
                <a:gd name="connsiteX534" fmla="*/ 2833230 w 2874962"/>
                <a:gd name="connsiteY534" fmla="*/ 377899 h 1385887"/>
                <a:gd name="connsiteX535" fmla="*/ 2837968 w 2874962"/>
                <a:gd name="connsiteY535" fmla="*/ 382000 h 1385887"/>
                <a:gd name="connsiteX536" fmla="*/ 2841351 w 2874962"/>
                <a:gd name="connsiteY536" fmla="*/ 385189 h 1385887"/>
                <a:gd name="connsiteX537" fmla="*/ 2845186 w 2874962"/>
                <a:gd name="connsiteY537" fmla="*/ 388607 h 1385887"/>
                <a:gd name="connsiteX538" fmla="*/ 2849021 w 2874962"/>
                <a:gd name="connsiteY538" fmla="*/ 392708 h 1385887"/>
                <a:gd name="connsiteX539" fmla="*/ 2853081 w 2874962"/>
                <a:gd name="connsiteY539" fmla="*/ 397493 h 1385887"/>
                <a:gd name="connsiteX540" fmla="*/ 2857367 w 2874962"/>
                <a:gd name="connsiteY540" fmla="*/ 402277 h 1385887"/>
                <a:gd name="connsiteX541" fmla="*/ 2861202 w 2874962"/>
                <a:gd name="connsiteY541" fmla="*/ 407745 h 1385887"/>
                <a:gd name="connsiteX542" fmla="*/ 2865037 w 2874962"/>
                <a:gd name="connsiteY542" fmla="*/ 413441 h 1385887"/>
                <a:gd name="connsiteX543" fmla="*/ 2868421 w 2874962"/>
                <a:gd name="connsiteY543" fmla="*/ 419365 h 1385887"/>
                <a:gd name="connsiteX544" fmla="*/ 2869774 w 2874962"/>
                <a:gd name="connsiteY544" fmla="*/ 422327 h 1385887"/>
                <a:gd name="connsiteX545" fmla="*/ 2871127 w 2874962"/>
                <a:gd name="connsiteY545" fmla="*/ 425516 h 1385887"/>
                <a:gd name="connsiteX546" fmla="*/ 2872255 w 2874962"/>
                <a:gd name="connsiteY546" fmla="*/ 428706 h 1385887"/>
                <a:gd name="connsiteX547" fmla="*/ 2873158 w 2874962"/>
                <a:gd name="connsiteY547" fmla="*/ 431896 h 1385887"/>
                <a:gd name="connsiteX548" fmla="*/ 2874060 w 2874962"/>
                <a:gd name="connsiteY548" fmla="*/ 435086 h 1385887"/>
                <a:gd name="connsiteX549" fmla="*/ 2874737 w 2874962"/>
                <a:gd name="connsiteY549" fmla="*/ 438503 h 1385887"/>
                <a:gd name="connsiteX550" fmla="*/ 2874962 w 2874962"/>
                <a:gd name="connsiteY550" fmla="*/ 441693 h 1385887"/>
                <a:gd name="connsiteX551" fmla="*/ 2874962 w 2874962"/>
                <a:gd name="connsiteY551" fmla="*/ 445110 h 1385887"/>
                <a:gd name="connsiteX552" fmla="*/ 2874737 w 2874962"/>
                <a:gd name="connsiteY552" fmla="*/ 451490 h 1385887"/>
                <a:gd name="connsiteX553" fmla="*/ 2874060 w 2874962"/>
                <a:gd name="connsiteY553" fmla="*/ 457869 h 1385887"/>
                <a:gd name="connsiteX554" fmla="*/ 2872706 w 2874962"/>
                <a:gd name="connsiteY554" fmla="*/ 464249 h 1385887"/>
                <a:gd name="connsiteX555" fmla="*/ 2870902 w 2874962"/>
                <a:gd name="connsiteY555" fmla="*/ 470172 h 1385887"/>
                <a:gd name="connsiteX556" fmla="*/ 2869097 w 2874962"/>
                <a:gd name="connsiteY556" fmla="*/ 475413 h 1385887"/>
                <a:gd name="connsiteX557" fmla="*/ 2866841 w 2874962"/>
                <a:gd name="connsiteY557" fmla="*/ 480881 h 1385887"/>
                <a:gd name="connsiteX558" fmla="*/ 2864586 w 2874962"/>
                <a:gd name="connsiteY558" fmla="*/ 485893 h 1385887"/>
                <a:gd name="connsiteX559" fmla="*/ 2862104 w 2874962"/>
                <a:gd name="connsiteY559" fmla="*/ 490450 h 1385887"/>
                <a:gd name="connsiteX560" fmla="*/ 2859397 w 2874962"/>
                <a:gd name="connsiteY560" fmla="*/ 494551 h 1385887"/>
                <a:gd name="connsiteX561" fmla="*/ 2857142 w 2874962"/>
                <a:gd name="connsiteY561" fmla="*/ 498196 h 1385887"/>
                <a:gd name="connsiteX562" fmla="*/ 2852856 w 2874962"/>
                <a:gd name="connsiteY562" fmla="*/ 504120 h 1385887"/>
                <a:gd name="connsiteX563" fmla="*/ 2849923 w 2874962"/>
                <a:gd name="connsiteY563" fmla="*/ 507993 h 1385887"/>
                <a:gd name="connsiteX564" fmla="*/ 2848795 w 2874962"/>
                <a:gd name="connsiteY564" fmla="*/ 509132 h 1385887"/>
                <a:gd name="connsiteX565" fmla="*/ 2847893 w 2874962"/>
                <a:gd name="connsiteY565" fmla="*/ 509132 h 1385887"/>
                <a:gd name="connsiteX566" fmla="*/ 2845637 w 2874962"/>
                <a:gd name="connsiteY566" fmla="*/ 509588 h 1385887"/>
                <a:gd name="connsiteX567" fmla="*/ 2841802 w 2874962"/>
                <a:gd name="connsiteY567" fmla="*/ 508904 h 1385887"/>
                <a:gd name="connsiteX568" fmla="*/ 2839772 w 2874962"/>
                <a:gd name="connsiteY568" fmla="*/ 508677 h 1385887"/>
                <a:gd name="connsiteX569" fmla="*/ 2837291 w 2874962"/>
                <a:gd name="connsiteY569" fmla="*/ 507993 h 1385887"/>
                <a:gd name="connsiteX570" fmla="*/ 2834584 w 2874962"/>
                <a:gd name="connsiteY570" fmla="*/ 507082 h 1385887"/>
                <a:gd name="connsiteX571" fmla="*/ 2831651 w 2874962"/>
                <a:gd name="connsiteY571" fmla="*/ 505943 h 1385887"/>
                <a:gd name="connsiteX572" fmla="*/ 2828719 w 2874962"/>
                <a:gd name="connsiteY572" fmla="*/ 504348 h 1385887"/>
                <a:gd name="connsiteX573" fmla="*/ 2825561 w 2874962"/>
                <a:gd name="connsiteY573" fmla="*/ 502297 h 1385887"/>
                <a:gd name="connsiteX574" fmla="*/ 2822177 w 2874962"/>
                <a:gd name="connsiteY574" fmla="*/ 499791 h 1385887"/>
                <a:gd name="connsiteX575" fmla="*/ 2819019 w 2874962"/>
                <a:gd name="connsiteY575" fmla="*/ 496829 h 1385887"/>
                <a:gd name="connsiteX576" fmla="*/ 2815635 w 2874962"/>
                <a:gd name="connsiteY576" fmla="*/ 493184 h 1385887"/>
                <a:gd name="connsiteX577" fmla="*/ 2812026 w 2874962"/>
                <a:gd name="connsiteY577" fmla="*/ 489311 h 1385887"/>
                <a:gd name="connsiteX578" fmla="*/ 2810447 w 2874962"/>
                <a:gd name="connsiteY578" fmla="*/ 487032 h 1385887"/>
                <a:gd name="connsiteX579" fmla="*/ 2809319 w 2874962"/>
                <a:gd name="connsiteY579" fmla="*/ 484526 h 1385887"/>
                <a:gd name="connsiteX580" fmla="*/ 2807966 w 2874962"/>
                <a:gd name="connsiteY580" fmla="*/ 482020 h 1385887"/>
                <a:gd name="connsiteX581" fmla="*/ 2806838 w 2874962"/>
                <a:gd name="connsiteY581" fmla="*/ 479058 h 1385887"/>
                <a:gd name="connsiteX582" fmla="*/ 2806161 w 2874962"/>
                <a:gd name="connsiteY582" fmla="*/ 476096 h 1385887"/>
                <a:gd name="connsiteX583" fmla="*/ 2805484 w 2874962"/>
                <a:gd name="connsiteY583" fmla="*/ 472906 h 1385887"/>
                <a:gd name="connsiteX584" fmla="*/ 2804808 w 2874962"/>
                <a:gd name="connsiteY584" fmla="*/ 469717 h 1385887"/>
                <a:gd name="connsiteX585" fmla="*/ 2804357 w 2874962"/>
                <a:gd name="connsiteY585" fmla="*/ 466527 h 1385887"/>
                <a:gd name="connsiteX586" fmla="*/ 2804131 w 2874962"/>
                <a:gd name="connsiteY586" fmla="*/ 459692 h 1385887"/>
                <a:gd name="connsiteX587" fmla="*/ 2804131 w 2874962"/>
                <a:gd name="connsiteY587" fmla="*/ 452857 h 1385887"/>
                <a:gd name="connsiteX588" fmla="*/ 2804582 w 2874962"/>
                <a:gd name="connsiteY588" fmla="*/ 445794 h 1385887"/>
                <a:gd name="connsiteX589" fmla="*/ 2805484 w 2874962"/>
                <a:gd name="connsiteY589" fmla="*/ 439187 h 1385887"/>
                <a:gd name="connsiteX590" fmla="*/ 2806161 w 2874962"/>
                <a:gd name="connsiteY590" fmla="*/ 432579 h 1385887"/>
                <a:gd name="connsiteX591" fmla="*/ 2807515 w 2874962"/>
                <a:gd name="connsiteY591" fmla="*/ 426200 h 1385887"/>
                <a:gd name="connsiteX592" fmla="*/ 2809545 w 2874962"/>
                <a:gd name="connsiteY592" fmla="*/ 415947 h 1385887"/>
                <a:gd name="connsiteX593" fmla="*/ 2811349 w 2874962"/>
                <a:gd name="connsiteY593" fmla="*/ 408884 h 1385887"/>
                <a:gd name="connsiteX594" fmla="*/ 2812026 w 2874962"/>
                <a:gd name="connsiteY594" fmla="*/ 406150 h 1385887"/>
                <a:gd name="connsiteX595" fmla="*/ 2811575 w 2874962"/>
                <a:gd name="connsiteY595" fmla="*/ 406378 h 1385887"/>
                <a:gd name="connsiteX596" fmla="*/ 2809545 w 2874962"/>
                <a:gd name="connsiteY596" fmla="*/ 407290 h 1385887"/>
                <a:gd name="connsiteX597" fmla="*/ 2805936 w 2874962"/>
                <a:gd name="connsiteY597" fmla="*/ 407745 h 1385887"/>
                <a:gd name="connsiteX598" fmla="*/ 2803905 w 2874962"/>
                <a:gd name="connsiteY598" fmla="*/ 407973 h 1385887"/>
                <a:gd name="connsiteX599" fmla="*/ 2801424 w 2874962"/>
                <a:gd name="connsiteY599" fmla="*/ 407973 h 1385887"/>
                <a:gd name="connsiteX600" fmla="*/ 2798492 w 2874962"/>
                <a:gd name="connsiteY600" fmla="*/ 407745 h 1385887"/>
                <a:gd name="connsiteX601" fmla="*/ 2795559 w 2874962"/>
                <a:gd name="connsiteY601" fmla="*/ 407062 h 1385887"/>
                <a:gd name="connsiteX602" fmla="*/ 2792175 w 2874962"/>
                <a:gd name="connsiteY602" fmla="*/ 406150 h 1385887"/>
                <a:gd name="connsiteX603" fmla="*/ 2788566 w 2874962"/>
                <a:gd name="connsiteY603" fmla="*/ 405011 h 1385887"/>
                <a:gd name="connsiteX604" fmla="*/ 2784506 w 2874962"/>
                <a:gd name="connsiteY604" fmla="*/ 403188 h 1385887"/>
                <a:gd name="connsiteX605" fmla="*/ 2780445 w 2874962"/>
                <a:gd name="connsiteY605" fmla="*/ 400682 h 1385887"/>
                <a:gd name="connsiteX606" fmla="*/ 2775708 w 2874962"/>
                <a:gd name="connsiteY606" fmla="*/ 397948 h 1385887"/>
                <a:gd name="connsiteX607" fmla="*/ 2770971 w 2874962"/>
                <a:gd name="connsiteY607" fmla="*/ 394531 h 1385887"/>
                <a:gd name="connsiteX608" fmla="*/ 2768715 w 2874962"/>
                <a:gd name="connsiteY608" fmla="*/ 392480 h 1385887"/>
                <a:gd name="connsiteX609" fmla="*/ 2766460 w 2874962"/>
                <a:gd name="connsiteY609" fmla="*/ 390202 h 1385887"/>
                <a:gd name="connsiteX610" fmla="*/ 2764655 w 2874962"/>
                <a:gd name="connsiteY610" fmla="*/ 387696 h 1385887"/>
                <a:gd name="connsiteX611" fmla="*/ 2762850 w 2874962"/>
                <a:gd name="connsiteY611" fmla="*/ 384506 h 1385887"/>
                <a:gd name="connsiteX612" fmla="*/ 2761271 w 2874962"/>
                <a:gd name="connsiteY612" fmla="*/ 381544 h 1385887"/>
                <a:gd name="connsiteX613" fmla="*/ 2759692 w 2874962"/>
                <a:gd name="connsiteY613" fmla="*/ 378126 h 1385887"/>
                <a:gd name="connsiteX614" fmla="*/ 2758790 w 2874962"/>
                <a:gd name="connsiteY614" fmla="*/ 374481 h 1385887"/>
                <a:gd name="connsiteX615" fmla="*/ 2757436 w 2874962"/>
                <a:gd name="connsiteY615" fmla="*/ 370608 h 1385887"/>
                <a:gd name="connsiteX616" fmla="*/ 2756760 w 2874962"/>
                <a:gd name="connsiteY616" fmla="*/ 366735 h 1385887"/>
                <a:gd name="connsiteX617" fmla="*/ 2755857 w 2874962"/>
                <a:gd name="connsiteY617" fmla="*/ 362634 h 1385887"/>
                <a:gd name="connsiteX618" fmla="*/ 2754730 w 2874962"/>
                <a:gd name="connsiteY618" fmla="*/ 354432 h 1385887"/>
                <a:gd name="connsiteX619" fmla="*/ 2754053 w 2874962"/>
                <a:gd name="connsiteY619" fmla="*/ 346002 h 1385887"/>
                <a:gd name="connsiteX620" fmla="*/ 2753602 w 2874962"/>
                <a:gd name="connsiteY620" fmla="*/ 337344 h 1385887"/>
                <a:gd name="connsiteX621" fmla="*/ 2753602 w 2874962"/>
                <a:gd name="connsiteY621" fmla="*/ 329142 h 1385887"/>
                <a:gd name="connsiteX622" fmla="*/ 2753827 w 2874962"/>
                <a:gd name="connsiteY622" fmla="*/ 321167 h 1385887"/>
                <a:gd name="connsiteX623" fmla="*/ 2754278 w 2874962"/>
                <a:gd name="connsiteY623" fmla="*/ 313877 h 1385887"/>
                <a:gd name="connsiteX624" fmla="*/ 2754955 w 2874962"/>
                <a:gd name="connsiteY624" fmla="*/ 307725 h 1385887"/>
                <a:gd name="connsiteX625" fmla="*/ 2755632 w 2874962"/>
                <a:gd name="connsiteY625" fmla="*/ 298612 h 1385887"/>
                <a:gd name="connsiteX626" fmla="*/ 2756083 w 2874962"/>
                <a:gd name="connsiteY626" fmla="*/ 294966 h 1385887"/>
                <a:gd name="connsiteX627" fmla="*/ 2679804 w 2874962"/>
                <a:gd name="connsiteY627" fmla="*/ 76200 h 1385887"/>
                <a:gd name="connsiteX628" fmla="*/ 2684293 w 2874962"/>
                <a:gd name="connsiteY628" fmla="*/ 76200 h 1385887"/>
                <a:gd name="connsiteX629" fmla="*/ 2689006 w 2874962"/>
                <a:gd name="connsiteY629" fmla="*/ 76889 h 1385887"/>
                <a:gd name="connsiteX630" fmla="*/ 2691699 w 2874962"/>
                <a:gd name="connsiteY630" fmla="*/ 77349 h 1385887"/>
                <a:gd name="connsiteX631" fmla="*/ 2693944 w 2874962"/>
                <a:gd name="connsiteY631" fmla="*/ 78267 h 1385887"/>
                <a:gd name="connsiteX632" fmla="*/ 2696413 w 2874962"/>
                <a:gd name="connsiteY632" fmla="*/ 79186 h 1385887"/>
                <a:gd name="connsiteX633" fmla="*/ 2698882 w 2874962"/>
                <a:gd name="connsiteY633" fmla="*/ 80335 h 1385887"/>
                <a:gd name="connsiteX634" fmla="*/ 2701350 w 2874962"/>
                <a:gd name="connsiteY634" fmla="*/ 81483 h 1385887"/>
                <a:gd name="connsiteX635" fmla="*/ 2703370 w 2874962"/>
                <a:gd name="connsiteY635" fmla="*/ 83321 h 1385887"/>
                <a:gd name="connsiteX636" fmla="*/ 2705166 w 2874962"/>
                <a:gd name="connsiteY636" fmla="*/ 85159 h 1385887"/>
                <a:gd name="connsiteX637" fmla="*/ 2706513 w 2874962"/>
                <a:gd name="connsiteY637" fmla="*/ 87456 h 1385887"/>
                <a:gd name="connsiteX638" fmla="*/ 2707859 w 2874962"/>
                <a:gd name="connsiteY638" fmla="*/ 89983 h 1385887"/>
                <a:gd name="connsiteX639" fmla="*/ 2708981 w 2874962"/>
                <a:gd name="connsiteY639" fmla="*/ 92510 h 1385887"/>
                <a:gd name="connsiteX640" fmla="*/ 2709879 w 2874962"/>
                <a:gd name="connsiteY640" fmla="*/ 95266 h 1385887"/>
                <a:gd name="connsiteX641" fmla="*/ 2710552 w 2874962"/>
                <a:gd name="connsiteY641" fmla="*/ 98253 h 1385887"/>
                <a:gd name="connsiteX642" fmla="*/ 2711226 w 2874962"/>
                <a:gd name="connsiteY642" fmla="*/ 101239 h 1385887"/>
                <a:gd name="connsiteX643" fmla="*/ 2711450 w 2874962"/>
                <a:gd name="connsiteY643" fmla="*/ 104455 h 1385887"/>
                <a:gd name="connsiteX644" fmla="*/ 2711450 w 2874962"/>
                <a:gd name="connsiteY644" fmla="*/ 107901 h 1385887"/>
                <a:gd name="connsiteX645" fmla="*/ 2711450 w 2874962"/>
                <a:gd name="connsiteY645" fmla="*/ 111117 h 1385887"/>
                <a:gd name="connsiteX646" fmla="*/ 2711226 w 2874962"/>
                <a:gd name="connsiteY646" fmla="*/ 118238 h 1385887"/>
                <a:gd name="connsiteX647" fmla="*/ 2710328 w 2874962"/>
                <a:gd name="connsiteY647" fmla="*/ 125129 h 1385887"/>
                <a:gd name="connsiteX648" fmla="*/ 2709206 w 2874962"/>
                <a:gd name="connsiteY648" fmla="*/ 132251 h 1385887"/>
                <a:gd name="connsiteX649" fmla="*/ 2707635 w 2874962"/>
                <a:gd name="connsiteY649" fmla="*/ 138912 h 1385887"/>
                <a:gd name="connsiteX650" fmla="*/ 2706064 w 2874962"/>
                <a:gd name="connsiteY650" fmla="*/ 145115 h 1385887"/>
                <a:gd name="connsiteX651" fmla="*/ 2704268 w 2874962"/>
                <a:gd name="connsiteY651" fmla="*/ 150858 h 1385887"/>
                <a:gd name="connsiteX652" fmla="*/ 2702697 w 2874962"/>
                <a:gd name="connsiteY652" fmla="*/ 155911 h 1385887"/>
                <a:gd name="connsiteX653" fmla="*/ 2701350 w 2874962"/>
                <a:gd name="connsiteY653" fmla="*/ 160046 h 1385887"/>
                <a:gd name="connsiteX654" fmla="*/ 2700004 w 2874962"/>
                <a:gd name="connsiteY654" fmla="*/ 163032 h 1385887"/>
                <a:gd name="connsiteX655" fmla="*/ 2698882 w 2874962"/>
                <a:gd name="connsiteY655" fmla="*/ 165100 h 1385887"/>
                <a:gd name="connsiteX656" fmla="*/ 2646362 w 2874962"/>
                <a:gd name="connsiteY656" fmla="*/ 89064 h 1385887"/>
                <a:gd name="connsiteX657" fmla="*/ 2647709 w 2874962"/>
                <a:gd name="connsiteY657" fmla="*/ 88375 h 1385887"/>
                <a:gd name="connsiteX658" fmla="*/ 2651076 w 2874962"/>
                <a:gd name="connsiteY658" fmla="*/ 86078 h 1385887"/>
                <a:gd name="connsiteX659" fmla="*/ 2656013 w 2874962"/>
                <a:gd name="connsiteY659" fmla="*/ 82862 h 1385887"/>
                <a:gd name="connsiteX660" fmla="*/ 2659380 w 2874962"/>
                <a:gd name="connsiteY660" fmla="*/ 81254 h 1385887"/>
                <a:gd name="connsiteX661" fmla="*/ 2662971 w 2874962"/>
                <a:gd name="connsiteY661" fmla="*/ 79646 h 1385887"/>
                <a:gd name="connsiteX662" fmla="*/ 2666786 w 2874962"/>
                <a:gd name="connsiteY662" fmla="*/ 78497 h 1385887"/>
                <a:gd name="connsiteX663" fmla="*/ 2670826 w 2874962"/>
                <a:gd name="connsiteY663" fmla="*/ 77119 h 1385887"/>
                <a:gd name="connsiteX664" fmla="*/ 2675091 w 2874962"/>
                <a:gd name="connsiteY664" fmla="*/ 76430 h 1385887"/>
                <a:gd name="connsiteX665" fmla="*/ 1966780 w 2874962"/>
                <a:gd name="connsiteY665" fmla="*/ 0 h 1385887"/>
                <a:gd name="connsiteX666" fmla="*/ 1969721 w 2874962"/>
                <a:gd name="connsiteY666" fmla="*/ 0 h 1385887"/>
                <a:gd name="connsiteX667" fmla="*/ 1972436 w 2874962"/>
                <a:gd name="connsiteY667" fmla="*/ 0 h 1385887"/>
                <a:gd name="connsiteX668" fmla="*/ 1978091 w 2874962"/>
                <a:gd name="connsiteY668" fmla="*/ 681 h 1385887"/>
                <a:gd name="connsiteX669" fmla="*/ 1983521 w 2874962"/>
                <a:gd name="connsiteY669" fmla="*/ 1589 h 1385887"/>
                <a:gd name="connsiteX670" fmla="*/ 1988725 w 2874962"/>
                <a:gd name="connsiteY670" fmla="*/ 3405 h 1385887"/>
                <a:gd name="connsiteX671" fmla="*/ 1994154 w 2874962"/>
                <a:gd name="connsiteY671" fmla="*/ 5448 h 1385887"/>
                <a:gd name="connsiteX672" fmla="*/ 1999131 w 2874962"/>
                <a:gd name="connsiteY672" fmla="*/ 8173 h 1385887"/>
                <a:gd name="connsiteX673" fmla="*/ 2003656 w 2874962"/>
                <a:gd name="connsiteY673" fmla="*/ 10670 h 1385887"/>
                <a:gd name="connsiteX674" fmla="*/ 2007502 w 2874962"/>
                <a:gd name="connsiteY674" fmla="*/ 13394 h 1385887"/>
                <a:gd name="connsiteX675" fmla="*/ 2011122 w 2874962"/>
                <a:gd name="connsiteY675" fmla="*/ 16573 h 1385887"/>
                <a:gd name="connsiteX676" fmla="*/ 2014063 w 2874962"/>
                <a:gd name="connsiteY676" fmla="*/ 19297 h 1385887"/>
                <a:gd name="connsiteX677" fmla="*/ 2016099 w 2874962"/>
                <a:gd name="connsiteY677" fmla="*/ 22248 h 1385887"/>
                <a:gd name="connsiteX678" fmla="*/ 2017230 w 2874962"/>
                <a:gd name="connsiteY678" fmla="*/ 23837 h 1385887"/>
                <a:gd name="connsiteX679" fmla="*/ 2017683 w 2874962"/>
                <a:gd name="connsiteY679" fmla="*/ 25654 h 1385887"/>
                <a:gd name="connsiteX680" fmla="*/ 2018361 w 2874962"/>
                <a:gd name="connsiteY680" fmla="*/ 27470 h 1385887"/>
                <a:gd name="connsiteX681" fmla="*/ 2018588 w 2874962"/>
                <a:gd name="connsiteY681" fmla="*/ 29513 h 1385887"/>
                <a:gd name="connsiteX682" fmla="*/ 2018814 w 2874962"/>
                <a:gd name="connsiteY682" fmla="*/ 31556 h 1385887"/>
                <a:gd name="connsiteX683" fmla="*/ 2018814 w 2874962"/>
                <a:gd name="connsiteY683" fmla="*/ 34053 h 1385887"/>
                <a:gd name="connsiteX684" fmla="*/ 2017909 w 2874962"/>
                <a:gd name="connsiteY684" fmla="*/ 39275 h 1385887"/>
                <a:gd name="connsiteX685" fmla="*/ 2017004 w 2874962"/>
                <a:gd name="connsiteY685" fmla="*/ 44723 h 1385887"/>
                <a:gd name="connsiteX686" fmla="*/ 2015420 w 2874962"/>
                <a:gd name="connsiteY686" fmla="*/ 51080 h 1385887"/>
                <a:gd name="connsiteX687" fmla="*/ 2013384 w 2874962"/>
                <a:gd name="connsiteY687" fmla="*/ 57437 h 1385887"/>
                <a:gd name="connsiteX688" fmla="*/ 2010896 w 2874962"/>
                <a:gd name="connsiteY688" fmla="*/ 64247 h 1385887"/>
                <a:gd name="connsiteX689" fmla="*/ 2007728 w 2874962"/>
                <a:gd name="connsiteY689" fmla="*/ 71285 h 1385887"/>
                <a:gd name="connsiteX690" fmla="*/ 2004787 w 2874962"/>
                <a:gd name="connsiteY690" fmla="*/ 78550 h 1385887"/>
                <a:gd name="connsiteX691" fmla="*/ 2001167 w 2874962"/>
                <a:gd name="connsiteY691" fmla="*/ 85588 h 1385887"/>
                <a:gd name="connsiteX692" fmla="*/ 1997548 w 2874962"/>
                <a:gd name="connsiteY692" fmla="*/ 92852 h 1385887"/>
                <a:gd name="connsiteX693" fmla="*/ 1993702 w 2874962"/>
                <a:gd name="connsiteY693" fmla="*/ 99890 h 1385887"/>
                <a:gd name="connsiteX694" fmla="*/ 1989856 w 2874962"/>
                <a:gd name="connsiteY694" fmla="*/ 106928 h 1385887"/>
                <a:gd name="connsiteX695" fmla="*/ 1985783 w 2874962"/>
                <a:gd name="connsiteY695" fmla="*/ 113511 h 1385887"/>
                <a:gd name="connsiteX696" fmla="*/ 1981711 w 2874962"/>
                <a:gd name="connsiteY696" fmla="*/ 120095 h 1385887"/>
                <a:gd name="connsiteX697" fmla="*/ 1977413 w 2874962"/>
                <a:gd name="connsiteY697" fmla="*/ 127133 h 1385887"/>
                <a:gd name="connsiteX698" fmla="*/ 1972209 w 2874962"/>
                <a:gd name="connsiteY698" fmla="*/ 136895 h 1385887"/>
                <a:gd name="connsiteX699" fmla="*/ 1966553 w 2874962"/>
                <a:gd name="connsiteY699" fmla="*/ 148473 h 1385887"/>
                <a:gd name="connsiteX700" fmla="*/ 1960445 w 2874962"/>
                <a:gd name="connsiteY700" fmla="*/ 161413 h 1385887"/>
                <a:gd name="connsiteX701" fmla="*/ 1954337 w 2874962"/>
                <a:gd name="connsiteY701" fmla="*/ 175262 h 1385887"/>
                <a:gd name="connsiteX702" fmla="*/ 1947550 w 2874962"/>
                <a:gd name="connsiteY702" fmla="*/ 190018 h 1385887"/>
                <a:gd name="connsiteX703" fmla="*/ 1934880 w 2874962"/>
                <a:gd name="connsiteY703" fmla="*/ 220212 h 1385887"/>
                <a:gd name="connsiteX704" fmla="*/ 1923116 w 2874962"/>
                <a:gd name="connsiteY704" fmla="*/ 248590 h 1385887"/>
                <a:gd name="connsiteX705" fmla="*/ 1913388 w 2874962"/>
                <a:gd name="connsiteY705" fmla="*/ 272428 h 1385887"/>
                <a:gd name="connsiteX706" fmla="*/ 1904112 w 2874962"/>
                <a:gd name="connsiteY706" fmla="*/ 295357 h 1385887"/>
                <a:gd name="connsiteX707" fmla="*/ 1910221 w 2874962"/>
                <a:gd name="connsiteY707" fmla="*/ 289227 h 1385887"/>
                <a:gd name="connsiteX708" fmla="*/ 1916329 w 2874962"/>
                <a:gd name="connsiteY708" fmla="*/ 282417 h 1385887"/>
                <a:gd name="connsiteX709" fmla="*/ 1922211 w 2874962"/>
                <a:gd name="connsiteY709" fmla="*/ 275379 h 1385887"/>
                <a:gd name="connsiteX710" fmla="*/ 1928093 w 2874962"/>
                <a:gd name="connsiteY710" fmla="*/ 268114 h 1385887"/>
                <a:gd name="connsiteX711" fmla="*/ 1933749 w 2874962"/>
                <a:gd name="connsiteY711" fmla="*/ 260395 h 1385887"/>
                <a:gd name="connsiteX712" fmla="*/ 1939405 w 2874962"/>
                <a:gd name="connsiteY712" fmla="*/ 252450 h 1385887"/>
                <a:gd name="connsiteX713" fmla="*/ 1945061 w 2874962"/>
                <a:gd name="connsiteY713" fmla="*/ 244277 h 1385887"/>
                <a:gd name="connsiteX714" fmla="*/ 1950491 w 2874962"/>
                <a:gd name="connsiteY714" fmla="*/ 236104 h 1385887"/>
                <a:gd name="connsiteX715" fmla="*/ 1955920 w 2874962"/>
                <a:gd name="connsiteY715" fmla="*/ 227477 h 1385887"/>
                <a:gd name="connsiteX716" fmla="*/ 1960897 w 2874962"/>
                <a:gd name="connsiteY716" fmla="*/ 219077 h 1385887"/>
                <a:gd name="connsiteX717" fmla="*/ 1971078 w 2874962"/>
                <a:gd name="connsiteY717" fmla="*/ 201823 h 1385887"/>
                <a:gd name="connsiteX718" fmla="*/ 1980580 w 2874962"/>
                <a:gd name="connsiteY718" fmla="*/ 184797 h 1385887"/>
                <a:gd name="connsiteX719" fmla="*/ 1989629 w 2874962"/>
                <a:gd name="connsiteY719" fmla="*/ 167997 h 1385887"/>
                <a:gd name="connsiteX720" fmla="*/ 2005692 w 2874962"/>
                <a:gd name="connsiteY720" fmla="*/ 137122 h 1385887"/>
                <a:gd name="connsiteX721" fmla="*/ 2012932 w 2874962"/>
                <a:gd name="connsiteY721" fmla="*/ 123500 h 1385887"/>
                <a:gd name="connsiteX722" fmla="*/ 2019266 w 2874962"/>
                <a:gd name="connsiteY722" fmla="*/ 111695 h 1385887"/>
                <a:gd name="connsiteX723" fmla="*/ 2024922 w 2874962"/>
                <a:gd name="connsiteY723" fmla="*/ 101706 h 1385887"/>
                <a:gd name="connsiteX724" fmla="*/ 2027411 w 2874962"/>
                <a:gd name="connsiteY724" fmla="*/ 97620 h 1385887"/>
                <a:gd name="connsiteX725" fmla="*/ 2030126 w 2874962"/>
                <a:gd name="connsiteY725" fmla="*/ 93987 h 1385887"/>
                <a:gd name="connsiteX726" fmla="*/ 2032388 w 2874962"/>
                <a:gd name="connsiteY726" fmla="*/ 91263 h 1385887"/>
                <a:gd name="connsiteX727" fmla="*/ 2034424 w 2874962"/>
                <a:gd name="connsiteY727" fmla="*/ 88993 h 1385887"/>
                <a:gd name="connsiteX728" fmla="*/ 2036234 w 2874962"/>
                <a:gd name="connsiteY728" fmla="*/ 87404 h 1385887"/>
                <a:gd name="connsiteX729" fmla="*/ 2036913 w 2874962"/>
                <a:gd name="connsiteY729" fmla="*/ 87177 h 1385887"/>
                <a:gd name="connsiteX730" fmla="*/ 2037591 w 2874962"/>
                <a:gd name="connsiteY730" fmla="*/ 86950 h 1385887"/>
                <a:gd name="connsiteX731" fmla="*/ 2040985 w 2874962"/>
                <a:gd name="connsiteY731" fmla="*/ 86496 h 1385887"/>
                <a:gd name="connsiteX732" fmla="*/ 2044605 w 2874962"/>
                <a:gd name="connsiteY732" fmla="*/ 86496 h 1385887"/>
                <a:gd name="connsiteX733" fmla="*/ 2048225 w 2874962"/>
                <a:gd name="connsiteY733" fmla="*/ 86950 h 1385887"/>
                <a:gd name="connsiteX734" fmla="*/ 2052071 w 2874962"/>
                <a:gd name="connsiteY734" fmla="*/ 87858 h 1385887"/>
                <a:gd name="connsiteX735" fmla="*/ 2055917 w 2874962"/>
                <a:gd name="connsiteY735" fmla="*/ 88993 h 1385887"/>
                <a:gd name="connsiteX736" fmla="*/ 2059763 w 2874962"/>
                <a:gd name="connsiteY736" fmla="*/ 90809 h 1385887"/>
                <a:gd name="connsiteX737" fmla="*/ 2063835 w 2874962"/>
                <a:gd name="connsiteY737" fmla="*/ 92625 h 1385887"/>
                <a:gd name="connsiteX738" fmla="*/ 2067455 w 2874962"/>
                <a:gd name="connsiteY738" fmla="*/ 94896 h 1385887"/>
                <a:gd name="connsiteX739" fmla="*/ 2071301 w 2874962"/>
                <a:gd name="connsiteY739" fmla="*/ 97393 h 1385887"/>
                <a:gd name="connsiteX740" fmla="*/ 2074468 w 2874962"/>
                <a:gd name="connsiteY740" fmla="*/ 100344 h 1385887"/>
                <a:gd name="connsiteX741" fmla="*/ 2077635 w 2874962"/>
                <a:gd name="connsiteY741" fmla="*/ 103295 h 1385887"/>
                <a:gd name="connsiteX742" fmla="*/ 2080350 w 2874962"/>
                <a:gd name="connsiteY742" fmla="*/ 106701 h 1385887"/>
                <a:gd name="connsiteX743" fmla="*/ 2083065 w 2874962"/>
                <a:gd name="connsiteY743" fmla="*/ 110106 h 1385887"/>
                <a:gd name="connsiteX744" fmla="*/ 2084649 w 2874962"/>
                <a:gd name="connsiteY744" fmla="*/ 113965 h 1385887"/>
                <a:gd name="connsiteX745" fmla="*/ 2086232 w 2874962"/>
                <a:gd name="connsiteY745" fmla="*/ 117598 h 1385887"/>
                <a:gd name="connsiteX746" fmla="*/ 2087363 w 2874962"/>
                <a:gd name="connsiteY746" fmla="*/ 121457 h 1385887"/>
                <a:gd name="connsiteX747" fmla="*/ 2087590 w 2874962"/>
                <a:gd name="connsiteY747" fmla="*/ 125998 h 1385887"/>
                <a:gd name="connsiteX748" fmla="*/ 2087363 w 2874962"/>
                <a:gd name="connsiteY748" fmla="*/ 130765 h 1385887"/>
                <a:gd name="connsiteX749" fmla="*/ 2086911 w 2874962"/>
                <a:gd name="connsiteY749" fmla="*/ 135987 h 1385887"/>
                <a:gd name="connsiteX750" fmla="*/ 2085780 w 2874962"/>
                <a:gd name="connsiteY750" fmla="*/ 141662 h 1385887"/>
                <a:gd name="connsiteX751" fmla="*/ 2084422 w 2874962"/>
                <a:gd name="connsiteY751" fmla="*/ 147111 h 1385887"/>
                <a:gd name="connsiteX752" fmla="*/ 2083065 w 2874962"/>
                <a:gd name="connsiteY752" fmla="*/ 153013 h 1385887"/>
                <a:gd name="connsiteX753" fmla="*/ 2081255 w 2874962"/>
                <a:gd name="connsiteY753" fmla="*/ 158689 h 1385887"/>
                <a:gd name="connsiteX754" fmla="*/ 2079445 w 2874962"/>
                <a:gd name="connsiteY754" fmla="*/ 164365 h 1385887"/>
                <a:gd name="connsiteX755" fmla="*/ 2075825 w 2874962"/>
                <a:gd name="connsiteY755" fmla="*/ 174581 h 1385887"/>
                <a:gd name="connsiteX756" fmla="*/ 2072432 w 2874962"/>
                <a:gd name="connsiteY756" fmla="*/ 183207 h 1385887"/>
                <a:gd name="connsiteX757" fmla="*/ 2069265 w 2874962"/>
                <a:gd name="connsiteY757" fmla="*/ 191153 h 1385887"/>
                <a:gd name="connsiteX758" fmla="*/ 2072658 w 2874962"/>
                <a:gd name="connsiteY758" fmla="*/ 191834 h 1385887"/>
                <a:gd name="connsiteX759" fmla="*/ 2076278 w 2874962"/>
                <a:gd name="connsiteY759" fmla="*/ 192969 h 1385887"/>
                <a:gd name="connsiteX760" fmla="*/ 2079445 w 2874962"/>
                <a:gd name="connsiteY760" fmla="*/ 194105 h 1385887"/>
                <a:gd name="connsiteX761" fmla="*/ 2082160 w 2874962"/>
                <a:gd name="connsiteY761" fmla="*/ 195694 h 1385887"/>
                <a:gd name="connsiteX762" fmla="*/ 2084649 w 2874962"/>
                <a:gd name="connsiteY762" fmla="*/ 197510 h 1385887"/>
                <a:gd name="connsiteX763" fmla="*/ 2087137 w 2874962"/>
                <a:gd name="connsiteY763" fmla="*/ 199553 h 1385887"/>
                <a:gd name="connsiteX764" fmla="*/ 2089173 w 2874962"/>
                <a:gd name="connsiteY764" fmla="*/ 201823 h 1385887"/>
                <a:gd name="connsiteX765" fmla="*/ 2090983 w 2874962"/>
                <a:gd name="connsiteY765" fmla="*/ 204094 h 1385887"/>
                <a:gd name="connsiteX766" fmla="*/ 2092341 w 2874962"/>
                <a:gd name="connsiteY766" fmla="*/ 206818 h 1385887"/>
                <a:gd name="connsiteX767" fmla="*/ 2093698 w 2874962"/>
                <a:gd name="connsiteY767" fmla="*/ 209542 h 1385887"/>
                <a:gd name="connsiteX768" fmla="*/ 2095055 w 2874962"/>
                <a:gd name="connsiteY768" fmla="*/ 212493 h 1385887"/>
                <a:gd name="connsiteX769" fmla="*/ 2095960 w 2874962"/>
                <a:gd name="connsiteY769" fmla="*/ 215218 h 1385887"/>
                <a:gd name="connsiteX770" fmla="*/ 2096865 w 2874962"/>
                <a:gd name="connsiteY770" fmla="*/ 218396 h 1385887"/>
                <a:gd name="connsiteX771" fmla="*/ 2097318 w 2874962"/>
                <a:gd name="connsiteY771" fmla="*/ 221347 h 1385887"/>
                <a:gd name="connsiteX772" fmla="*/ 2097997 w 2874962"/>
                <a:gd name="connsiteY772" fmla="*/ 227704 h 1385887"/>
                <a:gd name="connsiteX773" fmla="*/ 2098675 w 2874962"/>
                <a:gd name="connsiteY773" fmla="*/ 234515 h 1385887"/>
                <a:gd name="connsiteX774" fmla="*/ 2098223 w 2874962"/>
                <a:gd name="connsiteY774" fmla="*/ 240871 h 1385887"/>
                <a:gd name="connsiteX775" fmla="*/ 2097770 w 2874962"/>
                <a:gd name="connsiteY775" fmla="*/ 247228 h 1385887"/>
                <a:gd name="connsiteX776" fmla="*/ 2097318 w 2874962"/>
                <a:gd name="connsiteY776" fmla="*/ 253585 h 1385887"/>
                <a:gd name="connsiteX777" fmla="*/ 2096187 w 2874962"/>
                <a:gd name="connsiteY777" fmla="*/ 259033 h 1385887"/>
                <a:gd name="connsiteX778" fmla="*/ 2095508 w 2874962"/>
                <a:gd name="connsiteY778" fmla="*/ 264255 h 1385887"/>
                <a:gd name="connsiteX779" fmla="*/ 2093924 w 2874962"/>
                <a:gd name="connsiteY779" fmla="*/ 272201 h 1385887"/>
                <a:gd name="connsiteX780" fmla="*/ 2092793 w 2874962"/>
                <a:gd name="connsiteY780" fmla="*/ 276514 h 1385887"/>
                <a:gd name="connsiteX781" fmla="*/ 2090078 w 2874962"/>
                <a:gd name="connsiteY781" fmla="*/ 283779 h 1385887"/>
                <a:gd name="connsiteX782" fmla="*/ 2086458 w 2874962"/>
                <a:gd name="connsiteY782" fmla="*/ 293087 h 1385887"/>
                <a:gd name="connsiteX783" fmla="*/ 2082160 w 2874962"/>
                <a:gd name="connsiteY783" fmla="*/ 303984 h 1385887"/>
                <a:gd name="connsiteX784" fmla="*/ 2071527 w 2874962"/>
                <a:gd name="connsiteY784" fmla="*/ 330545 h 1385887"/>
                <a:gd name="connsiteX785" fmla="*/ 2059084 w 2874962"/>
                <a:gd name="connsiteY785" fmla="*/ 360285 h 1385887"/>
                <a:gd name="connsiteX786" fmla="*/ 2034877 w 2874962"/>
                <a:gd name="connsiteY786" fmla="*/ 418176 h 1385887"/>
                <a:gd name="connsiteX787" fmla="*/ 2025375 w 2874962"/>
                <a:gd name="connsiteY787" fmla="*/ 441106 h 1385887"/>
                <a:gd name="connsiteX788" fmla="*/ 2019493 w 2874962"/>
                <a:gd name="connsiteY788" fmla="*/ 456089 h 1385887"/>
                <a:gd name="connsiteX789" fmla="*/ 2017683 w 2874962"/>
                <a:gd name="connsiteY789" fmla="*/ 461311 h 1385887"/>
                <a:gd name="connsiteX790" fmla="*/ 2015873 w 2874962"/>
                <a:gd name="connsiteY790" fmla="*/ 467894 h 1385887"/>
                <a:gd name="connsiteX791" fmla="*/ 2014515 w 2874962"/>
                <a:gd name="connsiteY791" fmla="*/ 474932 h 1385887"/>
                <a:gd name="connsiteX792" fmla="*/ 2012706 w 2874962"/>
                <a:gd name="connsiteY792" fmla="*/ 482651 h 1385887"/>
                <a:gd name="connsiteX793" fmla="*/ 2011122 w 2874962"/>
                <a:gd name="connsiteY793" fmla="*/ 491051 h 1385887"/>
                <a:gd name="connsiteX794" fmla="*/ 2009764 w 2874962"/>
                <a:gd name="connsiteY794" fmla="*/ 499905 h 1385887"/>
                <a:gd name="connsiteX795" fmla="*/ 2008633 w 2874962"/>
                <a:gd name="connsiteY795" fmla="*/ 509440 h 1385887"/>
                <a:gd name="connsiteX796" fmla="*/ 2007502 w 2874962"/>
                <a:gd name="connsiteY796" fmla="*/ 518975 h 1385887"/>
                <a:gd name="connsiteX797" fmla="*/ 2006371 w 2874962"/>
                <a:gd name="connsiteY797" fmla="*/ 528282 h 1385887"/>
                <a:gd name="connsiteX798" fmla="*/ 2005692 w 2874962"/>
                <a:gd name="connsiteY798" fmla="*/ 538044 h 1385887"/>
                <a:gd name="connsiteX799" fmla="*/ 2005240 w 2874962"/>
                <a:gd name="connsiteY799" fmla="*/ 547806 h 1385887"/>
                <a:gd name="connsiteX800" fmla="*/ 2005014 w 2874962"/>
                <a:gd name="connsiteY800" fmla="*/ 557341 h 1385887"/>
                <a:gd name="connsiteX801" fmla="*/ 2005014 w 2874962"/>
                <a:gd name="connsiteY801" fmla="*/ 566649 h 1385887"/>
                <a:gd name="connsiteX802" fmla="*/ 2005240 w 2874962"/>
                <a:gd name="connsiteY802" fmla="*/ 575503 h 1385887"/>
                <a:gd name="connsiteX803" fmla="*/ 2005692 w 2874962"/>
                <a:gd name="connsiteY803" fmla="*/ 583903 h 1385887"/>
                <a:gd name="connsiteX804" fmla="*/ 2006371 w 2874962"/>
                <a:gd name="connsiteY804" fmla="*/ 591395 h 1385887"/>
                <a:gd name="connsiteX805" fmla="*/ 2008633 w 2874962"/>
                <a:gd name="connsiteY805" fmla="*/ 610011 h 1385887"/>
                <a:gd name="connsiteX806" fmla="*/ 2009764 w 2874962"/>
                <a:gd name="connsiteY806" fmla="*/ 627719 h 1385887"/>
                <a:gd name="connsiteX807" fmla="*/ 2010217 w 2874962"/>
                <a:gd name="connsiteY807" fmla="*/ 636573 h 1385887"/>
                <a:gd name="connsiteX808" fmla="*/ 2010669 w 2874962"/>
                <a:gd name="connsiteY808" fmla="*/ 645427 h 1385887"/>
                <a:gd name="connsiteX809" fmla="*/ 2010896 w 2874962"/>
                <a:gd name="connsiteY809" fmla="*/ 653372 h 1385887"/>
                <a:gd name="connsiteX810" fmla="*/ 2010669 w 2874962"/>
                <a:gd name="connsiteY810" fmla="*/ 661091 h 1385887"/>
                <a:gd name="connsiteX811" fmla="*/ 2009764 w 2874962"/>
                <a:gd name="connsiteY811" fmla="*/ 667902 h 1385887"/>
                <a:gd name="connsiteX812" fmla="*/ 2009086 w 2874962"/>
                <a:gd name="connsiteY812" fmla="*/ 674258 h 1385887"/>
                <a:gd name="connsiteX813" fmla="*/ 2007955 w 2874962"/>
                <a:gd name="connsiteY813" fmla="*/ 679480 h 1385887"/>
                <a:gd name="connsiteX814" fmla="*/ 2006371 w 2874962"/>
                <a:gd name="connsiteY814" fmla="*/ 684474 h 1385887"/>
                <a:gd name="connsiteX815" fmla="*/ 2005240 w 2874962"/>
                <a:gd name="connsiteY815" fmla="*/ 688107 h 1385887"/>
                <a:gd name="connsiteX816" fmla="*/ 2003882 w 2874962"/>
                <a:gd name="connsiteY816" fmla="*/ 692420 h 1385887"/>
                <a:gd name="connsiteX817" fmla="*/ 2002977 w 2874962"/>
                <a:gd name="connsiteY817" fmla="*/ 697869 h 1385887"/>
                <a:gd name="connsiteX818" fmla="*/ 2001846 w 2874962"/>
                <a:gd name="connsiteY818" fmla="*/ 703998 h 1385887"/>
                <a:gd name="connsiteX819" fmla="*/ 1999810 w 2874962"/>
                <a:gd name="connsiteY819" fmla="*/ 718074 h 1385887"/>
                <a:gd name="connsiteX820" fmla="*/ 1998000 w 2874962"/>
                <a:gd name="connsiteY820" fmla="*/ 734192 h 1385887"/>
                <a:gd name="connsiteX821" fmla="*/ 1996417 w 2874962"/>
                <a:gd name="connsiteY821" fmla="*/ 751673 h 1385887"/>
                <a:gd name="connsiteX822" fmla="*/ 1995059 w 2874962"/>
                <a:gd name="connsiteY822" fmla="*/ 769608 h 1385887"/>
                <a:gd name="connsiteX823" fmla="*/ 1993928 w 2874962"/>
                <a:gd name="connsiteY823" fmla="*/ 787770 h 1385887"/>
                <a:gd name="connsiteX824" fmla="*/ 1993249 w 2874962"/>
                <a:gd name="connsiteY824" fmla="*/ 805024 h 1385887"/>
                <a:gd name="connsiteX825" fmla="*/ 1993023 w 2874962"/>
                <a:gd name="connsiteY825" fmla="*/ 814332 h 1385887"/>
                <a:gd name="connsiteX826" fmla="*/ 1992344 w 2874962"/>
                <a:gd name="connsiteY826" fmla="*/ 821369 h 1385887"/>
                <a:gd name="connsiteX827" fmla="*/ 1991892 w 2874962"/>
                <a:gd name="connsiteY827" fmla="*/ 828180 h 1385887"/>
                <a:gd name="connsiteX828" fmla="*/ 1991213 w 2874962"/>
                <a:gd name="connsiteY828" fmla="*/ 834310 h 1385887"/>
                <a:gd name="connsiteX829" fmla="*/ 1990082 w 2874962"/>
                <a:gd name="connsiteY829" fmla="*/ 840212 h 1385887"/>
                <a:gd name="connsiteX830" fmla="*/ 1988498 w 2874962"/>
                <a:gd name="connsiteY830" fmla="*/ 845661 h 1385887"/>
                <a:gd name="connsiteX831" fmla="*/ 1987820 w 2874962"/>
                <a:gd name="connsiteY831" fmla="*/ 847931 h 1385887"/>
                <a:gd name="connsiteX832" fmla="*/ 1986688 w 2874962"/>
                <a:gd name="connsiteY832" fmla="*/ 850201 h 1385887"/>
                <a:gd name="connsiteX833" fmla="*/ 1985783 w 2874962"/>
                <a:gd name="connsiteY833" fmla="*/ 852471 h 1385887"/>
                <a:gd name="connsiteX834" fmla="*/ 1984426 w 2874962"/>
                <a:gd name="connsiteY834" fmla="*/ 854515 h 1385887"/>
                <a:gd name="connsiteX835" fmla="*/ 1983295 w 2874962"/>
                <a:gd name="connsiteY835" fmla="*/ 856558 h 1385887"/>
                <a:gd name="connsiteX836" fmla="*/ 1981711 w 2874962"/>
                <a:gd name="connsiteY836" fmla="*/ 858374 h 1385887"/>
                <a:gd name="connsiteX837" fmla="*/ 1979901 w 2874962"/>
                <a:gd name="connsiteY837" fmla="*/ 859963 h 1385887"/>
                <a:gd name="connsiteX838" fmla="*/ 1978091 w 2874962"/>
                <a:gd name="connsiteY838" fmla="*/ 861552 h 1385887"/>
                <a:gd name="connsiteX839" fmla="*/ 1976055 w 2874962"/>
                <a:gd name="connsiteY839" fmla="*/ 863142 h 1385887"/>
                <a:gd name="connsiteX840" fmla="*/ 1974019 w 2874962"/>
                <a:gd name="connsiteY840" fmla="*/ 864277 h 1385887"/>
                <a:gd name="connsiteX841" fmla="*/ 1971757 w 2874962"/>
                <a:gd name="connsiteY841" fmla="*/ 865412 h 1385887"/>
                <a:gd name="connsiteX842" fmla="*/ 1969042 w 2874962"/>
                <a:gd name="connsiteY842" fmla="*/ 866093 h 1385887"/>
                <a:gd name="connsiteX843" fmla="*/ 1966327 w 2874962"/>
                <a:gd name="connsiteY843" fmla="*/ 867001 h 1385887"/>
                <a:gd name="connsiteX844" fmla="*/ 1963160 w 2874962"/>
                <a:gd name="connsiteY844" fmla="*/ 867682 h 1385887"/>
                <a:gd name="connsiteX845" fmla="*/ 1959993 w 2874962"/>
                <a:gd name="connsiteY845" fmla="*/ 867909 h 1385887"/>
                <a:gd name="connsiteX846" fmla="*/ 1956599 w 2874962"/>
                <a:gd name="connsiteY846" fmla="*/ 868363 h 1385887"/>
                <a:gd name="connsiteX847" fmla="*/ 1952979 w 2874962"/>
                <a:gd name="connsiteY847" fmla="*/ 868363 h 1385887"/>
                <a:gd name="connsiteX848" fmla="*/ 1948907 w 2874962"/>
                <a:gd name="connsiteY848" fmla="*/ 868363 h 1385887"/>
                <a:gd name="connsiteX849" fmla="*/ 1944835 w 2874962"/>
                <a:gd name="connsiteY849" fmla="*/ 868136 h 1385887"/>
                <a:gd name="connsiteX850" fmla="*/ 1940310 w 2874962"/>
                <a:gd name="connsiteY850" fmla="*/ 867682 h 1385887"/>
                <a:gd name="connsiteX851" fmla="*/ 1930582 w 2874962"/>
                <a:gd name="connsiteY851" fmla="*/ 866320 h 1385887"/>
                <a:gd name="connsiteX852" fmla="*/ 1924926 w 2874962"/>
                <a:gd name="connsiteY852" fmla="*/ 865185 h 1385887"/>
                <a:gd name="connsiteX853" fmla="*/ 1918591 w 2874962"/>
                <a:gd name="connsiteY853" fmla="*/ 863596 h 1385887"/>
                <a:gd name="connsiteX854" fmla="*/ 1912030 w 2874962"/>
                <a:gd name="connsiteY854" fmla="*/ 861552 h 1385887"/>
                <a:gd name="connsiteX855" fmla="*/ 1905243 w 2874962"/>
                <a:gd name="connsiteY855" fmla="*/ 859055 h 1385887"/>
                <a:gd name="connsiteX856" fmla="*/ 1898004 w 2874962"/>
                <a:gd name="connsiteY856" fmla="*/ 856104 h 1385887"/>
                <a:gd name="connsiteX857" fmla="*/ 1890538 w 2874962"/>
                <a:gd name="connsiteY857" fmla="*/ 853153 h 1385887"/>
                <a:gd name="connsiteX858" fmla="*/ 1883072 w 2874962"/>
                <a:gd name="connsiteY858" fmla="*/ 849747 h 1385887"/>
                <a:gd name="connsiteX859" fmla="*/ 1875154 w 2874962"/>
                <a:gd name="connsiteY859" fmla="*/ 845888 h 1385887"/>
                <a:gd name="connsiteX860" fmla="*/ 1859317 w 2874962"/>
                <a:gd name="connsiteY860" fmla="*/ 837942 h 1385887"/>
                <a:gd name="connsiteX861" fmla="*/ 1843255 w 2874962"/>
                <a:gd name="connsiteY861" fmla="*/ 828861 h 1385887"/>
                <a:gd name="connsiteX862" fmla="*/ 1827418 w 2874962"/>
                <a:gd name="connsiteY862" fmla="*/ 820007 h 1385887"/>
                <a:gd name="connsiteX863" fmla="*/ 1811808 w 2874962"/>
                <a:gd name="connsiteY863" fmla="*/ 810472 h 1385887"/>
                <a:gd name="connsiteX864" fmla="*/ 1796876 w 2874962"/>
                <a:gd name="connsiteY864" fmla="*/ 801164 h 1385887"/>
                <a:gd name="connsiteX865" fmla="*/ 1782850 w 2874962"/>
                <a:gd name="connsiteY865" fmla="*/ 792537 h 1385887"/>
                <a:gd name="connsiteX866" fmla="*/ 1759321 w 2874962"/>
                <a:gd name="connsiteY866" fmla="*/ 777100 h 1385887"/>
                <a:gd name="connsiteX867" fmla="*/ 1743485 w 2874962"/>
                <a:gd name="connsiteY867" fmla="*/ 766203 h 1385887"/>
                <a:gd name="connsiteX868" fmla="*/ 1737602 w 2874962"/>
                <a:gd name="connsiteY868" fmla="*/ 762116 h 1385887"/>
                <a:gd name="connsiteX869" fmla="*/ 1738960 w 2874962"/>
                <a:gd name="connsiteY869" fmla="*/ 745771 h 1385887"/>
                <a:gd name="connsiteX870" fmla="*/ 1740091 w 2874962"/>
                <a:gd name="connsiteY870" fmla="*/ 728290 h 1385887"/>
                <a:gd name="connsiteX871" fmla="*/ 1741222 w 2874962"/>
                <a:gd name="connsiteY871" fmla="*/ 706950 h 1385887"/>
                <a:gd name="connsiteX872" fmla="*/ 1741675 w 2874962"/>
                <a:gd name="connsiteY872" fmla="*/ 695599 h 1385887"/>
                <a:gd name="connsiteX873" fmla="*/ 1741901 w 2874962"/>
                <a:gd name="connsiteY873" fmla="*/ 684247 h 1385887"/>
                <a:gd name="connsiteX874" fmla="*/ 1741901 w 2874962"/>
                <a:gd name="connsiteY874" fmla="*/ 672669 h 1385887"/>
                <a:gd name="connsiteX875" fmla="*/ 1741675 w 2874962"/>
                <a:gd name="connsiteY875" fmla="*/ 661545 h 1385887"/>
                <a:gd name="connsiteX876" fmla="*/ 1741222 w 2874962"/>
                <a:gd name="connsiteY876" fmla="*/ 650875 h 1385887"/>
                <a:gd name="connsiteX877" fmla="*/ 1740544 w 2874962"/>
                <a:gd name="connsiteY877" fmla="*/ 641113 h 1385887"/>
                <a:gd name="connsiteX878" fmla="*/ 1739186 w 2874962"/>
                <a:gd name="connsiteY878" fmla="*/ 632259 h 1385887"/>
                <a:gd name="connsiteX879" fmla="*/ 1738281 w 2874962"/>
                <a:gd name="connsiteY879" fmla="*/ 628173 h 1385887"/>
                <a:gd name="connsiteX880" fmla="*/ 1737602 w 2874962"/>
                <a:gd name="connsiteY880" fmla="*/ 624540 h 1385887"/>
                <a:gd name="connsiteX881" fmla="*/ 1735340 w 2874962"/>
                <a:gd name="connsiteY881" fmla="*/ 617730 h 1385887"/>
                <a:gd name="connsiteX882" fmla="*/ 1732852 w 2874962"/>
                <a:gd name="connsiteY882" fmla="*/ 610011 h 1385887"/>
                <a:gd name="connsiteX883" fmla="*/ 1729684 w 2874962"/>
                <a:gd name="connsiteY883" fmla="*/ 601838 h 1385887"/>
                <a:gd name="connsiteX884" fmla="*/ 1726064 w 2874962"/>
                <a:gd name="connsiteY884" fmla="*/ 593665 h 1385887"/>
                <a:gd name="connsiteX885" fmla="*/ 1722218 w 2874962"/>
                <a:gd name="connsiteY885" fmla="*/ 584811 h 1385887"/>
                <a:gd name="connsiteX886" fmla="*/ 1717920 w 2874962"/>
                <a:gd name="connsiteY886" fmla="*/ 576184 h 1385887"/>
                <a:gd name="connsiteX887" fmla="*/ 1713621 w 2874962"/>
                <a:gd name="connsiteY887" fmla="*/ 567330 h 1385887"/>
                <a:gd name="connsiteX888" fmla="*/ 1708871 w 2874962"/>
                <a:gd name="connsiteY888" fmla="*/ 558477 h 1385887"/>
                <a:gd name="connsiteX889" fmla="*/ 1704120 w 2874962"/>
                <a:gd name="connsiteY889" fmla="*/ 549850 h 1385887"/>
                <a:gd name="connsiteX890" fmla="*/ 1699142 w 2874962"/>
                <a:gd name="connsiteY890" fmla="*/ 541450 h 1385887"/>
                <a:gd name="connsiteX891" fmla="*/ 1694391 w 2874962"/>
                <a:gd name="connsiteY891" fmla="*/ 533504 h 1385887"/>
                <a:gd name="connsiteX892" fmla="*/ 1689640 w 2874962"/>
                <a:gd name="connsiteY892" fmla="*/ 526012 h 1385887"/>
                <a:gd name="connsiteX893" fmla="*/ 1684663 w 2874962"/>
                <a:gd name="connsiteY893" fmla="*/ 519202 h 1385887"/>
                <a:gd name="connsiteX894" fmla="*/ 1680139 w 2874962"/>
                <a:gd name="connsiteY894" fmla="*/ 512618 h 1385887"/>
                <a:gd name="connsiteX895" fmla="*/ 1675614 w 2874962"/>
                <a:gd name="connsiteY895" fmla="*/ 507169 h 1385887"/>
                <a:gd name="connsiteX896" fmla="*/ 1671542 w 2874962"/>
                <a:gd name="connsiteY896" fmla="*/ 502175 h 1385887"/>
                <a:gd name="connsiteX897" fmla="*/ 1669505 w 2874962"/>
                <a:gd name="connsiteY897" fmla="*/ 499905 h 1385887"/>
                <a:gd name="connsiteX898" fmla="*/ 1667469 w 2874962"/>
                <a:gd name="connsiteY898" fmla="*/ 497407 h 1385887"/>
                <a:gd name="connsiteX899" fmla="*/ 1665433 w 2874962"/>
                <a:gd name="connsiteY899" fmla="*/ 494456 h 1385887"/>
                <a:gd name="connsiteX900" fmla="*/ 1663623 w 2874962"/>
                <a:gd name="connsiteY900" fmla="*/ 491505 h 1385887"/>
                <a:gd name="connsiteX901" fmla="*/ 1659777 w 2874962"/>
                <a:gd name="connsiteY901" fmla="*/ 484467 h 1385887"/>
                <a:gd name="connsiteX902" fmla="*/ 1656384 w 2874962"/>
                <a:gd name="connsiteY902" fmla="*/ 476748 h 1385887"/>
                <a:gd name="connsiteX903" fmla="*/ 1652990 w 2874962"/>
                <a:gd name="connsiteY903" fmla="*/ 468348 h 1385887"/>
                <a:gd name="connsiteX904" fmla="*/ 1649597 w 2874962"/>
                <a:gd name="connsiteY904" fmla="*/ 459494 h 1385887"/>
                <a:gd name="connsiteX905" fmla="*/ 1646656 w 2874962"/>
                <a:gd name="connsiteY905" fmla="*/ 450641 h 1385887"/>
                <a:gd name="connsiteX906" fmla="*/ 1643715 w 2874962"/>
                <a:gd name="connsiteY906" fmla="*/ 441560 h 1385887"/>
                <a:gd name="connsiteX907" fmla="*/ 1641226 w 2874962"/>
                <a:gd name="connsiteY907" fmla="*/ 432706 h 1385887"/>
                <a:gd name="connsiteX908" fmla="*/ 1638964 w 2874962"/>
                <a:gd name="connsiteY908" fmla="*/ 423852 h 1385887"/>
                <a:gd name="connsiteX909" fmla="*/ 1636927 w 2874962"/>
                <a:gd name="connsiteY909" fmla="*/ 415452 h 1385887"/>
                <a:gd name="connsiteX910" fmla="*/ 1635118 w 2874962"/>
                <a:gd name="connsiteY910" fmla="*/ 407506 h 1385887"/>
                <a:gd name="connsiteX911" fmla="*/ 1633760 w 2874962"/>
                <a:gd name="connsiteY911" fmla="*/ 400241 h 1385887"/>
                <a:gd name="connsiteX912" fmla="*/ 1632629 w 2874962"/>
                <a:gd name="connsiteY912" fmla="*/ 394112 h 1385887"/>
                <a:gd name="connsiteX913" fmla="*/ 1632176 w 2874962"/>
                <a:gd name="connsiteY913" fmla="*/ 388663 h 1385887"/>
                <a:gd name="connsiteX914" fmla="*/ 1631950 w 2874962"/>
                <a:gd name="connsiteY914" fmla="*/ 384577 h 1385887"/>
                <a:gd name="connsiteX915" fmla="*/ 1631950 w 2874962"/>
                <a:gd name="connsiteY915" fmla="*/ 382761 h 1385887"/>
                <a:gd name="connsiteX916" fmla="*/ 1632403 w 2874962"/>
                <a:gd name="connsiteY916" fmla="*/ 380718 h 1385887"/>
                <a:gd name="connsiteX917" fmla="*/ 1633986 w 2874962"/>
                <a:gd name="connsiteY917" fmla="*/ 375723 h 1385887"/>
                <a:gd name="connsiteX918" fmla="*/ 1636022 w 2874962"/>
                <a:gd name="connsiteY918" fmla="*/ 369820 h 1385887"/>
                <a:gd name="connsiteX919" fmla="*/ 1639190 w 2874962"/>
                <a:gd name="connsiteY919" fmla="*/ 362783 h 1385887"/>
                <a:gd name="connsiteX920" fmla="*/ 1642810 w 2874962"/>
                <a:gd name="connsiteY920" fmla="*/ 355745 h 1385887"/>
                <a:gd name="connsiteX921" fmla="*/ 1646656 w 2874962"/>
                <a:gd name="connsiteY921" fmla="*/ 348026 h 1385887"/>
                <a:gd name="connsiteX922" fmla="*/ 1655253 w 2874962"/>
                <a:gd name="connsiteY922" fmla="*/ 331681 h 1385887"/>
                <a:gd name="connsiteX923" fmla="*/ 1664528 w 2874962"/>
                <a:gd name="connsiteY923" fmla="*/ 316016 h 1385887"/>
                <a:gd name="connsiteX924" fmla="*/ 1672673 w 2874962"/>
                <a:gd name="connsiteY924" fmla="*/ 301941 h 1385887"/>
                <a:gd name="connsiteX925" fmla="*/ 1679007 w 2874962"/>
                <a:gd name="connsiteY925" fmla="*/ 290589 h 1385887"/>
                <a:gd name="connsiteX926" fmla="*/ 1682627 w 2874962"/>
                <a:gd name="connsiteY926" fmla="*/ 283779 h 1385887"/>
                <a:gd name="connsiteX927" fmla="*/ 1684663 w 2874962"/>
                <a:gd name="connsiteY927" fmla="*/ 279465 h 1385887"/>
                <a:gd name="connsiteX928" fmla="*/ 1686699 w 2874962"/>
                <a:gd name="connsiteY928" fmla="*/ 274017 h 1385887"/>
                <a:gd name="connsiteX929" fmla="*/ 1688736 w 2874962"/>
                <a:gd name="connsiteY929" fmla="*/ 267660 h 1385887"/>
                <a:gd name="connsiteX930" fmla="*/ 1689640 w 2874962"/>
                <a:gd name="connsiteY930" fmla="*/ 263801 h 1385887"/>
                <a:gd name="connsiteX931" fmla="*/ 1690319 w 2874962"/>
                <a:gd name="connsiteY931" fmla="*/ 259941 h 1385887"/>
                <a:gd name="connsiteX932" fmla="*/ 1690772 w 2874962"/>
                <a:gd name="connsiteY932" fmla="*/ 255855 h 1385887"/>
                <a:gd name="connsiteX933" fmla="*/ 1690998 w 2874962"/>
                <a:gd name="connsiteY933" fmla="*/ 251087 h 1385887"/>
                <a:gd name="connsiteX934" fmla="*/ 1690998 w 2874962"/>
                <a:gd name="connsiteY934" fmla="*/ 246320 h 1385887"/>
                <a:gd name="connsiteX935" fmla="*/ 1690998 w 2874962"/>
                <a:gd name="connsiteY935" fmla="*/ 241098 h 1385887"/>
                <a:gd name="connsiteX936" fmla="*/ 1690545 w 2874962"/>
                <a:gd name="connsiteY936" fmla="*/ 235877 h 1385887"/>
                <a:gd name="connsiteX937" fmla="*/ 1689867 w 2874962"/>
                <a:gd name="connsiteY937" fmla="*/ 230201 h 1385887"/>
                <a:gd name="connsiteX938" fmla="*/ 1688509 w 2874962"/>
                <a:gd name="connsiteY938" fmla="*/ 224072 h 1385887"/>
                <a:gd name="connsiteX939" fmla="*/ 1686926 w 2874962"/>
                <a:gd name="connsiteY939" fmla="*/ 217488 h 1385887"/>
                <a:gd name="connsiteX940" fmla="*/ 1687378 w 2874962"/>
                <a:gd name="connsiteY940" fmla="*/ 195240 h 1385887"/>
                <a:gd name="connsiteX941" fmla="*/ 1687831 w 2874962"/>
                <a:gd name="connsiteY941" fmla="*/ 169132 h 1385887"/>
                <a:gd name="connsiteX942" fmla="*/ 1687831 w 2874962"/>
                <a:gd name="connsiteY942" fmla="*/ 155738 h 1385887"/>
                <a:gd name="connsiteX943" fmla="*/ 1687378 w 2874962"/>
                <a:gd name="connsiteY943" fmla="*/ 143478 h 1385887"/>
                <a:gd name="connsiteX944" fmla="*/ 1687152 w 2874962"/>
                <a:gd name="connsiteY944" fmla="*/ 132127 h 1385887"/>
                <a:gd name="connsiteX945" fmla="*/ 1686473 w 2874962"/>
                <a:gd name="connsiteY945" fmla="*/ 122592 h 1385887"/>
                <a:gd name="connsiteX946" fmla="*/ 1685794 w 2874962"/>
                <a:gd name="connsiteY946" fmla="*/ 117598 h 1385887"/>
                <a:gd name="connsiteX947" fmla="*/ 1684437 w 2874962"/>
                <a:gd name="connsiteY947" fmla="*/ 112603 h 1385887"/>
                <a:gd name="connsiteX948" fmla="*/ 1687831 w 2874962"/>
                <a:gd name="connsiteY948" fmla="*/ 114420 h 1385887"/>
                <a:gd name="connsiteX949" fmla="*/ 1690772 w 2874962"/>
                <a:gd name="connsiteY949" fmla="*/ 116463 h 1385887"/>
                <a:gd name="connsiteX950" fmla="*/ 1693713 w 2874962"/>
                <a:gd name="connsiteY950" fmla="*/ 118733 h 1385887"/>
                <a:gd name="connsiteX951" fmla="*/ 1696428 w 2874962"/>
                <a:gd name="connsiteY951" fmla="*/ 121457 h 1385887"/>
                <a:gd name="connsiteX952" fmla="*/ 1698916 w 2874962"/>
                <a:gd name="connsiteY952" fmla="*/ 124409 h 1385887"/>
                <a:gd name="connsiteX953" fmla="*/ 1701405 w 2874962"/>
                <a:gd name="connsiteY953" fmla="*/ 127814 h 1385887"/>
                <a:gd name="connsiteX954" fmla="*/ 1703667 w 2874962"/>
                <a:gd name="connsiteY954" fmla="*/ 130992 h 1385887"/>
                <a:gd name="connsiteX955" fmla="*/ 1705703 w 2874962"/>
                <a:gd name="connsiteY955" fmla="*/ 134625 h 1385887"/>
                <a:gd name="connsiteX956" fmla="*/ 1707513 w 2874962"/>
                <a:gd name="connsiteY956" fmla="*/ 138257 h 1385887"/>
                <a:gd name="connsiteX957" fmla="*/ 1709323 w 2874962"/>
                <a:gd name="connsiteY957" fmla="*/ 142116 h 1385887"/>
                <a:gd name="connsiteX958" fmla="*/ 1710680 w 2874962"/>
                <a:gd name="connsiteY958" fmla="*/ 145976 h 1385887"/>
                <a:gd name="connsiteX959" fmla="*/ 1712264 w 2874962"/>
                <a:gd name="connsiteY959" fmla="*/ 150062 h 1385887"/>
                <a:gd name="connsiteX960" fmla="*/ 1714753 w 2874962"/>
                <a:gd name="connsiteY960" fmla="*/ 158235 h 1385887"/>
                <a:gd name="connsiteX961" fmla="*/ 1716789 w 2874962"/>
                <a:gd name="connsiteY961" fmla="*/ 166408 h 1385887"/>
                <a:gd name="connsiteX962" fmla="*/ 1718599 w 2874962"/>
                <a:gd name="connsiteY962" fmla="*/ 174354 h 1385887"/>
                <a:gd name="connsiteX963" fmla="*/ 1719956 w 2874962"/>
                <a:gd name="connsiteY963" fmla="*/ 181845 h 1385887"/>
                <a:gd name="connsiteX964" fmla="*/ 1721087 w 2874962"/>
                <a:gd name="connsiteY964" fmla="*/ 189110 h 1385887"/>
                <a:gd name="connsiteX965" fmla="*/ 1721766 w 2874962"/>
                <a:gd name="connsiteY965" fmla="*/ 195240 h 1385887"/>
                <a:gd name="connsiteX966" fmla="*/ 1722445 w 2874962"/>
                <a:gd name="connsiteY966" fmla="*/ 204094 h 1385887"/>
                <a:gd name="connsiteX967" fmla="*/ 1722671 w 2874962"/>
                <a:gd name="connsiteY967" fmla="*/ 207499 h 1385887"/>
                <a:gd name="connsiteX968" fmla="*/ 1724481 w 2874962"/>
                <a:gd name="connsiteY968" fmla="*/ 204775 h 1385887"/>
                <a:gd name="connsiteX969" fmla="*/ 1727648 w 2874962"/>
                <a:gd name="connsiteY969" fmla="*/ 200461 h 1385887"/>
                <a:gd name="connsiteX970" fmla="*/ 1731720 w 2874962"/>
                <a:gd name="connsiteY970" fmla="*/ 194786 h 1385887"/>
                <a:gd name="connsiteX971" fmla="*/ 1736924 w 2874962"/>
                <a:gd name="connsiteY971" fmla="*/ 188202 h 1385887"/>
                <a:gd name="connsiteX972" fmla="*/ 1742806 w 2874962"/>
                <a:gd name="connsiteY972" fmla="*/ 181164 h 1385887"/>
                <a:gd name="connsiteX973" fmla="*/ 1749141 w 2874962"/>
                <a:gd name="connsiteY973" fmla="*/ 173218 h 1385887"/>
                <a:gd name="connsiteX974" fmla="*/ 1756380 w 2874962"/>
                <a:gd name="connsiteY974" fmla="*/ 165273 h 1385887"/>
                <a:gd name="connsiteX975" fmla="*/ 1763620 w 2874962"/>
                <a:gd name="connsiteY975" fmla="*/ 156873 h 1385887"/>
                <a:gd name="connsiteX976" fmla="*/ 1771312 w 2874962"/>
                <a:gd name="connsiteY976" fmla="*/ 148927 h 1385887"/>
                <a:gd name="connsiteX977" fmla="*/ 1779230 w 2874962"/>
                <a:gd name="connsiteY977" fmla="*/ 141208 h 1385887"/>
                <a:gd name="connsiteX978" fmla="*/ 1787601 w 2874962"/>
                <a:gd name="connsiteY978" fmla="*/ 134171 h 1385887"/>
                <a:gd name="connsiteX979" fmla="*/ 1791447 w 2874962"/>
                <a:gd name="connsiteY979" fmla="*/ 130765 h 1385887"/>
                <a:gd name="connsiteX980" fmla="*/ 1795066 w 2874962"/>
                <a:gd name="connsiteY980" fmla="*/ 127814 h 1385887"/>
                <a:gd name="connsiteX981" fmla="*/ 1799365 w 2874962"/>
                <a:gd name="connsiteY981" fmla="*/ 124863 h 1385887"/>
                <a:gd name="connsiteX982" fmla="*/ 1802758 w 2874962"/>
                <a:gd name="connsiteY982" fmla="*/ 122592 h 1385887"/>
                <a:gd name="connsiteX983" fmla="*/ 1806604 w 2874962"/>
                <a:gd name="connsiteY983" fmla="*/ 120322 h 1385887"/>
                <a:gd name="connsiteX984" fmla="*/ 1810224 w 2874962"/>
                <a:gd name="connsiteY984" fmla="*/ 118506 h 1385887"/>
                <a:gd name="connsiteX985" fmla="*/ 1813844 w 2874962"/>
                <a:gd name="connsiteY985" fmla="*/ 116917 h 1385887"/>
                <a:gd name="connsiteX986" fmla="*/ 1817238 w 2874962"/>
                <a:gd name="connsiteY986" fmla="*/ 116009 h 1385887"/>
                <a:gd name="connsiteX987" fmla="*/ 1820179 w 2874962"/>
                <a:gd name="connsiteY987" fmla="*/ 115101 h 1385887"/>
                <a:gd name="connsiteX988" fmla="*/ 1823346 w 2874962"/>
                <a:gd name="connsiteY988" fmla="*/ 114874 h 1385887"/>
                <a:gd name="connsiteX989" fmla="*/ 1826061 w 2874962"/>
                <a:gd name="connsiteY989" fmla="*/ 115101 h 1385887"/>
                <a:gd name="connsiteX990" fmla="*/ 1829002 w 2874962"/>
                <a:gd name="connsiteY990" fmla="*/ 115328 h 1385887"/>
                <a:gd name="connsiteX991" fmla="*/ 1831490 w 2874962"/>
                <a:gd name="connsiteY991" fmla="*/ 116009 h 1385887"/>
                <a:gd name="connsiteX992" fmla="*/ 1833979 w 2874962"/>
                <a:gd name="connsiteY992" fmla="*/ 116690 h 1385887"/>
                <a:gd name="connsiteX993" fmla="*/ 1836694 w 2874962"/>
                <a:gd name="connsiteY993" fmla="*/ 117598 h 1385887"/>
                <a:gd name="connsiteX994" fmla="*/ 1838956 w 2874962"/>
                <a:gd name="connsiteY994" fmla="*/ 118960 h 1385887"/>
                <a:gd name="connsiteX995" fmla="*/ 1840992 w 2874962"/>
                <a:gd name="connsiteY995" fmla="*/ 120322 h 1385887"/>
                <a:gd name="connsiteX996" fmla="*/ 1843028 w 2874962"/>
                <a:gd name="connsiteY996" fmla="*/ 121457 h 1385887"/>
                <a:gd name="connsiteX997" fmla="*/ 1845065 w 2874962"/>
                <a:gd name="connsiteY997" fmla="*/ 123273 h 1385887"/>
                <a:gd name="connsiteX998" fmla="*/ 1846875 w 2874962"/>
                <a:gd name="connsiteY998" fmla="*/ 124863 h 1385887"/>
                <a:gd name="connsiteX999" fmla="*/ 1850494 w 2874962"/>
                <a:gd name="connsiteY999" fmla="*/ 128495 h 1385887"/>
                <a:gd name="connsiteX1000" fmla="*/ 1853209 w 2874962"/>
                <a:gd name="connsiteY1000" fmla="*/ 132354 h 1385887"/>
                <a:gd name="connsiteX1001" fmla="*/ 1856150 w 2874962"/>
                <a:gd name="connsiteY1001" fmla="*/ 136441 h 1385887"/>
                <a:gd name="connsiteX1002" fmla="*/ 1858413 w 2874962"/>
                <a:gd name="connsiteY1002" fmla="*/ 140527 h 1385887"/>
                <a:gd name="connsiteX1003" fmla="*/ 1860222 w 2874962"/>
                <a:gd name="connsiteY1003" fmla="*/ 144387 h 1385887"/>
                <a:gd name="connsiteX1004" fmla="*/ 1861580 w 2874962"/>
                <a:gd name="connsiteY1004" fmla="*/ 148019 h 1385887"/>
                <a:gd name="connsiteX1005" fmla="*/ 1862937 w 2874962"/>
                <a:gd name="connsiteY1005" fmla="*/ 151424 h 1385887"/>
                <a:gd name="connsiteX1006" fmla="*/ 1864747 w 2874962"/>
                <a:gd name="connsiteY1006" fmla="*/ 156192 h 1385887"/>
                <a:gd name="connsiteX1007" fmla="*/ 1865200 w 2874962"/>
                <a:gd name="connsiteY1007" fmla="*/ 158008 h 1385887"/>
                <a:gd name="connsiteX1008" fmla="*/ 1874249 w 2874962"/>
                <a:gd name="connsiteY1008" fmla="*/ 138938 h 1385887"/>
                <a:gd name="connsiteX1009" fmla="*/ 1883977 w 2874962"/>
                <a:gd name="connsiteY1009" fmla="*/ 118960 h 1385887"/>
                <a:gd name="connsiteX1010" fmla="*/ 1895741 w 2874962"/>
                <a:gd name="connsiteY1010" fmla="*/ 95123 h 1385887"/>
                <a:gd name="connsiteX1011" fmla="*/ 1908184 w 2874962"/>
                <a:gd name="connsiteY1011" fmla="*/ 69923 h 1385887"/>
                <a:gd name="connsiteX1012" fmla="*/ 1914745 w 2874962"/>
                <a:gd name="connsiteY1012" fmla="*/ 57891 h 1385887"/>
                <a:gd name="connsiteX1013" fmla="*/ 1921080 w 2874962"/>
                <a:gd name="connsiteY1013" fmla="*/ 46313 h 1385887"/>
                <a:gd name="connsiteX1014" fmla="*/ 1926962 w 2874962"/>
                <a:gd name="connsiteY1014" fmla="*/ 35643 h 1385887"/>
                <a:gd name="connsiteX1015" fmla="*/ 1932618 w 2874962"/>
                <a:gd name="connsiteY1015" fmla="*/ 26108 h 1385887"/>
                <a:gd name="connsiteX1016" fmla="*/ 1937595 w 2874962"/>
                <a:gd name="connsiteY1016" fmla="*/ 18389 h 1385887"/>
                <a:gd name="connsiteX1017" fmla="*/ 1939858 w 2874962"/>
                <a:gd name="connsiteY1017" fmla="*/ 14983 h 1385887"/>
                <a:gd name="connsiteX1018" fmla="*/ 1942120 w 2874962"/>
                <a:gd name="connsiteY1018" fmla="*/ 12259 h 1385887"/>
                <a:gd name="connsiteX1019" fmla="*/ 1944156 w 2874962"/>
                <a:gd name="connsiteY1019" fmla="*/ 9989 h 1385887"/>
                <a:gd name="connsiteX1020" fmla="*/ 1946418 w 2874962"/>
                <a:gd name="connsiteY1020" fmla="*/ 7946 h 1385887"/>
                <a:gd name="connsiteX1021" fmla="*/ 1948681 w 2874962"/>
                <a:gd name="connsiteY1021" fmla="*/ 6130 h 1385887"/>
                <a:gd name="connsiteX1022" fmla="*/ 1950943 w 2874962"/>
                <a:gd name="connsiteY1022" fmla="*/ 4540 h 1385887"/>
                <a:gd name="connsiteX1023" fmla="*/ 1953432 w 2874962"/>
                <a:gd name="connsiteY1023" fmla="*/ 3178 h 1385887"/>
                <a:gd name="connsiteX1024" fmla="*/ 1956147 w 2874962"/>
                <a:gd name="connsiteY1024" fmla="*/ 2270 h 1385887"/>
                <a:gd name="connsiteX1025" fmla="*/ 1958635 w 2874962"/>
                <a:gd name="connsiteY1025" fmla="*/ 1135 h 1385887"/>
                <a:gd name="connsiteX1026" fmla="*/ 1961350 w 2874962"/>
                <a:gd name="connsiteY1026" fmla="*/ 681 h 1385887"/>
                <a:gd name="connsiteX1027" fmla="*/ 1964065 w 2874962"/>
                <a:gd name="connsiteY1027" fmla="*/ 227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</a:cxnLst>
              <a:rect l="l" t="t" r="r" b="b"/>
              <a:pathLst>
                <a:path w="2874962" h="1385887">
                  <a:moveTo>
                    <a:pt x="809334" y="588962"/>
                  </a:moveTo>
                  <a:lnTo>
                    <a:pt x="810241" y="589416"/>
                  </a:lnTo>
                  <a:lnTo>
                    <a:pt x="810694" y="590096"/>
                  </a:lnTo>
                  <a:lnTo>
                    <a:pt x="814320" y="591004"/>
                  </a:lnTo>
                  <a:lnTo>
                    <a:pt x="818853" y="591911"/>
                  </a:lnTo>
                  <a:lnTo>
                    <a:pt x="829959" y="593953"/>
                  </a:lnTo>
                  <a:lnTo>
                    <a:pt x="858289" y="598490"/>
                  </a:lnTo>
                  <a:lnTo>
                    <a:pt x="873927" y="601212"/>
                  </a:lnTo>
                  <a:lnTo>
                    <a:pt x="881859" y="602800"/>
                  </a:lnTo>
                  <a:lnTo>
                    <a:pt x="889792" y="604615"/>
                  </a:lnTo>
                  <a:lnTo>
                    <a:pt x="897271" y="606430"/>
                  </a:lnTo>
                  <a:lnTo>
                    <a:pt x="904750" y="608471"/>
                  </a:lnTo>
                  <a:lnTo>
                    <a:pt x="911549" y="610740"/>
                  </a:lnTo>
                  <a:lnTo>
                    <a:pt x="918348" y="613008"/>
                  </a:lnTo>
                  <a:lnTo>
                    <a:pt x="921295" y="614596"/>
                  </a:lnTo>
                  <a:lnTo>
                    <a:pt x="924694" y="616411"/>
                  </a:lnTo>
                  <a:lnTo>
                    <a:pt x="928094" y="618453"/>
                  </a:lnTo>
                  <a:lnTo>
                    <a:pt x="931267" y="620948"/>
                  </a:lnTo>
                  <a:lnTo>
                    <a:pt x="934893" y="623897"/>
                  </a:lnTo>
                  <a:lnTo>
                    <a:pt x="938519" y="626846"/>
                  </a:lnTo>
                  <a:lnTo>
                    <a:pt x="942146" y="630249"/>
                  </a:lnTo>
                  <a:lnTo>
                    <a:pt x="945772" y="633878"/>
                  </a:lnTo>
                  <a:lnTo>
                    <a:pt x="953251" y="641818"/>
                  </a:lnTo>
                  <a:lnTo>
                    <a:pt x="960277" y="650665"/>
                  </a:lnTo>
                  <a:lnTo>
                    <a:pt x="967756" y="659513"/>
                  </a:lnTo>
                  <a:lnTo>
                    <a:pt x="974782" y="669267"/>
                  </a:lnTo>
                  <a:lnTo>
                    <a:pt x="981581" y="679022"/>
                  </a:lnTo>
                  <a:lnTo>
                    <a:pt x="987927" y="688776"/>
                  </a:lnTo>
                  <a:lnTo>
                    <a:pt x="994046" y="698531"/>
                  </a:lnTo>
                  <a:lnTo>
                    <a:pt x="999486" y="707832"/>
                  </a:lnTo>
                  <a:lnTo>
                    <a:pt x="1004472" y="716679"/>
                  </a:lnTo>
                  <a:lnTo>
                    <a:pt x="1008551" y="724845"/>
                  </a:lnTo>
                  <a:lnTo>
                    <a:pt x="1011498" y="732331"/>
                  </a:lnTo>
                  <a:lnTo>
                    <a:pt x="1014217" y="738683"/>
                  </a:lnTo>
                  <a:lnTo>
                    <a:pt x="1026003" y="777248"/>
                  </a:lnTo>
                  <a:lnTo>
                    <a:pt x="1034162" y="804243"/>
                  </a:lnTo>
                  <a:lnTo>
                    <a:pt x="1042548" y="833053"/>
                  </a:lnTo>
                  <a:lnTo>
                    <a:pt x="1050480" y="861636"/>
                  </a:lnTo>
                  <a:lnTo>
                    <a:pt x="1054106" y="875247"/>
                  </a:lnTo>
                  <a:lnTo>
                    <a:pt x="1057279" y="887724"/>
                  </a:lnTo>
                  <a:lnTo>
                    <a:pt x="1059772" y="899066"/>
                  </a:lnTo>
                  <a:lnTo>
                    <a:pt x="1061812" y="908821"/>
                  </a:lnTo>
                  <a:lnTo>
                    <a:pt x="1063172" y="916761"/>
                  </a:lnTo>
                  <a:lnTo>
                    <a:pt x="1063625" y="919937"/>
                  </a:lnTo>
                  <a:lnTo>
                    <a:pt x="1063625" y="922432"/>
                  </a:lnTo>
                  <a:lnTo>
                    <a:pt x="1063625" y="924700"/>
                  </a:lnTo>
                  <a:lnTo>
                    <a:pt x="1063172" y="927196"/>
                  </a:lnTo>
                  <a:lnTo>
                    <a:pt x="1062039" y="932413"/>
                  </a:lnTo>
                  <a:lnTo>
                    <a:pt x="1060226" y="938085"/>
                  </a:lnTo>
                  <a:lnTo>
                    <a:pt x="1057959" y="943756"/>
                  </a:lnTo>
                  <a:lnTo>
                    <a:pt x="1055239" y="949654"/>
                  </a:lnTo>
                  <a:lnTo>
                    <a:pt x="1052067" y="955552"/>
                  </a:lnTo>
                  <a:lnTo>
                    <a:pt x="1048667" y="961450"/>
                  </a:lnTo>
                  <a:lnTo>
                    <a:pt x="1044814" y="967121"/>
                  </a:lnTo>
                  <a:lnTo>
                    <a:pt x="1041414" y="972566"/>
                  </a:lnTo>
                  <a:lnTo>
                    <a:pt x="1037561" y="978010"/>
                  </a:lnTo>
                  <a:lnTo>
                    <a:pt x="1030082" y="987992"/>
                  </a:lnTo>
                  <a:lnTo>
                    <a:pt x="1023510" y="995932"/>
                  </a:lnTo>
                  <a:lnTo>
                    <a:pt x="1018977" y="1001830"/>
                  </a:lnTo>
                  <a:lnTo>
                    <a:pt x="1016937" y="1004552"/>
                  </a:lnTo>
                  <a:lnTo>
                    <a:pt x="1014897" y="1007728"/>
                  </a:lnTo>
                  <a:lnTo>
                    <a:pt x="1012631" y="1011811"/>
                  </a:lnTo>
                  <a:lnTo>
                    <a:pt x="1010365" y="1016575"/>
                  </a:lnTo>
                  <a:lnTo>
                    <a:pt x="1005152" y="1027010"/>
                  </a:lnTo>
                  <a:lnTo>
                    <a:pt x="999486" y="1039033"/>
                  </a:lnTo>
                  <a:lnTo>
                    <a:pt x="993367" y="1051737"/>
                  </a:lnTo>
                  <a:lnTo>
                    <a:pt x="987021" y="1064213"/>
                  </a:lnTo>
                  <a:lnTo>
                    <a:pt x="983394" y="1070112"/>
                  </a:lnTo>
                  <a:lnTo>
                    <a:pt x="979995" y="1076010"/>
                  </a:lnTo>
                  <a:lnTo>
                    <a:pt x="976368" y="1081227"/>
                  </a:lnTo>
                  <a:lnTo>
                    <a:pt x="972516" y="1086218"/>
                  </a:lnTo>
                  <a:lnTo>
                    <a:pt x="968436" y="1090982"/>
                  </a:lnTo>
                  <a:lnTo>
                    <a:pt x="963677" y="1095972"/>
                  </a:lnTo>
                  <a:lnTo>
                    <a:pt x="958011" y="1101190"/>
                  </a:lnTo>
                  <a:lnTo>
                    <a:pt x="951891" y="1106181"/>
                  </a:lnTo>
                  <a:lnTo>
                    <a:pt x="945545" y="1111398"/>
                  </a:lnTo>
                  <a:lnTo>
                    <a:pt x="938746" y="1116616"/>
                  </a:lnTo>
                  <a:lnTo>
                    <a:pt x="925828" y="1126144"/>
                  </a:lnTo>
                  <a:lnTo>
                    <a:pt x="913136" y="1134537"/>
                  </a:lnTo>
                  <a:lnTo>
                    <a:pt x="902937" y="1141343"/>
                  </a:lnTo>
                  <a:lnTo>
                    <a:pt x="893418" y="1147241"/>
                  </a:lnTo>
                  <a:lnTo>
                    <a:pt x="892965" y="1153819"/>
                  </a:lnTo>
                  <a:lnTo>
                    <a:pt x="890925" y="1171514"/>
                  </a:lnTo>
                  <a:lnTo>
                    <a:pt x="889338" y="1183310"/>
                  </a:lnTo>
                  <a:lnTo>
                    <a:pt x="887299" y="1196921"/>
                  </a:lnTo>
                  <a:lnTo>
                    <a:pt x="885032" y="1211666"/>
                  </a:lnTo>
                  <a:lnTo>
                    <a:pt x="881859" y="1227319"/>
                  </a:lnTo>
                  <a:lnTo>
                    <a:pt x="878460" y="1243652"/>
                  </a:lnTo>
                  <a:lnTo>
                    <a:pt x="874380" y="1259985"/>
                  </a:lnTo>
                  <a:lnTo>
                    <a:pt x="872340" y="1268152"/>
                  </a:lnTo>
                  <a:lnTo>
                    <a:pt x="870074" y="1276318"/>
                  </a:lnTo>
                  <a:lnTo>
                    <a:pt x="867581" y="1284031"/>
                  </a:lnTo>
                  <a:lnTo>
                    <a:pt x="864635" y="1291744"/>
                  </a:lnTo>
                  <a:lnTo>
                    <a:pt x="861915" y="1299230"/>
                  </a:lnTo>
                  <a:lnTo>
                    <a:pt x="858742" y="1306263"/>
                  </a:lnTo>
                  <a:lnTo>
                    <a:pt x="855796" y="1313295"/>
                  </a:lnTo>
                  <a:lnTo>
                    <a:pt x="852396" y="1319647"/>
                  </a:lnTo>
                  <a:lnTo>
                    <a:pt x="848770" y="1325772"/>
                  </a:lnTo>
                  <a:lnTo>
                    <a:pt x="845370" y="1331443"/>
                  </a:lnTo>
                  <a:lnTo>
                    <a:pt x="841064" y="1336434"/>
                  </a:lnTo>
                  <a:lnTo>
                    <a:pt x="837211" y="1340971"/>
                  </a:lnTo>
                  <a:lnTo>
                    <a:pt x="832905" y="1344827"/>
                  </a:lnTo>
                  <a:lnTo>
                    <a:pt x="828372" y="1348684"/>
                  </a:lnTo>
                  <a:lnTo>
                    <a:pt x="823839" y="1352086"/>
                  </a:lnTo>
                  <a:lnTo>
                    <a:pt x="818853" y="1355036"/>
                  </a:lnTo>
                  <a:lnTo>
                    <a:pt x="813640" y="1357985"/>
                  </a:lnTo>
                  <a:lnTo>
                    <a:pt x="808654" y="1360480"/>
                  </a:lnTo>
                  <a:lnTo>
                    <a:pt x="803215" y="1362748"/>
                  </a:lnTo>
                  <a:lnTo>
                    <a:pt x="797776" y="1364790"/>
                  </a:lnTo>
                  <a:lnTo>
                    <a:pt x="792563" y="1366605"/>
                  </a:lnTo>
                  <a:lnTo>
                    <a:pt x="787123" y="1368420"/>
                  </a:lnTo>
                  <a:lnTo>
                    <a:pt x="781684" y="1369781"/>
                  </a:lnTo>
                  <a:lnTo>
                    <a:pt x="776245" y="1370915"/>
                  </a:lnTo>
                  <a:lnTo>
                    <a:pt x="771032" y="1372049"/>
                  </a:lnTo>
                  <a:lnTo>
                    <a:pt x="765593" y="1372730"/>
                  </a:lnTo>
                  <a:lnTo>
                    <a:pt x="755394" y="1374091"/>
                  </a:lnTo>
                  <a:lnTo>
                    <a:pt x="745422" y="1374771"/>
                  </a:lnTo>
                  <a:lnTo>
                    <a:pt x="736129" y="1375225"/>
                  </a:lnTo>
                  <a:lnTo>
                    <a:pt x="727970" y="1375225"/>
                  </a:lnTo>
                  <a:lnTo>
                    <a:pt x="720718" y="1374998"/>
                  </a:lnTo>
                  <a:lnTo>
                    <a:pt x="710519" y="1374318"/>
                  </a:lnTo>
                  <a:lnTo>
                    <a:pt x="706666" y="1374091"/>
                  </a:lnTo>
                  <a:lnTo>
                    <a:pt x="704400" y="1374998"/>
                  </a:lnTo>
                  <a:lnTo>
                    <a:pt x="697600" y="1377721"/>
                  </a:lnTo>
                  <a:lnTo>
                    <a:pt x="693294" y="1379082"/>
                  </a:lnTo>
                  <a:lnTo>
                    <a:pt x="687855" y="1380896"/>
                  </a:lnTo>
                  <a:lnTo>
                    <a:pt x="682189" y="1382484"/>
                  </a:lnTo>
                  <a:lnTo>
                    <a:pt x="676069" y="1383846"/>
                  </a:lnTo>
                  <a:lnTo>
                    <a:pt x="669497" y="1384753"/>
                  </a:lnTo>
                  <a:lnTo>
                    <a:pt x="662698" y="1385660"/>
                  </a:lnTo>
                  <a:lnTo>
                    <a:pt x="656125" y="1385887"/>
                  </a:lnTo>
                  <a:lnTo>
                    <a:pt x="652725" y="1385887"/>
                  </a:lnTo>
                  <a:lnTo>
                    <a:pt x="649553" y="1385433"/>
                  </a:lnTo>
                  <a:lnTo>
                    <a:pt x="646153" y="1384980"/>
                  </a:lnTo>
                  <a:lnTo>
                    <a:pt x="642980" y="1384299"/>
                  </a:lnTo>
                  <a:lnTo>
                    <a:pt x="639807" y="1383165"/>
                  </a:lnTo>
                  <a:lnTo>
                    <a:pt x="636634" y="1382258"/>
                  </a:lnTo>
                  <a:lnTo>
                    <a:pt x="633914" y="1380896"/>
                  </a:lnTo>
                  <a:lnTo>
                    <a:pt x="630968" y="1379535"/>
                  </a:lnTo>
                  <a:lnTo>
                    <a:pt x="628248" y="1377267"/>
                  </a:lnTo>
                  <a:lnTo>
                    <a:pt x="625529" y="1375225"/>
                  </a:lnTo>
                  <a:lnTo>
                    <a:pt x="620769" y="1370461"/>
                  </a:lnTo>
                  <a:lnTo>
                    <a:pt x="615783" y="1365017"/>
                  </a:lnTo>
                  <a:lnTo>
                    <a:pt x="611024" y="1359119"/>
                  </a:lnTo>
                  <a:lnTo>
                    <a:pt x="606491" y="1352994"/>
                  </a:lnTo>
                  <a:lnTo>
                    <a:pt x="601731" y="1346869"/>
                  </a:lnTo>
                  <a:lnTo>
                    <a:pt x="597199" y="1340517"/>
                  </a:lnTo>
                  <a:lnTo>
                    <a:pt x="589039" y="1328040"/>
                  </a:lnTo>
                  <a:lnTo>
                    <a:pt x="581334" y="1317152"/>
                  </a:lnTo>
                  <a:lnTo>
                    <a:pt x="577707" y="1312161"/>
                  </a:lnTo>
                  <a:lnTo>
                    <a:pt x="574534" y="1307851"/>
                  </a:lnTo>
                  <a:lnTo>
                    <a:pt x="571588" y="1304448"/>
                  </a:lnTo>
                  <a:lnTo>
                    <a:pt x="569095" y="1301726"/>
                  </a:lnTo>
                  <a:lnTo>
                    <a:pt x="567735" y="1301045"/>
                  </a:lnTo>
                  <a:lnTo>
                    <a:pt x="566375" y="1300138"/>
                  </a:lnTo>
                  <a:lnTo>
                    <a:pt x="565469" y="1299684"/>
                  </a:lnTo>
                  <a:lnTo>
                    <a:pt x="564336" y="1299457"/>
                  </a:lnTo>
                  <a:lnTo>
                    <a:pt x="562069" y="1299911"/>
                  </a:lnTo>
                  <a:lnTo>
                    <a:pt x="558443" y="1300365"/>
                  </a:lnTo>
                  <a:lnTo>
                    <a:pt x="548471" y="1303314"/>
                  </a:lnTo>
                  <a:lnTo>
                    <a:pt x="536459" y="1306943"/>
                  </a:lnTo>
                  <a:lnTo>
                    <a:pt x="523314" y="1311253"/>
                  </a:lnTo>
                  <a:lnTo>
                    <a:pt x="499743" y="1319193"/>
                  </a:lnTo>
                  <a:lnTo>
                    <a:pt x="489544" y="1322823"/>
                  </a:lnTo>
                  <a:lnTo>
                    <a:pt x="484785" y="1322142"/>
                  </a:lnTo>
                  <a:lnTo>
                    <a:pt x="479119" y="1321462"/>
                  </a:lnTo>
                  <a:lnTo>
                    <a:pt x="472546" y="1320554"/>
                  </a:lnTo>
                  <a:lnTo>
                    <a:pt x="465294" y="1318966"/>
                  </a:lnTo>
                  <a:lnTo>
                    <a:pt x="458041" y="1317152"/>
                  </a:lnTo>
                  <a:lnTo>
                    <a:pt x="454415" y="1316017"/>
                  </a:lnTo>
                  <a:lnTo>
                    <a:pt x="451015" y="1314656"/>
                  </a:lnTo>
                  <a:lnTo>
                    <a:pt x="448296" y="1313295"/>
                  </a:lnTo>
                  <a:lnTo>
                    <a:pt x="445576" y="1311707"/>
                  </a:lnTo>
                  <a:lnTo>
                    <a:pt x="433791" y="1303994"/>
                  </a:lnTo>
                  <a:lnTo>
                    <a:pt x="420645" y="1296281"/>
                  </a:lnTo>
                  <a:lnTo>
                    <a:pt x="405687" y="1287434"/>
                  </a:lnTo>
                  <a:lnTo>
                    <a:pt x="405914" y="1288795"/>
                  </a:lnTo>
                  <a:lnTo>
                    <a:pt x="405914" y="1293105"/>
                  </a:lnTo>
                  <a:lnTo>
                    <a:pt x="405460" y="1299004"/>
                  </a:lnTo>
                  <a:lnTo>
                    <a:pt x="405007" y="1302179"/>
                  </a:lnTo>
                  <a:lnTo>
                    <a:pt x="404554" y="1305809"/>
                  </a:lnTo>
                  <a:lnTo>
                    <a:pt x="403647" y="1309439"/>
                  </a:lnTo>
                  <a:lnTo>
                    <a:pt x="402514" y="1313295"/>
                  </a:lnTo>
                  <a:lnTo>
                    <a:pt x="401154" y="1316698"/>
                  </a:lnTo>
                  <a:lnTo>
                    <a:pt x="399341" y="1319874"/>
                  </a:lnTo>
                  <a:lnTo>
                    <a:pt x="397301" y="1323050"/>
                  </a:lnTo>
                  <a:lnTo>
                    <a:pt x="395942" y="1324184"/>
                  </a:lnTo>
                  <a:lnTo>
                    <a:pt x="394808" y="1325545"/>
                  </a:lnTo>
                  <a:lnTo>
                    <a:pt x="393222" y="1326906"/>
                  </a:lnTo>
                  <a:lnTo>
                    <a:pt x="391635" y="1327587"/>
                  </a:lnTo>
                  <a:lnTo>
                    <a:pt x="390049" y="1328721"/>
                  </a:lnTo>
                  <a:lnTo>
                    <a:pt x="388236" y="1329401"/>
                  </a:lnTo>
                  <a:lnTo>
                    <a:pt x="384383" y="1330536"/>
                  </a:lnTo>
                  <a:lnTo>
                    <a:pt x="380530" y="1331443"/>
                  </a:lnTo>
                  <a:lnTo>
                    <a:pt x="377130" y="1331897"/>
                  </a:lnTo>
                  <a:lnTo>
                    <a:pt x="373051" y="1332577"/>
                  </a:lnTo>
                  <a:lnTo>
                    <a:pt x="368745" y="1332350"/>
                  </a:lnTo>
                  <a:lnTo>
                    <a:pt x="364665" y="1331670"/>
                  </a:lnTo>
                  <a:lnTo>
                    <a:pt x="360359" y="1330763"/>
                  </a:lnTo>
                  <a:lnTo>
                    <a:pt x="355826" y="1328948"/>
                  </a:lnTo>
                  <a:lnTo>
                    <a:pt x="350840" y="1326906"/>
                  </a:lnTo>
                  <a:lnTo>
                    <a:pt x="345854" y="1323730"/>
                  </a:lnTo>
                  <a:lnTo>
                    <a:pt x="340188" y="1319874"/>
                  </a:lnTo>
                  <a:lnTo>
                    <a:pt x="334295" y="1315337"/>
                  </a:lnTo>
                  <a:lnTo>
                    <a:pt x="328176" y="1309892"/>
                  </a:lnTo>
                  <a:lnTo>
                    <a:pt x="321377" y="1303541"/>
                  </a:lnTo>
                  <a:lnTo>
                    <a:pt x="314351" y="1295828"/>
                  </a:lnTo>
                  <a:lnTo>
                    <a:pt x="306645" y="1287434"/>
                  </a:lnTo>
                  <a:lnTo>
                    <a:pt x="264717" y="1238888"/>
                  </a:lnTo>
                  <a:lnTo>
                    <a:pt x="262903" y="1237073"/>
                  </a:lnTo>
                  <a:lnTo>
                    <a:pt x="258371" y="1232310"/>
                  </a:lnTo>
                  <a:lnTo>
                    <a:pt x="251118" y="1225277"/>
                  </a:lnTo>
                  <a:lnTo>
                    <a:pt x="246812" y="1221194"/>
                  </a:lnTo>
                  <a:lnTo>
                    <a:pt x="242052" y="1217111"/>
                  </a:lnTo>
                  <a:lnTo>
                    <a:pt x="237066" y="1213027"/>
                  </a:lnTo>
                  <a:lnTo>
                    <a:pt x="231854" y="1208944"/>
                  </a:lnTo>
                  <a:lnTo>
                    <a:pt x="226414" y="1205087"/>
                  </a:lnTo>
                  <a:lnTo>
                    <a:pt x="220748" y="1201685"/>
                  </a:lnTo>
                  <a:lnTo>
                    <a:pt x="215082" y="1198509"/>
                  </a:lnTo>
                  <a:lnTo>
                    <a:pt x="209416" y="1196240"/>
                  </a:lnTo>
                  <a:lnTo>
                    <a:pt x="206696" y="1195333"/>
                  </a:lnTo>
                  <a:lnTo>
                    <a:pt x="203977" y="1194426"/>
                  </a:lnTo>
                  <a:lnTo>
                    <a:pt x="201257" y="1193972"/>
                  </a:lnTo>
                  <a:lnTo>
                    <a:pt x="198764" y="1193745"/>
                  </a:lnTo>
                  <a:lnTo>
                    <a:pt x="187205" y="1193064"/>
                  </a:lnTo>
                  <a:lnTo>
                    <a:pt x="173607" y="1192157"/>
                  </a:lnTo>
                  <a:lnTo>
                    <a:pt x="158875" y="1191023"/>
                  </a:lnTo>
                  <a:lnTo>
                    <a:pt x="151170" y="1190342"/>
                  </a:lnTo>
                  <a:lnTo>
                    <a:pt x="143690" y="1189435"/>
                  </a:lnTo>
                  <a:lnTo>
                    <a:pt x="135985" y="1188301"/>
                  </a:lnTo>
                  <a:lnTo>
                    <a:pt x="128279" y="1187166"/>
                  </a:lnTo>
                  <a:lnTo>
                    <a:pt x="121026" y="1185578"/>
                  </a:lnTo>
                  <a:lnTo>
                    <a:pt x="113774" y="1183537"/>
                  </a:lnTo>
                  <a:lnTo>
                    <a:pt x="107428" y="1181495"/>
                  </a:lnTo>
                  <a:lnTo>
                    <a:pt x="101309" y="1178773"/>
                  </a:lnTo>
                  <a:lnTo>
                    <a:pt x="98589" y="1177639"/>
                  </a:lnTo>
                  <a:lnTo>
                    <a:pt x="95643" y="1176051"/>
                  </a:lnTo>
                  <a:lnTo>
                    <a:pt x="93149" y="1174463"/>
                  </a:lnTo>
                  <a:lnTo>
                    <a:pt x="90883" y="1172648"/>
                  </a:lnTo>
                  <a:lnTo>
                    <a:pt x="85897" y="1168791"/>
                  </a:lnTo>
                  <a:lnTo>
                    <a:pt x="80458" y="1164254"/>
                  </a:lnTo>
                  <a:lnTo>
                    <a:pt x="68899" y="1153819"/>
                  </a:lnTo>
                  <a:lnTo>
                    <a:pt x="56434" y="1141796"/>
                  </a:lnTo>
                  <a:lnTo>
                    <a:pt x="43742" y="1129093"/>
                  </a:lnTo>
                  <a:lnTo>
                    <a:pt x="20398" y="1105954"/>
                  </a:lnTo>
                  <a:lnTo>
                    <a:pt x="11332" y="1097107"/>
                  </a:lnTo>
                  <a:lnTo>
                    <a:pt x="4986" y="1091209"/>
                  </a:lnTo>
                  <a:lnTo>
                    <a:pt x="2720" y="1089621"/>
                  </a:lnTo>
                  <a:lnTo>
                    <a:pt x="0" y="1088260"/>
                  </a:lnTo>
                  <a:lnTo>
                    <a:pt x="2720" y="1080320"/>
                  </a:lnTo>
                  <a:lnTo>
                    <a:pt x="4986" y="1073061"/>
                  </a:lnTo>
                  <a:lnTo>
                    <a:pt x="6119" y="1069885"/>
                  </a:lnTo>
                  <a:lnTo>
                    <a:pt x="7253" y="1067616"/>
                  </a:lnTo>
                  <a:lnTo>
                    <a:pt x="8386" y="1065801"/>
                  </a:lnTo>
                  <a:lnTo>
                    <a:pt x="9292" y="1064667"/>
                  </a:lnTo>
                  <a:lnTo>
                    <a:pt x="12692" y="1062172"/>
                  </a:lnTo>
                  <a:lnTo>
                    <a:pt x="18358" y="1057408"/>
                  </a:lnTo>
                  <a:lnTo>
                    <a:pt x="25611" y="1050829"/>
                  </a:lnTo>
                  <a:lnTo>
                    <a:pt x="33543" y="1043797"/>
                  </a:lnTo>
                  <a:lnTo>
                    <a:pt x="41249" y="1036311"/>
                  </a:lnTo>
                  <a:lnTo>
                    <a:pt x="48275" y="1029279"/>
                  </a:lnTo>
                  <a:lnTo>
                    <a:pt x="50994" y="1026329"/>
                  </a:lnTo>
                  <a:lnTo>
                    <a:pt x="53034" y="1023607"/>
                  </a:lnTo>
                  <a:lnTo>
                    <a:pt x="54621" y="1021566"/>
                  </a:lnTo>
                  <a:lnTo>
                    <a:pt x="55527" y="1020205"/>
                  </a:lnTo>
                  <a:lnTo>
                    <a:pt x="58700" y="1004552"/>
                  </a:lnTo>
                  <a:lnTo>
                    <a:pt x="64366" y="975515"/>
                  </a:lnTo>
                  <a:lnTo>
                    <a:pt x="67312" y="960089"/>
                  </a:lnTo>
                  <a:lnTo>
                    <a:pt x="69805" y="945798"/>
                  </a:lnTo>
                  <a:lnTo>
                    <a:pt x="71392" y="934455"/>
                  </a:lnTo>
                  <a:lnTo>
                    <a:pt x="71845" y="930372"/>
                  </a:lnTo>
                  <a:lnTo>
                    <a:pt x="72072" y="927650"/>
                  </a:lnTo>
                  <a:lnTo>
                    <a:pt x="72072" y="926288"/>
                  </a:lnTo>
                  <a:lnTo>
                    <a:pt x="72525" y="925154"/>
                  </a:lnTo>
                  <a:lnTo>
                    <a:pt x="73205" y="924020"/>
                  </a:lnTo>
                  <a:lnTo>
                    <a:pt x="73885" y="922659"/>
                  </a:lnTo>
                  <a:lnTo>
                    <a:pt x="76151" y="919937"/>
                  </a:lnTo>
                  <a:lnTo>
                    <a:pt x="79098" y="916988"/>
                  </a:lnTo>
                  <a:lnTo>
                    <a:pt x="82271" y="914265"/>
                  </a:lnTo>
                  <a:lnTo>
                    <a:pt x="86124" y="910863"/>
                  </a:lnTo>
                  <a:lnTo>
                    <a:pt x="94736" y="904511"/>
                  </a:lnTo>
                  <a:lnTo>
                    <a:pt x="102895" y="897705"/>
                  </a:lnTo>
                  <a:lnTo>
                    <a:pt x="106975" y="894303"/>
                  </a:lnTo>
                  <a:lnTo>
                    <a:pt x="110374" y="890900"/>
                  </a:lnTo>
                  <a:lnTo>
                    <a:pt x="113320" y="887497"/>
                  </a:lnTo>
                  <a:lnTo>
                    <a:pt x="115814" y="884094"/>
                  </a:lnTo>
                  <a:lnTo>
                    <a:pt x="116720" y="882733"/>
                  </a:lnTo>
                  <a:lnTo>
                    <a:pt x="117400" y="880918"/>
                  </a:lnTo>
                  <a:lnTo>
                    <a:pt x="117853" y="879330"/>
                  </a:lnTo>
                  <a:lnTo>
                    <a:pt x="118307" y="877742"/>
                  </a:lnTo>
                  <a:lnTo>
                    <a:pt x="118533" y="874113"/>
                  </a:lnTo>
                  <a:lnTo>
                    <a:pt x="118533" y="869803"/>
                  </a:lnTo>
                  <a:lnTo>
                    <a:pt x="117853" y="864358"/>
                  </a:lnTo>
                  <a:lnTo>
                    <a:pt x="117400" y="858914"/>
                  </a:lnTo>
                  <a:lnTo>
                    <a:pt x="115814" y="845983"/>
                  </a:lnTo>
                  <a:lnTo>
                    <a:pt x="113774" y="832599"/>
                  </a:lnTo>
                  <a:lnTo>
                    <a:pt x="110374" y="809914"/>
                  </a:lnTo>
                  <a:lnTo>
                    <a:pt x="108561" y="800160"/>
                  </a:lnTo>
                  <a:lnTo>
                    <a:pt x="124199" y="811275"/>
                  </a:lnTo>
                  <a:lnTo>
                    <a:pt x="160915" y="837817"/>
                  </a:lnTo>
                  <a:lnTo>
                    <a:pt x="203750" y="869122"/>
                  </a:lnTo>
                  <a:lnTo>
                    <a:pt x="222788" y="883187"/>
                  </a:lnTo>
                  <a:lnTo>
                    <a:pt x="237293" y="894529"/>
                  </a:lnTo>
                  <a:lnTo>
                    <a:pt x="240466" y="896571"/>
                  </a:lnTo>
                  <a:lnTo>
                    <a:pt x="243639" y="898613"/>
                  </a:lnTo>
                  <a:lnTo>
                    <a:pt x="247039" y="900201"/>
                  </a:lnTo>
                  <a:lnTo>
                    <a:pt x="250665" y="901562"/>
                  </a:lnTo>
                  <a:lnTo>
                    <a:pt x="254291" y="902696"/>
                  </a:lnTo>
                  <a:lnTo>
                    <a:pt x="258371" y="903603"/>
                  </a:lnTo>
                  <a:lnTo>
                    <a:pt x="262450" y="904511"/>
                  </a:lnTo>
                  <a:lnTo>
                    <a:pt x="266530" y="904965"/>
                  </a:lnTo>
                  <a:lnTo>
                    <a:pt x="271062" y="905191"/>
                  </a:lnTo>
                  <a:lnTo>
                    <a:pt x="275369" y="905418"/>
                  </a:lnTo>
                  <a:lnTo>
                    <a:pt x="279901" y="905191"/>
                  </a:lnTo>
                  <a:lnTo>
                    <a:pt x="284208" y="904965"/>
                  </a:lnTo>
                  <a:lnTo>
                    <a:pt x="288967" y="904511"/>
                  </a:lnTo>
                  <a:lnTo>
                    <a:pt x="293727" y="903603"/>
                  </a:lnTo>
                  <a:lnTo>
                    <a:pt x="298486" y="902923"/>
                  </a:lnTo>
                  <a:lnTo>
                    <a:pt x="303245" y="901789"/>
                  </a:lnTo>
                  <a:lnTo>
                    <a:pt x="312764" y="899293"/>
                  </a:lnTo>
                  <a:lnTo>
                    <a:pt x="322283" y="896344"/>
                  </a:lnTo>
                  <a:lnTo>
                    <a:pt x="331576" y="892715"/>
                  </a:lnTo>
                  <a:lnTo>
                    <a:pt x="340641" y="888631"/>
                  </a:lnTo>
                  <a:lnTo>
                    <a:pt x="349480" y="883867"/>
                  </a:lnTo>
                  <a:lnTo>
                    <a:pt x="357866" y="879104"/>
                  </a:lnTo>
                  <a:lnTo>
                    <a:pt x="365572" y="873886"/>
                  </a:lnTo>
                  <a:lnTo>
                    <a:pt x="369425" y="871164"/>
                  </a:lnTo>
                  <a:lnTo>
                    <a:pt x="372598" y="868215"/>
                  </a:lnTo>
                  <a:lnTo>
                    <a:pt x="376224" y="865719"/>
                  </a:lnTo>
                  <a:lnTo>
                    <a:pt x="380077" y="863451"/>
                  </a:lnTo>
                  <a:lnTo>
                    <a:pt x="384156" y="861636"/>
                  </a:lnTo>
                  <a:lnTo>
                    <a:pt x="388689" y="860048"/>
                  </a:lnTo>
                  <a:lnTo>
                    <a:pt x="392995" y="858914"/>
                  </a:lnTo>
                  <a:lnTo>
                    <a:pt x="397528" y="858006"/>
                  </a:lnTo>
                  <a:lnTo>
                    <a:pt x="402514" y="857553"/>
                  </a:lnTo>
                  <a:lnTo>
                    <a:pt x="407274" y="857326"/>
                  </a:lnTo>
                  <a:lnTo>
                    <a:pt x="412260" y="857326"/>
                  </a:lnTo>
                  <a:lnTo>
                    <a:pt x="417246" y="857553"/>
                  </a:lnTo>
                  <a:lnTo>
                    <a:pt x="422685" y="857780"/>
                  </a:lnTo>
                  <a:lnTo>
                    <a:pt x="427898" y="858460"/>
                  </a:lnTo>
                  <a:lnTo>
                    <a:pt x="433111" y="859368"/>
                  </a:lnTo>
                  <a:lnTo>
                    <a:pt x="438323" y="860275"/>
                  </a:lnTo>
                  <a:lnTo>
                    <a:pt x="448749" y="862997"/>
                  </a:lnTo>
                  <a:lnTo>
                    <a:pt x="458948" y="865946"/>
                  </a:lnTo>
                  <a:lnTo>
                    <a:pt x="468693" y="869349"/>
                  </a:lnTo>
                  <a:lnTo>
                    <a:pt x="478212" y="872752"/>
                  </a:lnTo>
                  <a:lnTo>
                    <a:pt x="486824" y="876155"/>
                  </a:lnTo>
                  <a:lnTo>
                    <a:pt x="494077" y="879557"/>
                  </a:lnTo>
                  <a:lnTo>
                    <a:pt x="500876" y="882960"/>
                  </a:lnTo>
                  <a:lnTo>
                    <a:pt x="506316" y="885455"/>
                  </a:lnTo>
                  <a:lnTo>
                    <a:pt x="509942" y="887724"/>
                  </a:lnTo>
                  <a:lnTo>
                    <a:pt x="513115" y="889766"/>
                  </a:lnTo>
                  <a:lnTo>
                    <a:pt x="516968" y="892488"/>
                  </a:lnTo>
                  <a:lnTo>
                    <a:pt x="524673" y="897932"/>
                  </a:lnTo>
                  <a:lnTo>
                    <a:pt x="532833" y="904738"/>
                  </a:lnTo>
                  <a:lnTo>
                    <a:pt x="540992" y="911316"/>
                  </a:lnTo>
                  <a:lnTo>
                    <a:pt x="554137" y="922659"/>
                  </a:lnTo>
                  <a:lnTo>
                    <a:pt x="559576" y="927650"/>
                  </a:lnTo>
                  <a:lnTo>
                    <a:pt x="543031" y="844622"/>
                  </a:lnTo>
                  <a:lnTo>
                    <a:pt x="559576" y="819896"/>
                  </a:lnTo>
                  <a:lnTo>
                    <a:pt x="552097" y="810595"/>
                  </a:lnTo>
                  <a:lnTo>
                    <a:pt x="544391" y="801067"/>
                  </a:lnTo>
                  <a:lnTo>
                    <a:pt x="535779" y="789725"/>
                  </a:lnTo>
                  <a:lnTo>
                    <a:pt x="526713" y="777928"/>
                  </a:lnTo>
                  <a:lnTo>
                    <a:pt x="522860" y="772030"/>
                  </a:lnTo>
                  <a:lnTo>
                    <a:pt x="519007" y="767040"/>
                  </a:lnTo>
                  <a:lnTo>
                    <a:pt x="516061" y="762049"/>
                  </a:lnTo>
                  <a:lnTo>
                    <a:pt x="513568" y="757739"/>
                  </a:lnTo>
                  <a:lnTo>
                    <a:pt x="512208" y="754336"/>
                  </a:lnTo>
                  <a:lnTo>
                    <a:pt x="511755" y="753202"/>
                  </a:lnTo>
                  <a:lnTo>
                    <a:pt x="511528" y="752067"/>
                  </a:lnTo>
                  <a:lnTo>
                    <a:pt x="511302" y="746169"/>
                  </a:lnTo>
                  <a:lnTo>
                    <a:pt x="511302" y="741632"/>
                  </a:lnTo>
                  <a:lnTo>
                    <a:pt x="511302" y="736415"/>
                  </a:lnTo>
                  <a:lnTo>
                    <a:pt x="511755" y="730290"/>
                  </a:lnTo>
                  <a:lnTo>
                    <a:pt x="512435" y="723938"/>
                  </a:lnTo>
                  <a:lnTo>
                    <a:pt x="513341" y="716679"/>
                  </a:lnTo>
                  <a:lnTo>
                    <a:pt x="515155" y="709646"/>
                  </a:lnTo>
                  <a:lnTo>
                    <a:pt x="516288" y="705790"/>
                  </a:lnTo>
                  <a:lnTo>
                    <a:pt x="517421" y="702160"/>
                  </a:lnTo>
                  <a:lnTo>
                    <a:pt x="518781" y="698304"/>
                  </a:lnTo>
                  <a:lnTo>
                    <a:pt x="520367" y="694447"/>
                  </a:lnTo>
                  <a:lnTo>
                    <a:pt x="522407" y="690591"/>
                  </a:lnTo>
                  <a:lnTo>
                    <a:pt x="524220" y="686961"/>
                  </a:lnTo>
                  <a:lnTo>
                    <a:pt x="526487" y="683105"/>
                  </a:lnTo>
                  <a:lnTo>
                    <a:pt x="528980" y="679475"/>
                  </a:lnTo>
                  <a:lnTo>
                    <a:pt x="531926" y="675846"/>
                  </a:lnTo>
                  <a:lnTo>
                    <a:pt x="534872" y="672670"/>
                  </a:lnTo>
                  <a:lnTo>
                    <a:pt x="538272" y="669040"/>
                  </a:lnTo>
                  <a:lnTo>
                    <a:pt x="541898" y="665864"/>
                  </a:lnTo>
                  <a:lnTo>
                    <a:pt x="545751" y="662915"/>
                  </a:lnTo>
                  <a:lnTo>
                    <a:pt x="550057" y="659739"/>
                  </a:lnTo>
                  <a:lnTo>
                    <a:pt x="554590" y="657244"/>
                  </a:lnTo>
                  <a:lnTo>
                    <a:pt x="559576" y="654295"/>
                  </a:lnTo>
                  <a:lnTo>
                    <a:pt x="579294" y="645221"/>
                  </a:lnTo>
                  <a:lnTo>
                    <a:pt x="588586" y="640911"/>
                  </a:lnTo>
                  <a:lnTo>
                    <a:pt x="597652" y="637054"/>
                  </a:lnTo>
                  <a:lnTo>
                    <a:pt x="606491" y="633878"/>
                  </a:lnTo>
                  <a:lnTo>
                    <a:pt x="614650" y="631156"/>
                  </a:lnTo>
                  <a:lnTo>
                    <a:pt x="618729" y="630022"/>
                  </a:lnTo>
                  <a:lnTo>
                    <a:pt x="622809" y="629115"/>
                  </a:lnTo>
                  <a:lnTo>
                    <a:pt x="626888" y="628434"/>
                  </a:lnTo>
                  <a:lnTo>
                    <a:pt x="630741" y="627980"/>
                  </a:lnTo>
                  <a:lnTo>
                    <a:pt x="634594" y="627527"/>
                  </a:lnTo>
                  <a:lnTo>
                    <a:pt x="638447" y="627527"/>
                  </a:lnTo>
                  <a:lnTo>
                    <a:pt x="642300" y="627527"/>
                  </a:lnTo>
                  <a:lnTo>
                    <a:pt x="646153" y="627980"/>
                  </a:lnTo>
                  <a:lnTo>
                    <a:pt x="649779" y="628434"/>
                  </a:lnTo>
                  <a:lnTo>
                    <a:pt x="653405" y="629568"/>
                  </a:lnTo>
                  <a:lnTo>
                    <a:pt x="657258" y="630476"/>
                  </a:lnTo>
                  <a:lnTo>
                    <a:pt x="660658" y="632064"/>
                  </a:lnTo>
                  <a:lnTo>
                    <a:pt x="664284" y="633652"/>
                  </a:lnTo>
                  <a:lnTo>
                    <a:pt x="667684" y="635693"/>
                  </a:lnTo>
                  <a:lnTo>
                    <a:pt x="671310" y="637962"/>
                  </a:lnTo>
                  <a:lnTo>
                    <a:pt x="674936" y="640457"/>
                  </a:lnTo>
                  <a:lnTo>
                    <a:pt x="678109" y="643633"/>
                  </a:lnTo>
                  <a:lnTo>
                    <a:pt x="681509" y="647036"/>
                  </a:lnTo>
                  <a:lnTo>
                    <a:pt x="685135" y="650665"/>
                  </a:lnTo>
                  <a:lnTo>
                    <a:pt x="688308" y="654295"/>
                  </a:lnTo>
                  <a:lnTo>
                    <a:pt x="695107" y="662688"/>
                  </a:lnTo>
                  <a:lnTo>
                    <a:pt x="701680" y="670401"/>
                  </a:lnTo>
                  <a:lnTo>
                    <a:pt x="713692" y="684239"/>
                  </a:lnTo>
                  <a:lnTo>
                    <a:pt x="734769" y="706924"/>
                  </a:lnTo>
                  <a:lnTo>
                    <a:pt x="742929" y="716225"/>
                  </a:lnTo>
                  <a:lnTo>
                    <a:pt x="746328" y="720308"/>
                  </a:lnTo>
                  <a:lnTo>
                    <a:pt x="749501" y="724392"/>
                  </a:lnTo>
                  <a:lnTo>
                    <a:pt x="751994" y="728021"/>
                  </a:lnTo>
                  <a:lnTo>
                    <a:pt x="753807" y="731424"/>
                  </a:lnTo>
                  <a:lnTo>
                    <a:pt x="755394" y="734373"/>
                  </a:lnTo>
                  <a:lnTo>
                    <a:pt x="756300" y="737322"/>
                  </a:lnTo>
                  <a:lnTo>
                    <a:pt x="756754" y="739591"/>
                  </a:lnTo>
                  <a:lnTo>
                    <a:pt x="757887" y="741405"/>
                  </a:lnTo>
                  <a:lnTo>
                    <a:pt x="758793" y="742086"/>
                  </a:lnTo>
                  <a:lnTo>
                    <a:pt x="759473" y="742313"/>
                  </a:lnTo>
                  <a:lnTo>
                    <a:pt x="759927" y="742313"/>
                  </a:lnTo>
                  <a:lnTo>
                    <a:pt x="761286" y="742086"/>
                  </a:lnTo>
                  <a:lnTo>
                    <a:pt x="762193" y="741179"/>
                  </a:lnTo>
                  <a:lnTo>
                    <a:pt x="763553" y="739364"/>
                  </a:lnTo>
                  <a:lnTo>
                    <a:pt x="764686" y="737095"/>
                  </a:lnTo>
                  <a:lnTo>
                    <a:pt x="765819" y="734146"/>
                  </a:lnTo>
                  <a:lnTo>
                    <a:pt x="766726" y="730743"/>
                  </a:lnTo>
                  <a:lnTo>
                    <a:pt x="767859" y="726887"/>
                  </a:lnTo>
                  <a:lnTo>
                    <a:pt x="768539" y="722577"/>
                  </a:lnTo>
                  <a:lnTo>
                    <a:pt x="769219" y="717813"/>
                  </a:lnTo>
                  <a:lnTo>
                    <a:pt x="769445" y="712595"/>
                  </a:lnTo>
                  <a:lnTo>
                    <a:pt x="769672" y="706924"/>
                  </a:lnTo>
                  <a:lnTo>
                    <a:pt x="769445" y="700799"/>
                  </a:lnTo>
                  <a:lnTo>
                    <a:pt x="769445" y="695582"/>
                  </a:lnTo>
                  <a:lnTo>
                    <a:pt x="769672" y="693540"/>
                  </a:lnTo>
                  <a:lnTo>
                    <a:pt x="769899" y="692406"/>
                  </a:lnTo>
                  <a:lnTo>
                    <a:pt x="770125" y="691272"/>
                  </a:lnTo>
                  <a:lnTo>
                    <a:pt x="770579" y="690591"/>
                  </a:lnTo>
                  <a:lnTo>
                    <a:pt x="771259" y="690364"/>
                  </a:lnTo>
                  <a:lnTo>
                    <a:pt x="771712" y="690364"/>
                  </a:lnTo>
                  <a:lnTo>
                    <a:pt x="772392" y="690591"/>
                  </a:lnTo>
                  <a:lnTo>
                    <a:pt x="773298" y="691045"/>
                  </a:lnTo>
                  <a:lnTo>
                    <a:pt x="775111" y="693086"/>
                  </a:lnTo>
                  <a:lnTo>
                    <a:pt x="776925" y="696035"/>
                  </a:lnTo>
                  <a:lnTo>
                    <a:pt x="778738" y="699211"/>
                  </a:lnTo>
                  <a:lnTo>
                    <a:pt x="782364" y="706697"/>
                  </a:lnTo>
                  <a:lnTo>
                    <a:pt x="785990" y="714410"/>
                  </a:lnTo>
                  <a:lnTo>
                    <a:pt x="789390" y="722350"/>
                  </a:lnTo>
                  <a:lnTo>
                    <a:pt x="788937" y="716906"/>
                  </a:lnTo>
                  <a:lnTo>
                    <a:pt x="788030" y="704656"/>
                  </a:lnTo>
                  <a:lnTo>
                    <a:pt x="787803" y="697850"/>
                  </a:lnTo>
                  <a:lnTo>
                    <a:pt x="787803" y="690818"/>
                  </a:lnTo>
                  <a:lnTo>
                    <a:pt x="788257" y="685147"/>
                  </a:lnTo>
                  <a:lnTo>
                    <a:pt x="788710" y="682878"/>
                  </a:lnTo>
                  <a:lnTo>
                    <a:pt x="789390" y="681063"/>
                  </a:lnTo>
                  <a:lnTo>
                    <a:pt x="790976" y="677661"/>
                  </a:lnTo>
                  <a:lnTo>
                    <a:pt x="793016" y="674711"/>
                  </a:lnTo>
                  <a:lnTo>
                    <a:pt x="794149" y="673124"/>
                  </a:lnTo>
                  <a:lnTo>
                    <a:pt x="795736" y="671762"/>
                  </a:lnTo>
                  <a:lnTo>
                    <a:pt x="797322" y="670855"/>
                  </a:lnTo>
                  <a:lnTo>
                    <a:pt x="798909" y="669721"/>
                  </a:lnTo>
                  <a:lnTo>
                    <a:pt x="800495" y="669267"/>
                  </a:lnTo>
                  <a:lnTo>
                    <a:pt x="801855" y="668813"/>
                  </a:lnTo>
                  <a:lnTo>
                    <a:pt x="803442" y="669040"/>
                  </a:lnTo>
                  <a:lnTo>
                    <a:pt x="805028" y="669267"/>
                  </a:lnTo>
                  <a:lnTo>
                    <a:pt x="806615" y="670401"/>
                  </a:lnTo>
                  <a:lnTo>
                    <a:pt x="808201" y="671536"/>
                  </a:lnTo>
                  <a:lnTo>
                    <a:pt x="809334" y="673577"/>
                  </a:lnTo>
                  <a:lnTo>
                    <a:pt x="810694" y="675846"/>
                  </a:lnTo>
                  <a:lnTo>
                    <a:pt x="812054" y="678341"/>
                  </a:lnTo>
                  <a:lnTo>
                    <a:pt x="812507" y="678795"/>
                  </a:lnTo>
                  <a:lnTo>
                    <a:pt x="812960" y="679022"/>
                  </a:lnTo>
                  <a:lnTo>
                    <a:pt x="813187" y="679022"/>
                  </a:lnTo>
                  <a:lnTo>
                    <a:pt x="813640" y="678795"/>
                  </a:lnTo>
                  <a:lnTo>
                    <a:pt x="814320" y="677434"/>
                  </a:lnTo>
                  <a:lnTo>
                    <a:pt x="814774" y="675165"/>
                  </a:lnTo>
                  <a:lnTo>
                    <a:pt x="815000" y="672443"/>
                  </a:lnTo>
                  <a:lnTo>
                    <a:pt x="815000" y="668813"/>
                  </a:lnTo>
                  <a:lnTo>
                    <a:pt x="815000" y="664503"/>
                  </a:lnTo>
                  <a:lnTo>
                    <a:pt x="814774" y="655202"/>
                  </a:lnTo>
                  <a:lnTo>
                    <a:pt x="813640" y="645221"/>
                  </a:lnTo>
                  <a:lnTo>
                    <a:pt x="812507" y="635693"/>
                  </a:lnTo>
                  <a:lnTo>
                    <a:pt x="811601" y="631383"/>
                  </a:lnTo>
                  <a:lnTo>
                    <a:pt x="810694" y="627527"/>
                  </a:lnTo>
                  <a:lnTo>
                    <a:pt x="809788" y="623443"/>
                  </a:lnTo>
                  <a:lnTo>
                    <a:pt x="809108" y="618679"/>
                  </a:lnTo>
                  <a:lnTo>
                    <a:pt x="808881" y="614142"/>
                  </a:lnTo>
                  <a:lnTo>
                    <a:pt x="808654" y="608925"/>
                  </a:lnTo>
                  <a:lnTo>
                    <a:pt x="808428" y="604161"/>
                  </a:lnTo>
                  <a:lnTo>
                    <a:pt x="808654" y="598943"/>
                  </a:lnTo>
                  <a:lnTo>
                    <a:pt x="808881" y="593953"/>
                  </a:lnTo>
                  <a:close/>
                  <a:moveTo>
                    <a:pt x="2747962" y="263525"/>
                  </a:moveTo>
                  <a:lnTo>
                    <a:pt x="2754278" y="263753"/>
                  </a:lnTo>
                  <a:lnTo>
                    <a:pt x="2761046" y="264208"/>
                  </a:lnTo>
                  <a:lnTo>
                    <a:pt x="2769167" y="265348"/>
                  </a:lnTo>
                  <a:lnTo>
                    <a:pt x="2773452" y="266031"/>
                  </a:lnTo>
                  <a:lnTo>
                    <a:pt x="2777513" y="267170"/>
                  </a:lnTo>
                  <a:lnTo>
                    <a:pt x="2782024" y="268309"/>
                  </a:lnTo>
                  <a:lnTo>
                    <a:pt x="2785859" y="269904"/>
                  </a:lnTo>
                  <a:lnTo>
                    <a:pt x="2789243" y="271727"/>
                  </a:lnTo>
                  <a:lnTo>
                    <a:pt x="2792627" y="273778"/>
                  </a:lnTo>
                  <a:lnTo>
                    <a:pt x="2794206" y="274917"/>
                  </a:lnTo>
                  <a:lnTo>
                    <a:pt x="2795559" y="276056"/>
                  </a:lnTo>
                  <a:lnTo>
                    <a:pt x="2796687" y="277423"/>
                  </a:lnTo>
                  <a:lnTo>
                    <a:pt x="2797589" y="279018"/>
                  </a:lnTo>
                  <a:lnTo>
                    <a:pt x="2802101" y="286536"/>
                  </a:lnTo>
                  <a:lnTo>
                    <a:pt x="2807515" y="296789"/>
                  </a:lnTo>
                  <a:lnTo>
                    <a:pt x="2813605" y="308864"/>
                  </a:lnTo>
                  <a:lnTo>
                    <a:pt x="2816538" y="315699"/>
                  </a:lnTo>
                  <a:lnTo>
                    <a:pt x="2819696" y="322762"/>
                  </a:lnTo>
                  <a:lnTo>
                    <a:pt x="2822403" y="329597"/>
                  </a:lnTo>
                  <a:lnTo>
                    <a:pt x="2825110" y="336888"/>
                  </a:lnTo>
                  <a:lnTo>
                    <a:pt x="2827365" y="344179"/>
                  </a:lnTo>
                  <a:lnTo>
                    <a:pt x="2829170" y="351014"/>
                  </a:lnTo>
                  <a:lnTo>
                    <a:pt x="2830749" y="358077"/>
                  </a:lnTo>
                  <a:lnTo>
                    <a:pt x="2831426" y="364456"/>
                  </a:lnTo>
                  <a:lnTo>
                    <a:pt x="2831651" y="367646"/>
                  </a:lnTo>
                  <a:lnTo>
                    <a:pt x="2831651" y="370608"/>
                  </a:lnTo>
                  <a:lnTo>
                    <a:pt x="2831651" y="373570"/>
                  </a:lnTo>
                  <a:lnTo>
                    <a:pt x="2831426" y="376304"/>
                  </a:lnTo>
                  <a:lnTo>
                    <a:pt x="2833230" y="377899"/>
                  </a:lnTo>
                  <a:lnTo>
                    <a:pt x="2837968" y="382000"/>
                  </a:lnTo>
                  <a:lnTo>
                    <a:pt x="2841351" y="385189"/>
                  </a:lnTo>
                  <a:lnTo>
                    <a:pt x="2845186" y="388607"/>
                  </a:lnTo>
                  <a:lnTo>
                    <a:pt x="2849021" y="392708"/>
                  </a:lnTo>
                  <a:lnTo>
                    <a:pt x="2853081" y="397493"/>
                  </a:lnTo>
                  <a:lnTo>
                    <a:pt x="2857367" y="402277"/>
                  </a:lnTo>
                  <a:lnTo>
                    <a:pt x="2861202" y="407745"/>
                  </a:lnTo>
                  <a:lnTo>
                    <a:pt x="2865037" y="413441"/>
                  </a:lnTo>
                  <a:lnTo>
                    <a:pt x="2868421" y="419365"/>
                  </a:lnTo>
                  <a:lnTo>
                    <a:pt x="2869774" y="422327"/>
                  </a:lnTo>
                  <a:lnTo>
                    <a:pt x="2871127" y="425516"/>
                  </a:lnTo>
                  <a:lnTo>
                    <a:pt x="2872255" y="428706"/>
                  </a:lnTo>
                  <a:lnTo>
                    <a:pt x="2873158" y="431896"/>
                  </a:lnTo>
                  <a:lnTo>
                    <a:pt x="2874060" y="435086"/>
                  </a:lnTo>
                  <a:lnTo>
                    <a:pt x="2874737" y="438503"/>
                  </a:lnTo>
                  <a:lnTo>
                    <a:pt x="2874962" y="441693"/>
                  </a:lnTo>
                  <a:lnTo>
                    <a:pt x="2874962" y="445110"/>
                  </a:lnTo>
                  <a:lnTo>
                    <a:pt x="2874737" y="451490"/>
                  </a:lnTo>
                  <a:lnTo>
                    <a:pt x="2874060" y="457869"/>
                  </a:lnTo>
                  <a:lnTo>
                    <a:pt x="2872706" y="464249"/>
                  </a:lnTo>
                  <a:lnTo>
                    <a:pt x="2870902" y="470172"/>
                  </a:lnTo>
                  <a:lnTo>
                    <a:pt x="2869097" y="475413"/>
                  </a:lnTo>
                  <a:lnTo>
                    <a:pt x="2866841" y="480881"/>
                  </a:lnTo>
                  <a:lnTo>
                    <a:pt x="2864586" y="485893"/>
                  </a:lnTo>
                  <a:lnTo>
                    <a:pt x="2862104" y="490450"/>
                  </a:lnTo>
                  <a:lnTo>
                    <a:pt x="2859397" y="494551"/>
                  </a:lnTo>
                  <a:lnTo>
                    <a:pt x="2857142" y="498196"/>
                  </a:lnTo>
                  <a:lnTo>
                    <a:pt x="2852856" y="504120"/>
                  </a:lnTo>
                  <a:lnTo>
                    <a:pt x="2849923" y="507993"/>
                  </a:lnTo>
                  <a:lnTo>
                    <a:pt x="2848795" y="509132"/>
                  </a:lnTo>
                  <a:lnTo>
                    <a:pt x="2847893" y="509132"/>
                  </a:lnTo>
                  <a:lnTo>
                    <a:pt x="2845637" y="509588"/>
                  </a:lnTo>
                  <a:lnTo>
                    <a:pt x="2841802" y="508904"/>
                  </a:lnTo>
                  <a:lnTo>
                    <a:pt x="2839772" y="508677"/>
                  </a:lnTo>
                  <a:lnTo>
                    <a:pt x="2837291" y="507993"/>
                  </a:lnTo>
                  <a:lnTo>
                    <a:pt x="2834584" y="507082"/>
                  </a:lnTo>
                  <a:lnTo>
                    <a:pt x="2831651" y="505943"/>
                  </a:lnTo>
                  <a:lnTo>
                    <a:pt x="2828719" y="504348"/>
                  </a:lnTo>
                  <a:lnTo>
                    <a:pt x="2825561" y="502297"/>
                  </a:lnTo>
                  <a:lnTo>
                    <a:pt x="2822177" y="499791"/>
                  </a:lnTo>
                  <a:lnTo>
                    <a:pt x="2819019" y="496829"/>
                  </a:lnTo>
                  <a:lnTo>
                    <a:pt x="2815635" y="493184"/>
                  </a:lnTo>
                  <a:lnTo>
                    <a:pt x="2812026" y="489311"/>
                  </a:lnTo>
                  <a:lnTo>
                    <a:pt x="2810447" y="487032"/>
                  </a:lnTo>
                  <a:lnTo>
                    <a:pt x="2809319" y="484526"/>
                  </a:lnTo>
                  <a:lnTo>
                    <a:pt x="2807966" y="482020"/>
                  </a:lnTo>
                  <a:lnTo>
                    <a:pt x="2806838" y="479058"/>
                  </a:lnTo>
                  <a:lnTo>
                    <a:pt x="2806161" y="476096"/>
                  </a:lnTo>
                  <a:lnTo>
                    <a:pt x="2805484" y="472906"/>
                  </a:lnTo>
                  <a:lnTo>
                    <a:pt x="2804808" y="469717"/>
                  </a:lnTo>
                  <a:lnTo>
                    <a:pt x="2804357" y="466527"/>
                  </a:lnTo>
                  <a:lnTo>
                    <a:pt x="2804131" y="459692"/>
                  </a:lnTo>
                  <a:lnTo>
                    <a:pt x="2804131" y="452857"/>
                  </a:lnTo>
                  <a:lnTo>
                    <a:pt x="2804582" y="445794"/>
                  </a:lnTo>
                  <a:lnTo>
                    <a:pt x="2805484" y="439187"/>
                  </a:lnTo>
                  <a:lnTo>
                    <a:pt x="2806161" y="432579"/>
                  </a:lnTo>
                  <a:lnTo>
                    <a:pt x="2807515" y="426200"/>
                  </a:lnTo>
                  <a:lnTo>
                    <a:pt x="2809545" y="415947"/>
                  </a:lnTo>
                  <a:lnTo>
                    <a:pt x="2811349" y="408884"/>
                  </a:lnTo>
                  <a:lnTo>
                    <a:pt x="2812026" y="406150"/>
                  </a:lnTo>
                  <a:lnTo>
                    <a:pt x="2811575" y="406378"/>
                  </a:lnTo>
                  <a:lnTo>
                    <a:pt x="2809545" y="407290"/>
                  </a:lnTo>
                  <a:lnTo>
                    <a:pt x="2805936" y="407745"/>
                  </a:lnTo>
                  <a:lnTo>
                    <a:pt x="2803905" y="407973"/>
                  </a:lnTo>
                  <a:lnTo>
                    <a:pt x="2801424" y="407973"/>
                  </a:lnTo>
                  <a:lnTo>
                    <a:pt x="2798492" y="407745"/>
                  </a:lnTo>
                  <a:lnTo>
                    <a:pt x="2795559" y="407062"/>
                  </a:lnTo>
                  <a:lnTo>
                    <a:pt x="2792175" y="406150"/>
                  </a:lnTo>
                  <a:lnTo>
                    <a:pt x="2788566" y="405011"/>
                  </a:lnTo>
                  <a:lnTo>
                    <a:pt x="2784506" y="403188"/>
                  </a:lnTo>
                  <a:lnTo>
                    <a:pt x="2780445" y="400682"/>
                  </a:lnTo>
                  <a:lnTo>
                    <a:pt x="2775708" y="397948"/>
                  </a:lnTo>
                  <a:lnTo>
                    <a:pt x="2770971" y="394531"/>
                  </a:lnTo>
                  <a:lnTo>
                    <a:pt x="2768715" y="392480"/>
                  </a:lnTo>
                  <a:lnTo>
                    <a:pt x="2766460" y="390202"/>
                  </a:lnTo>
                  <a:lnTo>
                    <a:pt x="2764655" y="387696"/>
                  </a:lnTo>
                  <a:lnTo>
                    <a:pt x="2762850" y="384506"/>
                  </a:lnTo>
                  <a:lnTo>
                    <a:pt x="2761271" y="381544"/>
                  </a:lnTo>
                  <a:lnTo>
                    <a:pt x="2759692" y="378126"/>
                  </a:lnTo>
                  <a:lnTo>
                    <a:pt x="2758790" y="374481"/>
                  </a:lnTo>
                  <a:lnTo>
                    <a:pt x="2757436" y="370608"/>
                  </a:lnTo>
                  <a:lnTo>
                    <a:pt x="2756760" y="366735"/>
                  </a:lnTo>
                  <a:lnTo>
                    <a:pt x="2755857" y="362634"/>
                  </a:lnTo>
                  <a:lnTo>
                    <a:pt x="2754730" y="354432"/>
                  </a:lnTo>
                  <a:lnTo>
                    <a:pt x="2754053" y="346002"/>
                  </a:lnTo>
                  <a:lnTo>
                    <a:pt x="2753602" y="337344"/>
                  </a:lnTo>
                  <a:lnTo>
                    <a:pt x="2753602" y="329142"/>
                  </a:lnTo>
                  <a:lnTo>
                    <a:pt x="2753827" y="321167"/>
                  </a:lnTo>
                  <a:lnTo>
                    <a:pt x="2754278" y="313877"/>
                  </a:lnTo>
                  <a:lnTo>
                    <a:pt x="2754955" y="307725"/>
                  </a:lnTo>
                  <a:lnTo>
                    <a:pt x="2755632" y="298612"/>
                  </a:lnTo>
                  <a:lnTo>
                    <a:pt x="2756083" y="294966"/>
                  </a:lnTo>
                  <a:close/>
                  <a:moveTo>
                    <a:pt x="2679804" y="76200"/>
                  </a:moveTo>
                  <a:lnTo>
                    <a:pt x="2684293" y="76200"/>
                  </a:lnTo>
                  <a:lnTo>
                    <a:pt x="2689006" y="76889"/>
                  </a:lnTo>
                  <a:lnTo>
                    <a:pt x="2691699" y="77349"/>
                  </a:lnTo>
                  <a:lnTo>
                    <a:pt x="2693944" y="78267"/>
                  </a:lnTo>
                  <a:lnTo>
                    <a:pt x="2696413" y="79186"/>
                  </a:lnTo>
                  <a:lnTo>
                    <a:pt x="2698882" y="80335"/>
                  </a:lnTo>
                  <a:lnTo>
                    <a:pt x="2701350" y="81483"/>
                  </a:lnTo>
                  <a:lnTo>
                    <a:pt x="2703370" y="83321"/>
                  </a:lnTo>
                  <a:lnTo>
                    <a:pt x="2705166" y="85159"/>
                  </a:lnTo>
                  <a:lnTo>
                    <a:pt x="2706513" y="87456"/>
                  </a:lnTo>
                  <a:lnTo>
                    <a:pt x="2707859" y="89983"/>
                  </a:lnTo>
                  <a:lnTo>
                    <a:pt x="2708981" y="92510"/>
                  </a:lnTo>
                  <a:lnTo>
                    <a:pt x="2709879" y="95266"/>
                  </a:lnTo>
                  <a:lnTo>
                    <a:pt x="2710552" y="98253"/>
                  </a:lnTo>
                  <a:lnTo>
                    <a:pt x="2711226" y="101239"/>
                  </a:lnTo>
                  <a:lnTo>
                    <a:pt x="2711450" y="104455"/>
                  </a:lnTo>
                  <a:lnTo>
                    <a:pt x="2711450" y="107901"/>
                  </a:lnTo>
                  <a:lnTo>
                    <a:pt x="2711450" y="111117"/>
                  </a:lnTo>
                  <a:lnTo>
                    <a:pt x="2711226" y="118238"/>
                  </a:lnTo>
                  <a:lnTo>
                    <a:pt x="2710328" y="125129"/>
                  </a:lnTo>
                  <a:lnTo>
                    <a:pt x="2709206" y="132251"/>
                  </a:lnTo>
                  <a:lnTo>
                    <a:pt x="2707635" y="138912"/>
                  </a:lnTo>
                  <a:lnTo>
                    <a:pt x="2706064" y="145115"/>
                  </a:lnTo>
                  <a:lnTo>
                    <a:pt x="2704268" y="150858"/>
                  </a:lnTo>
                  <a:lnTo>
                    <a:pt x="2702697" y="155911"/>
                  </a:lnTo>
                  <a:lnTo>
                    <a:pt x="2701350" y="160046"/>
                  </a:lnTo>
                  <a:lnTo>
                    <a:pt x="2700004" y="163032"/>
                  </a:lnTo>
                  <a:lnTo>
                    <a:pt x="2698882" y="165100"/>
                  </a:lnTo>
                  <a:lnTo>
                    <a:pt x="2646362" y="89064"/>
                  </a:lnTo>
                  <a:lnTo>
                    <a:pt x="2647709" y="88375"/>
                  </a:lnTo>
                  <a:lnTo>
                    <a:pt x="2651076" y="86078"/>
                  </a:lnTo>
                  <a:lnTo>
                    <a:pt x="2656013" y="82862"/>
                  </a:lnTo>
                  <a:lnTo>
                    <a:pt x="2659380" y="81254"/>
                  </a:lnTo>
                  <a:lnTo>
                    <a:pt x="2662971" y="79646"/>
                  </a:lnTo>
                  <a:lnTo>
                    <a:pt x="2666786" y="78497"/>
                  </a:lnTo>
                  <a:lnTo>
                    <a:pt x="2670826" y="77119"/>
                  </a:lnTo>
                  <a:lnTo>
                    <a:pt x="2675091" y="76430"/>
                  </a:lnTo>
                  <a:close/>
                  <a:moveTo>
                    <a:pt x="1966780" y="0"/>
                  </a:moveTo>
                  <a:lnTo>
                    <a:pt x="1969721" y="0"/>
                  </a:lnTo>
                  <a:lnTo>
                    <a:pt x="1972436" y="0"/>
                  </a:lnTo>
                  <a:lnTo>
                    <a:pt x="1978091" y="681"/>
                  </a:lnTo>
                  <a:lnTo>
                    <a:pt x="1983521" y="1589"/>
                  </a:lnTo>
                  <a:lnTo>
                    <a:pt x="1988725" y="3405"/>
                  </a:lnTo>
                  <a:lnTo>
                    <a:pt x="1994154" y="5448"/>
                  </a:lnTo>
                  <a:lnTo>
                    <a:pt x="1999131" y="8173"/>
                  </a:lnTo>
                  <a:lnTo>
                    <a:pt x="2003656" y="10670"/>
                  </a:lnTo>
                  <a:lnTo>
                    <a:pt x="2007502" y="13394"/>
                  </a:lnTo>
                  <a:lnTo>
                    <a:pt x="2011122" y="16573"/>
                  </a:lnTo>
                  <a:lnTo>
                    <a:pt x="2014063" y="19297"/>
                  </a:lnTo>
                  <a:lnTo>
                    <a:pt x="2016099" y="22248"/>
                  </a:lnTo>
                  <a:lnTo>
                    <a:pt x="2017230" y="23837"/>
                  </a:lnTo>
                  <a:lnTo>
                    <a:pt x="2017683" y="25654"/>
                  </a:lnTo>
                  <a:lnTo>
                    <a:pt x="2018361" y="27470"/>
                  </a:lnTo>
                  <a:lnTo>
                    <a:pt x="2018588" y="29513"/>
                  </a:lnTo>
                  <a:lnTo>
                    <a:pt x="2018814" y="31556"/>
                  </a:lnTo>
                  <a:lnTo>
                    <a:pt x="2018814" y="34053"/>
                  </a:lnTo>
                  <a:lnTo>
                    <a:pt x="2017909" y="39275"/>
                  </a:lnTo>
                  <a:lnTo>
                    <a:pt x="2017004" y="44723"/>
                  </a:lnTo>
                  <a:lnTo>
                    <a:pt x="2015420" y="51080"/>
                  </a:lnTo>
                  <a:lnTo>
                    <a:pt x="2013384" y="57437"/>
                  </a:lnTo>
                  <a:lnTo>
                    <a:pt x="2010896" y="64247"/>
                  </a:lnTo>
                  <a:lnTo>
                    <a:pt x="2007728" y="71285"/>
                  </a:lnTo>
                  <a:lnTo>
                    <a:pt x="2004787" y="78550"/>
                  </a:lnTo>
                  <a:lnTo>
                    <a:pt x="2001167" y="85588"/>
                  </a:lnTo>
                  <a:lnTo>
                    <a:pt x="1997548" y="92852"/>
                  </a:lnTo>
                  <a:lnTo>
                    <a:pt x="1993702" y="99890"/>
                  </a:lnTo>
                  <a:lnTo>
                    <a:pt x="1989856" y="106928"/>
                  </a:lnTo>
                  <a:lnTo>
                    <a:pt x="1985783" y="113511"/>
                  </a:lnTo>
                  <a:lnTo>
                    <a:pt x="1981711" y="120095"/>
                  </a:lnTo>
                  <a:lnTo>
                    <a:pt x="1977413" y="127133"/>
                  </a:lnTo>
                  <a:lnTo>
                    <a:pt x="1972209" y="136895"/>
                  </a:lnTo>
                  <a:lnTo>
                    <a:pt x="1966553" y="148473"/>
                  </a:lnTo>
                  <a:lnTo>
                    <a:pt x="1960445" y="161413"/>
                  </a:lnTo>
                  <a:lnTo>
                    <a:pt x="1954337" y="175262"/>
                  </a:lnTo>
                  <a:lnTo>
                    <a:pt x="1947550" y="190018"/>
                  </a:lnTo>
                  <a:lnTo>
                    <a:pt x="1934880" y="220212"/>
                  </a:lnTo>
                  <a:lnTo>
                    <a:pt x="1923116" y="248590"/>
                  </a:lnTo>
                  <a:lnTo>
                    <a:pt x="1913388" y="272428"/>
                  </a:lnTo>
                  <a:lnTo>
                    <a:pt x="1904112" y="295357"/>
                  </a:lnTo>
                  <a:lnTo>
                    <a:pt x="1910221" y="289227"/>
                  </a:lnTo>
                  <a:lnTo>
                    <a:pt x="1916329" y="282417"/>
                  </a:lnTo>
                  <a:lnTo>
                    <a:pt x="1922211" y="275379"/>
                  </a:lnTo>
                  <a:lnTo>
                    <a:pt x="1928093" y="268114"/>
                  </a:lnTo>
                  <a:lnTo>
                    <a:pt x="1933749" y="260395"/>
                  </a:lnTo>
                  <a:lnTo>
                    <a:pt x="1939405" y="252450"/>
                  </a:lnTo>
                  <a:lnTo>
                    <a:pt x="1945061" y="244277"/>
                  </a:lnTo>
                  <a:lnTo>
                    <a:pt x="1950491" y="236104"/>
                  </a:lnTo>
                  <a:lnTo>
                    <a:pt x="1955920" y="227477"/>
                  </a:lnTo>
                  <a:lnTo>
                    <a:pt x="1960897" y="219077"/>
                  </a:lnTo>
                  <a:lnTo>
                    <a:pt x="1971078" y="201823"/>
                  </a:lnTo>
                  <a:lnTo>
                    <a:pt x="1980580" y="184797"/>
                  </a:lnTo>
                  <a:lnTo>
                    <a:pt x="1989629" y="167997"/>
                  </a:lnTo>
                  <a:lnTo>
                    <a:pt x="2005692" y="137122"/>
                  </a:lnTo>
                  <a:lnTo>
                    <a:pt x="2012932" y="123500"/>
                  </a:lnTo>
                  <a:lnTo>
                    <a:pt x="2019266" y="111695"/>
                  </a:lnTo>
                  <a:lnTo>
                    <a:pt x="2024922" y="101706"/>
                  </a:lnTo>
                  <a:lnTo>
                    <a:pt x="2027411" y="97620"/>
                  </a:lnTo>
                  <a:lnTo>
                    <a:pt x="2030126" y="93987"/>
                  </a:lnTo>
                  <a:lnTo>
                    <a:pt x="2032388" y="91263"/>
                  </a:lnTo>
                  <a:lnTo>
                    <a:pt x="2034424" y="88993"/>
                  </a:lnTo>
                  <a:lnTo>
                    <a:pt x="2036234" y="87404"/>
                  </a:lnTo>
                  <a:lnTo>
                    <a:pt x="2036913" y="87177"/>
                  </a:lnTo>
                  <a:lnTo>
                    <a:pt x="2037591" y="86950"/>
                  </a:lnTo>
                  <a:lnTo>
                    <a:pt x="2040985" y="86496"/>
                  </a:lnTo>
                  <a:lnTo>
                    <a:pt x="2044605" y="86496"/>
                  </a:lnTo>
                  <a:lnTo>
                    <a:pt x="2048225" y="86950"/>
                  </a:lnTo>
                  <a:lnTo>
                    <a:pt x="2052071" y="87858"/>
                  </a:lnTo>
                  <a:lnTo>
                    <a:pt x="2055917" y="88993"/>
                  </a:lnTo>
                  <a:lnTo>
                    <a:pt x="2059763" y="90809"/>
                  </a:lnTo>
                  <a:lnTo>
                    <a:pt x="2063835" y="92625"/>
                  </a:lnTo>
                  <a:lnTo>
                    <a:pt x="2067455" y="94896"/>
                  </a:lnTo>
                  <a:lnTo>
                    <a:pt x="2071301" y="97393"/>
                  </a:lnTo>
                  <a:lnTo>
                    <a:pt x="2074468" y="100344"/>
                  </a:lnTo>
                  <a:lnTo>
                    <a:pt x="2077635" y="103295"/>
                  </a:lnTo>
                  <a:lnTo>
                    <a:pt x="2080350" y="106701"/>
                  </a:lnTo>
                  <a:lnTo>
                    <a:pt x="2083065" y="110106"/>
                  </a:lnTo>
                  <a:lnTo>
                    <a:pt x="2084649" y="113965"/>
                  </a:lnTo>
                  <a:lnTo>
                    <a:pt x="2086232" y="117598"/>
                  </a:lnTo>
                  <a:lnTo>
                    <a:pt x="2087363" y="121457"/>
                  </a:lnTo>
                  <a:lnTo>
                    <a:pt x="2087590" y="125998"/>
                  </a:lnTo>
                  <a:lnTo>
                    <a:pt x="2087363" y="130765"/>
                  </a:lnTo>
                  <a:lnTo>
                    <a:pt x="2086911" y="135987"/>
                  </a:lnTo>
                  <a:lnTo>
                    <a:pt x="2085780" y="141662"/>
                  </a:lnTo>
                  <a:lnTo>
                    <a:pt x="2084422" y="147111"/>
                  </a:lnTo>
                  <a:lnTo>
                    <a:pt x="2083065" y="153013"/>
                  </a:lnTo>
                  <a:lnTo>
                    <a:pt x="2081255" y="158689"/>
                  </a:lnTo>
                  <a:lnTo>
                    <a:pt x="2079445" y="164365"/>
                  </a:lnTo>
                  <a:lnTo>
                    <a:pt x="2075825" y="174581"/>
                  </a:lnTo>
                  <a:lnTo>
                    <a:pt x="2072432" y="183207"/>
                  </a:lnTo>
                  <a:lnTo>
                    <a:pt x="2069265" y="191153"/>
                  </a:lnTo>
                  <a:lnTo>
                    <a:pt x="2072658" y="191834"/>
                  </a:lnTo>
                  <a:lnTo>
                    <a:pt x="2076278" y="192969"/>
                  </a:lnTo>
                  <a:lnTo>
                    <a:pt x="2079445" y="194105"/>
                  </a:lnTo>
                  <a:lnTo>
                    <a:pt x="2082160" y="195694"/>
                  </a:lnTo>
                  <a:lnTo>
                    <a:pt x="2084649" y="197510"/>
                  </a:lnTo>
                  <a:lnTo>
                    <a:pt x="2087137" y="199553"/>
                  </a:lnTo>
                  <a:lnTo>
                    <a:pt x="2089173" y="201823"/>
                  </a:lnTo>
                  <a:lnTo>
                    <a:pt x="2090983" y="204094"/>
                  </a:lnTo>
                  <a:lnTo>
                    <a:pt x="2092341" y="206818"/>
                  </a:lnTo>
                  <a:lnTo>
                    <a:pt x="2093698" y="209542"/>
                  </a:lnTo>
                  <a:lnTo>
                    <a:pt x="2095055" y="212493"/>
                  </a:lnTo>
                  <a:lnTo>
                    <a:pt x="2095960" y="215218"/>
                  </a:lnTo>
                  <a:lnTo>
                    <a:pt x="2096865" y="218396"/>
                  </a:lnTo>
                  <a:lnTo>
                    <a:pt x="2097318" y="221347"/>
                  </a:lnTo>
                  <a:lnTo>
                    <a:pt x="2097997" y="227704"/>
                  </a:lnTo>
                  <a:lnTo>
                    <a:pt x="2098675" y="234515"/>
                  </a:lnTo>
                  <a:lnTo>
                    <a:pt x="2098223" y="240871"/>
                  </a:lnTo>
                  <a:lnTo>
                    <a:pt x="2097770" y="247228"/>
                  </a:lnTo>
                  <a:lnTo>
                    <a:pt x="2097318" y="253585"/>
                  </a:lnTo>
                  <a:lnTo>
                    <a:pt x="2096187" y="259033"/>
                  </a:lnTo>
                  <a:lnTo>
                    <a:pt x="2095508" y="264255"/>
                  </a:lnTo>
                  <a:lnTo>
                    <a:pt x="2093924" y="272201"/>
                  </a:lnTo>
                  <a:lnTo>
                    <a:pt x="2092793" y="276514"/>
                  </a:lnTo>
                  <a:lnTo>
                    <a:pt x="2090078" y="283779"/>
                  </a:lnTo>
                  <a:lnTo>
                    <a:pt x="2086458" y="293087"/>
                  </a:lnTo>
                  <a:lnTo>
                    <a:pt x="2082160" y="303984"/>
                  </a:lnTo>
                  <a:lnTo>
                    <a:pt x="2071527" y="330545"/>
                  </a:lnTo>
                  <a:lnTo>
                    <a:pt x="2059084" y="360285"/>
                  </a:lnTo>
                  <a:lnTo>
                    <a:pt x="2034877" y="418176"/>
                  </a:lnTo>
                  <a:lnTo>
                    <a:pt x="2025375" y="441106"/>
                  </a:lnTo>
                  <a:lnTo>
                    <a:pt x="2019493" y="456089"/>
                  </a:lnTo>
                  <a:lnTo>
                    <a:pt x="2017683" y="461311"/>
                  </a:lnTo>
                  <a:lnTo>
                    <a:pt x="2015873" y="467894"/>
                  </a:lnTo>
                  <a:lnTo>
                    <a:pt x="2014515" y="474932"/>
                  </a:lnTo>
                  <a:lnTo>
                    <a:pt x="2012706" y="482651"/>
                  </a:lnTo>
                  <a:lnTo>
                    <a:pt x="2011122" y="491051"/>
                  </a:lnTo>
                  <a:lnTo>
                    <a:pt x="2009764" y="499905"/>
                  </a:lnTo>
                  <a:lnTo>
                    <a:pt x="2008633" y="509440"/>
                  </a:lnTo>
                  <a:lnTo>
                    <a:pt x="2007502" y="518975"/>
                  </a:lnTo>
                  <a:lnTo>
                    <a:pt x="2006371" y="528282"/>
                  </a:lnTo>
                  <a:lnTo>
                    <a:pt x="2005692" y="538044"/>
                  </a:lnTo>
                  <a:lnTo>
                    <a:pt x="2005240" y="547806"/>
                  </a:lnTo>
                  <a:lnTo>
                    <a:pt x="2005014" y="557341"/>
                  </a:lnTo>
                  <a:lnTo>
                    <a:pt x="2005014" y="566649"/>
                  </a:lnTo>
                  <a:lnTo>
                    <a:pt x="2005240" y="575503"/>
                  </a:lnTo>
                  <a:lnTo>
                    <a:pt x="2005692" y="583903"/>
                  </a:lnTo>
                  <a:lnTo>
                    <a:pt x="2006371" y="591395"/>
                  </a:lnTo>
                  <a:lnTo>
                    <a:pt x="2008633" y="610011"/>
                  </a:lnTo>
                  <a:lnTo>
                    <a:pt x="2009764" y="627719"/>
                  </a:lnTo>
                  <a:lnTo>
                    <a:pt x="2010217" y="636573"/>
                  </a:lnTo>
                  <a:lnTo>
                    <a:pt x="2010669" y="645427"/>
                  </a:lnTo>
                  <a:lnTo>
                    <a:pt x="2010896" y="653372"/>
                  </a:lnTo>
                  <a:lnTo>
                    <a:pt x="2010669" y="661091"/>
                  </a:lnTo>
                  <a:lnTo>
                    <a:pt x="2009764" y="667902"/>
                  </a:lnTo>
                  <a:lnTo>
                    <a:pt x="2009086" y="674258"/>
                  </a:lnTo>
                  <a:lnTo>
                    <a:pt x="2007955" y="679480"/>
                  </a:lnTo>
                  <a:lnTo>
                    <a:pt x="2006371" y="684474"/>
                  </a:lnTo>
                  <a:lnTo>
                    <a:pt x="2005240" y="688107"/>
                  </a:lnTo>
                  <a:lnTo>
                    <a:pt x="2003882" y="692420"/>
                  </a:lnTo>
                  <a:lnTo>
                    <a:pt x="2002977" y="697869"/>
                  </a:lnTo>
                  <a:lnTo>
                    <a:pt x="2001846" y="703998"/>
                  </a:lnTo>
                  <a:lnTo>
                    <a:pt x="1999810" y="718074"/>
                  </a:lnTo>
                  <a:lnTo>
                    <a:pt x="1998000" y="734192"/>
                  </a:lnTo>
                  <a:lnTo>
                    <a:pt x="1996417" y="751673"/>
                  </a:lnTo>
                  <a:lnTo>
                    <a:pt x="1995059" y="769608"/>
                  </a:lnTo>
                  <a:lnTo>
                    <a:pt x="1993928" y="787770"/>
                  </a:lnTo>
                  <a:lnTo>
                    <a:pt x="1993249" y="805024"/>
                  </a:lnTo>
                  <a:lnTo>
                    <a:pt x="1993023" y="814332"/>
                  </a:lnTo>
                  <a:lnTo>
                    <a:pt x="1992344" y="821369"/>
                  </a:lnTo>
                  <a:lnTo>
                    <a:pt x="1991892" y="828180"/>
                  </a:lnTo>
                  <a:lnTo>
                    <a:pt x="1991213" y="834310"/>
                  </a:lnTo>
                  <a:lnTo>
                    <a:pt x="1990082" y="840212"/>
                  </a:lnTo>
                  <a:lnTo>
                    <a:pt x="1988498" y="845661"/>
                  </a:lnTo>
                  <a:lnTo>
                    <a:pt x="1987820" y="847931"/>
                  </a:lnTo>
                  <a:lnTo>
                    <a:pt x="1986688" y="850201"/>
                  </a:lnTo>
                  <a:lnTo>
                    <a:pt x="1985783" y="852471"/>
                  </a:lnTo>
                  <a:lnTo>
                    <a:pt x="1984426" y="854515"/>
                  </a:lnTo>
                  <a:lnTo>
                    <a:pt x="1983295" y="856558"/>
                  </a:lnTo>
                  <a:lnTo>
                    <a:pt x="1981711" y="858374"/>
                  </a:lnTo>
                  <a:lnTo>
                    <a:pt x="1979901" y="859963"/>
                  </a:lnTo>
                  <a:lnTo>
                    <a:pt x="1978091" y="861552"/>
                  </a:lnTo>
                  <a:lnTo>
                    <a:pt x="1976055" y="863142"/>
                  </a:lnTo>
                  <a:lnTo>
                    <a:pt x="1974019" y="864277"/>
                  </a:lnTo>
                  <a:lnTo>
                    <a:pt x="1971757" y="865412"/>
                  </a:lnTo>
                  <a:lnTo>
                    <a:pt x="1969042" y="866093"/>
                  </a:lnTo>
                  <a:lnTo>
                    <a:pt x="1966327" y="867001"/>
                  </a:lnTo>
                  <a:lnTo>
                    <a:pt x="1963160" y="867682"/>
                  </a:lnTo>
                  <a:lnTo>
                    <a:pt x="1959993" y="867909"/>
                  </a:lnTo>
                  <a:lnTo>
                    <a:pt x="1956599" y="868363"/>
                  </a:lnTo>
                  <a:lnTo>
                    <a:pt x="1952979" y="868363"/>
                  </a:lnTo>
                  <a:lnTo>
                    <a:pt x="1948907" y="868363"/>
                  </a:lnTo>
                  <a:lnTo>
                    <a:pt x="1944835" y="868136"/>
                  </a:lnTo>
                  <a:lnTo>
                    <a:pt x="1940310" y="867682"/>
                  </a:lnTo>
                  <a:lnTo>
                    <a:pt x="1930582" y="866320"/>
                  </a:lnTo>
                  <a:lnTo>
                    <a:pt x="1924926" y="865185"/>
                  </a:lnTo>
                  <a:lnTo>
                    <a:pt x="1918591" y="863596"/>
                  </a:lnTo>
                  <a:lnTo>
                    <a:pt x="1912030" y="861552"/>
                  </a:lnTo>
                  <a:lnTo>
                    <a:pt x="1905243" y="859055"/>
                  </a:lnTo>
                  <a:lnTo>
                    <a:pt x="1898004" y="856104"/>
                  </a:lnTo>
                  <a:lnTo>
                    <a:pt x="1890538" y="853153"/>
                  </a:lnTo>
                  <a:lnTo>
                    <a:pt x="1883072" y="849747"/>
                  </a:lnTo>
                  <a:lnTo>
                    <a:pt x="1875154" y="845888"/>
                  </a:lnTo>
                  <a:lnTo>
                    <a:pt x="1859317" y="837942"/>
                  </a:lnTo>
                  <a:lnTo>
                    <a:pt x="1843255" y="828861"/>
                  </a:lnTo>
                  <a:lnTo>
                    <a:pt x="1827418" y="820007"/>
                  </a:lnTo>
                  <a:lnTo>
                    <a:pt x="1811808" y="810472"/>
                  </a:lnTo>
                  <a:lnTo>
                    <a:pt x="1796876" y="801164"/>
                  </a:lnTo>
                  <a:lnTo>
                    <a:pt x="1782850" y="792537"/>
                  </a:lnTo>
                  <a:lnTo>
                    <a:pt x="1759321" y="777100"/>
                  </a:lnTo>
                  <a:lnTo>
                    <a:pt x="1743485" y="766203"/>
                  </a:lnTo>
                  <a:lnTo>
                    <a:pt x="1737602" y="762116"/>
                  </a:lnTo>
                  <a:lnTo>
                    <a:pt x="1738960" y="745771"/>
                  </a:lnTo>
                  <a:lnTo>
                    <a:pt x="1740091" y="728290"/>
                  </a:lnTo>
                  <a:lnTo>
                    <a:pt x="1741222" y="706950"/>
                  </a:lnTo>
                  <a:lnTo>
                    <a:pt x="1741675" y="695599"/>
                  </a:lnTo>
                  <a:lnTo>
                    <a:pt x="1741901" y="684247"/>
                  </a:lnTo>
                  <a:lnTo>
                    <a:pt x="1741901" y="672669"/>
                  </a:lnTo>
                  <a:lnTo>
                    <a:pt x="1741675" y="661545"/>
                  </a:lnTo>
                  <a:lnTo>
                    <a:pt x="1741222" y="650875"/>
                  </a:lnTo>
                  <a:lnTo>
                    <a:pt x="1740544" y="641113"/>
                  </a:lnTo>
                  <a:lnTo>
                    <a:pt x="1739186" y="632259"/>
                  </a:lnTo>
                  <a:lnTo>
                    <a:pt x="1738281" y="628173"/>
                  </a:lnTo>
                  <a:lnTo>
                    <a:pt x="1737602" y="624540"/>
                  </a:lnTo>
                  <a:lnTo>
                    <a:pt x="1735340" y="617730"/>
                  </a:lnTo>
                  <a:lnTo>
                    <a:pt x="1732852" y="610011"/>
                  </a:lnTo>
                  <a:lnTo>
                    <a:pt x="1729684" y="601838"/>
                  </a:lnTo>
                  <a:lnTo>
                    <a:pt x="1726064" y="593665"/>
                  </a:lnTo>
                  <a:lnTo>
                    <a:pt x="1722218" y="584811"/>
                  </a:lnTo>
                  <a:lnTo>
                    <a:pt x="1717920" y="576184"/>
                  </a:lnTo>
                  <a:lnTo>
                    <a:pt x="1713621" y="567330"/>
                  </a:lnTo>
                  <a:lnTo>
                    <a:pt x="1708871" y="558477"/>
                  </a:lnTo>
                  <a:lnTo>
                    <a:pt x="1704120" y="549850"/>
                  </a:lnTo>
                  <a:lnTo>
                    <a:pt x="1699142" y="541450"/>
                  </a:lnTo>
                  <a:lnTo>
                    <a:pt x="1694391" y="533504"/>
                  </a:lnTo>
                  <a:lnTo>
                    <a:pt x="1689640" y="526012"/>
                  </a:lnTo>
                  <a:lnTo>
                    <a:pt x="1684663" y="519202"/>
                  </a:lnTo>
                  <a:lnTo>
                    <a:pt x="1680139" y="512618"/>
                  </a:lnTo>
                  <a:lnTo>
                    <a:pt x="1675614" y="507169"/>
                  </a:lnTo>
                  <a:lnTo>
                    <a:pt x="1671542" y="502175"/>
                  </a:lnTo>
                  <a:lnTo>
                    <a:pt x="1669505" y="499905"/>
                  </a:lnTo>
                  <a:lnTo>
                    <a:pt x="1667469" y="497407"/>
                  </a:lnTo>
                  <a:lnTo>
                    <a:pt x="1665433" y="494456"/>
                  </a:lnTo>
                  <a:lnTo>
                    <a:pt x="1663623" y="491505"/>
                  </a:lnTo>
                  <a:lnTo>
                    <a:pt x="1659777" y="484467"/>
                  </a:lnTo>
                  <a:lnTo>
                    <a:pt x="1656384" y="476748"/>
                  </a:lnTo>
                  <a:lnTo>
                    <a:pt x="1652990" y="468348"/>
                  </a:lnTo>
                  <a:lnTo>
                    <a:pt x="1649597" y="459494"/>
                  </a:lnTo>
                  <a:lnTo>
                    <a:pt x="1646656" y="450641"/>
                  </a:lnTo>
                  <a:lnTo>
                    <a:pt x="1643715" y="441560"/>
                  </a:lnTo>
                  <a:lnTo>
                    <a:pt x="1641226" y="432706"/>
                  </a:lnTo>
                  <a:lnTo>
                    <a:pt x="1638964" y="423852"/>
                  </a:lnTo>
                  <a:lnTo>
                    <a:pt x="1636927" y="415452"/>
                  </a:lnTo>
                  <a:lnTo>
                    <a:pt x="1635118" y="407506"/>
                  </a:lnTo>
                  <a:lnTo>
                    <a:pt x="1633760" y="400241"/>
                  </a:lnTo>
                  <a:lnTo>
                    <a:pt x="1632629" y="394112"/>
                  </a:lnTo>
                  <a:lnTo>
                    <a:pt x="1632176" y="388663"/>
                  </a:lnTo>
                  <a:lnTo>
                    <a:pt x="1631950" y="384577"/>
                  </a:lnTo>
                  <a:lnTo>
                    <a:pt x="1631950" y="382761"/>
                  </a:lnTo>
                  <a:lnTo>
                    <a:pt x="1632403" y="380718"/>
                  </a:lnTo>
                  <a:lnTo>
                    <a:pt x="1633986" y="375723"/>
                  </a:lnTo>
                  <a:lnTo>
                    <a:pt x="1636022" y="369820"/>
                  </a:lnTo>
                  <a:lnTo>
                    <a:pt x="1639190" y="362783"/>
                  </a:lnTo>
                  <a:lnTo>
                    <a:pt x="1642810" y="355745"/>
                  </a:lnTo>
                  <a:lnTo>
                    <a:pt x="1646656" y="348026"/>
                  </a:lnTo>
                  <a:lnTo>
                    <a:pt x="1655253" y="331681"/>
                  </a:lnTo>
                  <a:lnTo>
                    <a:pt x="1664528" y="316016"/>
                  </a:lnTo>
                  <a:lnTo>
                    <a:pt x="1672673" y="301941"/>
                  </a:lnTo>
                  <a:lnTo>
                    <a:pt x="1679007" y="290589"/>
                  </a:lnTo>
                  <a:lnTo>
                    <a:pt x="1682627" y="283779"/>
                  </a:lnTo>
                  <a:lnTo>
                    <a:pt x="1684663" y="279465"/>
                  </a:lnTo>
                  <a:lnTo>
                    <a:pt x="1686699" y="274017"/>
                  </a:lnTo>
                  <a:lnTo>
                    <a:pt x="1688736" y="267660"/>
                  </a:lnTo>
                  <a:lnTo>
                    <a:pt x="1689640" y="263801"/>
                  </a:lnTo>
                  <a:lnTo>
                    <a:pt x="1690319" y="259941"/>
                  </a:lnTo>
                  <a:lnTo>
                    <a:pt x="1690772" y="255855"/>
                  </a:lnTo>
                  <a:lnTo>
                    <a:pt x="1690998" y="251087"/>
                  </a:lnTo>
                  <a:lnTo>
                    <a:pt x="1690998" y="246320"/>
                  </a:lnTo>
                  <a:lnTo>
                    <a:pt x="1690998" y="241098"/>
                  </a:lnTo>
                  <a:lnTo>
                    <a:pt x="1690545" y="235877"/>
                  </a:lnTo>
                  <a:lnTo>
                    <a:pt x="1689867" y="230201"/>
                  </a:lnTo>
                  <a:lnTo>
                    <a:pt x="1688509" y="224072"/>
                  </a:lnTo>
                  <a:lnTo>
                    <a:pt x="1686926" y="217488"/>
                  </a:lnTo>
                  <a:lnTo>
                    <a:pt x="1687378" y="195240"/>
                  </a:lnTo>
                  <a:lnTo>
                    <a:pt x="1687831" y="169132"/>
                  </a:lnTo>
                  <a:lnTo>
                    <a:pt x="1687831" y="155738"/>
                  </a:lnTo>
                  <a:lnTo>
                    <a:pt x="1687378" y="143478"/>
                  </a:lnTo>
                  <a:lnTo>
                    <a:pt x="1687152" y="132127"/>
                  </a:lnTo>
                  <a:lnTo>
                    <a:pt x="1686473" y="122592"/>
                  </a:lnTo>
                  <a:lnTo>
                    <a:pt x="1685794" y="117598"/>
                  </a:lnTo>
                  <a:lnTo>
                    <a:pt x="1684437" y="112603"/>
                  </a:lnTo>
                  <a:lnTo>
                    <a:pt x="1687831" y="114420"/>
                  </a:lnTo>
                  <a:lnTo>
                    <a:pt x="1690772" y="116463"/>
                  </a:lnTo>
                  <a:lnTo>
                    <a:pt x="1693713" y="118733"/>
                  </a:lnTo>
                  <a:lnTo>
                    <a:pt x="1696428" y="121457"/>
                  </a:lnTo>
                  <a:lnTo>
                    <a:pt x="1698916" y="124409"/>
                  </a:lnTo>
                  <a:lnTo>
                    <a:pt x="1701405" y="127814"/>
                  </a:lnTo>
                  <a:lnTo>
                    <a:pt x="1703667" y="130992"/>
                  </a:lnTo>
                  <a:lnTo>
                    <a:pt x="1705703" y="134625"/>
                  </a:lnTo>
                  <a:lnTo>
                    <a:pt x="1707513" y="138257"/>
                  </a:lnTo>
                  <a:lnTo>
                    <a:pt x="1709323" y="142116"/>
                  </a:lnTo>
                  <a:lnTo>
                    <a:pt x="1710680" y="145976"/>
                  </a:lnTo>
                  <a:lnTo>
                    <a:pt x="1712264" y="150062"/>
                  </a:lnTo>
                  <a:lnTo>
                    <a:pt x="1714753" y="158235"/>
                  </a:lnTo>
                  <a:lnTo>
                    <a:pt x="1716789" y="166408"/>
                  </a:lnTo>
                  <a:lnTo>
                    <a:pt x="1718599" y="174354"/>
                  </a:lnTo>
                  <a:lnTo>
                    <a:pt x="1719956" y="181845"/>
                  </a:lnTo>
                  <a:lnTo>
                    <a:pt x="1721087" y="189110"/>
                  </a:lnTo>
                  <a:lnTo>
                    <a:pt x="1721766" y="195240"/>
                  </a:lnTo>
                  <a:lnTo>
                    <a:pt x="1722445" y="204094"/>
                  </a:lnTo>
                  <a:lnTo>
                    <a:pt x="1722671" y="207499"/>
                  </a:lnTo>
                  <a:lnTo>
                    <a:pt x="1724481" y="204775"/>
                  </a:lnTo>
                  <a:lnTo>
                    <a:pt x="1727648" y="200461"/>
                  </a:lnTo>
                  <a:lnTo>
                    <a:pt x="1731720" y="194786"/>
                  </a:lnTo>
                  <a:lnTo>
                    <a:pt x="1736924" y="188202"/>
                  </a:lnTo>
                  <a:lnTo>
                    <a:pt x="1742806" y="181164"/>
                  </a:lnTo>
                  <a:lnTo>
                    <a:pt x="1749141" y="173218"/>
                  </a:lnTo>
                  <a:lnTo>
                    <a:pt x="1756380" y="165273"/>
                  </a:lnTo>
                  <a:lnTo>
                    <a:pt x="1763620" y="156873"/>
                  </a:lnTo>
                  <a:lnTo>
                    <a:pt x="1771312" y="148927"/>
                  </a:lnTo>
                  <a:lnTo>
                    <a:pt x="1779230" y="141208"/>
                  </a:lnTo>
                  <a:lnTo>
                    <a:pt x="1787601" y="134171"/>
                  </a:lnTo>
                  <a:lnTo>
                    <a:pt x="1791447" y="130765"/>
                  </a:lnTo>
                  <a:lnTo>
                    <a:pt x="1795066" y="127814"/>
                  </a:lnTo>
                  <a:lnTo>
                    <a:pt x="1799365" y="124863"/>
                  </a:lnTo>
                  <a:lnTo>
                    <a:pt x="1802758" y="122592"/>
                  </a:lnTo>
                  <a:lnTo>
                    <a:pt x="1806604" y="120322"/>
                  </a:lnTo>
                  <a:lnTo>
                    <a:pt x="1810224" y="118506"/>
                  </a:lnTo>
                  <a:lnTo>
                    <a:pt x="1813844" y="116917"/>
                  </a:lnTo>
                  <a:lnTo>
                    <a:pt x="1817238" y="116009"/>
                  </a:lnTo>
                  <a:lnTo>
                    <a:pt x="1820179" y="115101"/>
                  </a:lnTo>
                  <a:lnTo>
                    <a:pt x="1823346" y="114874"/>
                  </a:lnTo>
                  <a:lnTo>
                    <a:pt x="1826061" y="115101"/>
                  </a:lnTo>
                  <a:lnTo>
                    <a:pt x="1829002" y="115328"/>
                  </a:lnTo>
                  <a:lnTo>
                    <a:pt x="1831490" y="116009"/>
                  </a:lnTo>
                  <a:lnTo>
                    <a:pt x="1833979" y="116690"/>
                  </a:lnTo>
                  <a:lnTo>
                    <a:pt x="1836694" y="117598"/>
                  </a:lnTo>
                  <a:lnTo>
                    <a:pt x="1838956" y="118960"/>
                  </a:lnTo>
                  <a:lnTo>
                    <a:pt x="1840992" y="120322"/>
                  </a:lnTo>
                  <a:lnTo>
                    <a:pt x="1843028" y="121457"/>
                  </a:lnTo>
                  <a:lnTo>
                    <a:pt x="1845065" y="123273"/>
                  </a:lnTo>
                  <a:lnTo>
                    <a:pt x="1846875" y="124863"/>
                  </a:lnTo>
                  <a:lnTo>
                    <a:pt x="1850494" y="128495"/>
                  </a:lnTo>
                  <a:lnTo>
                    <a:pt x="1853209" y="132354"/>
                  </a:lnTo>
                  <a:lnTo>
                    <a:pt x="1856150" y="136441"/>
                  </a:lnTo>
                  <a:lnTo>
                    <a:pt x="1858413" y="140527"/>
                  </a:lnTo>
                  <a:lnTo>
                    <a:pt x="1860222" y="144387"/>
                  </a:lnTo>
                  <a:lnTo>
                    <a:pt x="1861580" y="148019"/>
                  </a:lnTo>
                  <a:lnTo>
                    <a:pt x="1862937" y="151424"/>
                  </a:lnTo>
                  <a:lnTo>
                    <a:pt x="1864747" y="156192"/>
                  </a:lnTo>
                  <a:lnTo>
                    <a:pt x="1865200" y="158008"/>
                  </a:lnTo>
                  <a:lnTo>
                    <a:pt x="1874249" y="138938"/>
                  </a:lnTo>
                  <a:lnTo>
                    <a:pt x="1883977" y="118960"/>
                  </a:lnTo>
                  <a:lnTo>
                    <a:pt x="1895741" y="95123"/>
                  </a:lnTo>
                  <a:lnTo>
                    <a:pt x="1908184" y="69923"/>
                  </a:lnTo>
                  <a:lnTo>
                    <a:pt x="1914745" y="57891"/>
                  </a:lnTo>
                  <a:lnTo>
                    <a:pt x="1921080" y="46313"/>
                  </a:lnTo>
                  <a:lnTo>
                    <a:pt x="1926962" y="35643"/>
                  </a:lnTo>
                  <a:lnTo>
                    <a:pt x="1932618" y="26108"/>
                  </a:lnTo>
                  <a:lnTo>
                    <a:pt x="1937595" y="18389"/>
                  </a:lnTo>
                  <a:lnTo>
                    <a:pt x="1939858" y="14983"/>
                  </a:lnTo>
                  <a:lnTo>
                    <a:pt x="1942120" y="12259"/>
                  </a:lnTo>
                  <a:lnTo>
                    <a:pt x="1944156" y="9989"/>
                  </a:lnTo>
                  <a:lnTo>
                    <a:pt x="1946418" y="7946"/>
                  </a:lnTo>
                  <a:lnTo>
                    <a:pt x="1948681" y="6130"/>
                  </a:lnTo>
                  <a:lnTo>
                    <a:pt x="1950943" y="4540"/>
                  </a:lnTo>
                  <a:lnTo>
                    <a:pt x="1953432" y="3178"/>
                  </a:lnTo>
                  <a:lnTo>
                    <a:pt x="1956147" y="2270"/>
                  </a:lnTo>
                  <a:lnTo>
                    <a:pt x="1958635" y="1135"/>
                  </a:lnTo>
                  <a:lnTo>
                    <a:pt x="1961350" y="681"/>
                  </a:lnTo>
                  <a:lnTo>
                    <a:pt x="1964065" y="227"/>
                  </a:lnTo>
                  <a:close/>
                </a:path>
              </a:pathLst>
            </a:custGeom>
            <a:solidFill>
              <a:srgbClr val="E3A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09C70E3B-5C64-4B82-A6AA-87F9A611A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025" y="1344613"/>
              <a:ext cx="1087438" cy="896938"/>
            </a:xfrm>
            <a:custGeom>
              <a:avLst/>
              <a:gdLst>
                <a:gd name="T0" fmla="*/ 4764 w 4792"/>
                <a:gd name="T1" fmla="*/ 1659 h 3955"/>
                <a:gd name="T2" fmla="*/ 4721 w 4792"/>
                <a:gd name="T3" fmla="*/ 1561 h 3955"/>
                <a:gd name="T4" fmla="*/ 4650 w 4792"/>
                <a:gd name="T5" fmla="*/ 1480 h 3955"/>
                <a:gd name="T6" fmla="*/ 4221 w 4792"/>
                <a:gd name="T7" fmla="*/ 1070 h 3955"/>
                <a:gd name="T8" fmla="*/ 3681 w 4792"/>
                <a:gd name="T9" fmla="*/ 534 h 3955"/>
                <a:gd name="T10" fmla="*/ 3456 w 4792"/>
                <a:gd name="T11" fmla="*/ 353 h 3955"/>
                <a:gd name="T12" fmla="*/ 3112 w 4792"/>
                <a:gd name="T13" fmla="*/ 220 h 3955"/>
                <a:gd name="T14" fmla="*/ 2613 w 4792"/>
                <a:gd name="T15" fmla="*/ 101 h 3955"/>
                <a:gd name="T16" fmla="*/ 1867 w 4792"/>
                <a:gd name="T17" fmla="*/ 10 h 3955"/>
                <a:gd name="T18" fmla="*/ 1765 w 4792"/>
                <a:gd name="T19" fmla="*/ 5 h 3955"/>
                <a:gd name="T20" fmla="*/ 1582 w 4792"/>
                <a:gd name="T21" fmla="*/ 101 h 3955"/>
                <a:gd name="T22" fmla="*/ 1373 w 4792"/>
                <a:gd name="T23" fmla="*/ 235 h 3955"/>
                <a:gd name="T24" fmla="*/ 979 w 4792"/>
                <a:gd name="T25" fmla="*/ 373 h 3955"/>
                <a:gd name="T26" fmla="*/ 703 w 4792"/>
                <a:gd name="T27" fmla="*/ 567 h 3955"/>
                <a:gd name="T28" fmla="*/ 330 w 4792"/>
                <a:gd name="T29" fmla="*/ 902 h 3955"/>
                <a:gd name="T30" fmla="*/ 232 w 4792"/>
                <a:gd name="T31" fmla="*/ 1074 h 3955"/>
                <a:gd name="T32" fmla="*/ 73 w 4792"/>
                <a:gd name="T33" fmla="*/ 1690 h 3955"/>
                <a:gd name="T34" fmla="*/ 1 w 4792"/>
                <a:gd name="T35" fmla="*/ 2238 h 3955"/>
                <a:gd name="T36" fmla="*/ 24 w 4792"/>
                <a:gd name="T37" fmla="*/ 2482 h 3955"/>
                <a:gd name="T38" fmla="*/ 149 w 4792"/>
                <a:gd name="T39" fmla="*/ 2846 h 3955"/>
                <a:gd name="T40" fmla="*/ 406 w 4792"/>
                <a:gd name="T41" fmla="*/ 3406 h 3955"/>
                <a:gd name="T42" fmla="*/ 470 w 4792"/>
                <a:gd name="T43" fmla="*/ 3442 h 3955"/>
                <a:gd name="T44" fmla="*/ 619 w 4792"/>
                <a:gd name="T45" fmla="*/ 3499 h 3955"/>
                <a:gd name="T46" fmla="*/ 788 w 4792"/>
                <a:gd name="T47" fmla="*/ 3656 h 3955"/>
                <a:gd name="T48" fmla="*/ 1073 w 4792"/>
                <a:gd name="T49" fmla="*/ 3931 h 3955"/>
                <a:gd name="T50" fmla="*/ 1056 w 4792"/>
                <a:gd name="T51" fmla="*/ 3862 h 3955"/>
                <a:gd name="T52" fmla="*/ 1052 w 4792"/>
                <a:gd name="T53" fmla="*/ 3804 h 3955"/>
                <a:gd name="T54" fmla="*/ 1114 w 4792"/>
                <a:gd name="T55" fmla="*/ 3813 h 3955"/>
                <a:gd name="T56" fmla="*/ 1208 w 4792"/>
                <a:gd name="T57" fmla="*/ 3781 h 3955"/>
                <a:gd name="T58" fmla="*/ 1277 w 4792"/>
                <a:gd name="T59" fmla="*/ 3680 h 3955"/>
                <a:gd name="T60" fmla="*/ 1441 w 4792"/>
                <a:gd name="T61" fmla="*/ 3516 h 3955"/>
                <a:gd name="T62" fmla="*/ 1514 w 4792"/>
                <a:gd name="T63" fmla="*/ 3108 h 3955"/>
                <a:gd name="T64" fmla="*/ 1559 w 4792"/>
                <a:gd name="T65" fmla="*/ 3049 h 3955"/>
                <a:gd name="T66" fmla="*/ 1711 w 4792"/>
                <a:gd name="T67" fmla="*/ 2910 h 3955"/>
                <a:gd name="T68" fmla="*/ 1714 w 4792"/>
                <a:gd name="T69" fmla="*/ 2805 h 3955"/>
                <a:gd name="T70" fmla="*/ 2095 w 4792"/>
                <a:gd name="T71" fmla="*/ 2850 h 3955"/>
                <a:gd name="T72" fmla="*/ 2318 w 4792"/>
                <a:gd name="T73" fmla="*/ 2998 h 3955"/>
                <a:gd name="T74" fmla="*/ 2471 w 4792"/>
                <a:gd name="T75" fmla="*/ 3006 h 3955"/>
                <a:gd name="T76" fmla="*/ 2738 w 4792"/>
                <a:gd name="T77" fmla="*/ 2915 h 3955"/>
                <a:gd name="T78" fmla="*/ 2891 w 4792"/>
                <a:gd name="T79" fmla="*/ 2817 h 3955"/>
                <a:gd name="T80" fmla="*/ 3061 w 4792"/>
                <a:gd name="T81" fmla="*/ 2800 h 3955"/>
                <a:gd name="T82" fmla="*/ 3344 w 4792"/>
                <a:gd name="T83" fmla="*/ 2881 h 3955"/>
                <a:gd name="T84" fmla="*/ 3511 w 4792"/>
                <a:gd name="T85" fmla="*/ 2977 h 3955"/>
                <a:gd name="T86" fmla="*/ 3632 w 4792"/>
                <a:gd name="T87" fmla="*/ 2592 h 3955"/>
                <a:gd name="T88" fmla="*/ 3456 w 4792"/>
                <a:gd name="T89" fmla="*/ 2344 h 3955"/>
                <a:gd name="T90" fmla="*/ 3457 w 4792"/>
                <a:gd name="T91" fmla="*/ 2210 h 3955"/>
                <a:gd name="T92" fmla="*/ 3509 w 4792"/>
                <a:gd name="T93" fmla="*/ 2047 h 3955"/>
                <a:gd name="T94" fmla="*/ 3623 w 4792"/>
                <a:gd name="T95" fmla="*/ 1927 h 3955"/>
                <a:gd name="T96" fmla="*/ 3908 w 4792"/>
                <a:gd name="T97" fmla="*/ 1801 h 3955"/>
                <a:gd name="T98" fmla="*/ 4047 w 4792"/>
                <a:gd name="T99" fmla="*/ 1787 h 3955"/>
                <a:gd name="T100" fmla="*/ 4174 w 4792"/>
                <a:gd name="T101" fmla="*/ 1842 h 3955"/>
                <a:gd name="T102" fmla="*/ 4345 w 4792"/>
                <a:gd name="T103" fmla="*/ 2035 h 3955"/>
                <a:gd name="T104" fmla="*/ 4533 w 4792"/>
                <a:gd name="T105" fmla="*/ 2269 h 3955"/>
                <a:gd name="T106" fmla="*/ 4559 w 4792"/>
                <a:gd name="T107" fmla="*/ 2286 h 3955"/>
                <a:gd name="T108" fmla="*/ 4591 w 4792"/>
                <a:gd name="T109" fmla="*/ 2160 h 3955"/>
                <a:gd name="T110" fmla="*/ 4596 w 4792"/>
                <a:gd name="T111" fmla="*/ 2063 h 3955"/>
                <a:gd name="T112" fmla="*/ 4648 w 4792"/>
                <a:gd name="T113" fmla="*/ 2134 h 3955"/>
                <a:gd name="T114" fmla="*/ 4674 w 4792"/>
                <a:gd name="T115" fmla="*/ 2039 h 3955"/>
                <a:gd name="T116" fmla="*/ 4714 w 4792"/>
                <a:gd name="T117" fmla="*/ 1976 h 3955"/>
                <a:gd name="T118" fmla="*/ 4767 w 4792"/>
                <a:gd name="T119" fmla="*/ 1988 h 3955"/>
                <a:gd name="T120" fmla="*/ 4789 w 4792"/>
                <a:gd name="T121" fmla="*/ 2005 h 3955"/>
                <a:gd name="T122" fmla="*/ 4777 w 4792"/>
                <a:gd name="T123" fmla="*/ 1802 h 3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92" h="3955">
                  <a:moveTo>
                    <a:pt x="4773" y="1785"/>
                  </a:moveTo>
                  <a:lnTo>
                    <a:pt x="4773" y="1785"/>
                  </a:lnTo>
                  <a:lnTo>
                    <a:pt x="4769" y="1767"/>
                  </a:lnTo>
                  <a:lnTo>
                    <a:pt x="4766" y="1746"/>
                  </a:lnTo>
                  <a:lnTo>
                    <a:pt x="4765" y="1726"/>
                  </a:lnTo>
                  <a:lnTo>
                    <a:pt x="4764" y="1703"/>
                  </a:lnTo>
                  <a:lnTo>
                    <a:pt x="4763" y="1682"/>
                  </a:lnTo>
                  <a:lnTo>
                    <a:pt x="4764" y="1659"/>
                  </a:lnTo>
                  <a:lnTo>
                    <a:pt x="4765" y="1637"/>
                  </a:lnTo>
                  <a:lnTo>
                    <a:pt x="4767" y="1615"/>
                  </a:lnTo>
                  <a:lnTo>
                    <a:pt x="4767" y="1615"/>
                  </a:lnTo>
                  <a:lnTo>
                    <a:pt x="4757" y="1608"/>
                  </a:lnTo>
                  <a:lnTo>
                    <a:pt x="4748" y="1600"/>
                  </a:lnTo>
                  <a:lnTo>
                    <a:pt x="4738" y="1589"/>
                  </a:lnTo>
                  <a:lnTo>
                    <a:pt x="4729" y="1576"/>
                  </a:lnTo>
                  <a:lnTo>
                    <a:pt x="4721" y="1561"/>
                  </a:lnTo>
                  <a:lnTo>
                    <a:pt x="4712" y="1545"/>
                  </a:lnTo>
                  <a:lnTo>
                    <a:pt x="4704" y="1527"/>
                  </a:lnTo>
                  <a:lnTo>
                    <a:pt x="4696" y="1509"/>
                  </a:lnTo>
                  <a:lnTo>
                    <a:pt x="4696" y="1509"/>
                  </a:lnTo>
                  <a:lnTo>
                    <a:pt x="4693" y="1510"/>
                  </a:lnTo>
                  <a:lnTo>
                    <a:pt x="4693" y="1510"/>
                  </a:lnTo>
                  <a:lnTo>
                    <a:pt x="4673" y="1498"/>
                  </a:lnTo>
                  <a:lnTo>
                    <a:pt x="4650" y="1480"/>
                  </a:lnTo>
                  <a:lnTo>
                    <a:pt x="4621" y="1457"/>
                  </a:lnTo>
                  <a:lnTo>
                    <a:pt x="4590" y="1429"/>
                  </a:lnTo>
                  <a:lnTo>
                    <a:pt x="4555" y="1397"/>
                  </a:lnTo>
                  <a:lnTo>
                    <a:pt x="4517" y="1363"/>
                  </a:lnTo>
                  <a:lnTo>
                    <a:pt x="4438" y="1288"/>
                  </a:lnTo>
                  <a:lnTo>
                    <a:pt x="4359" y="1212"/>
                  </a:lnTo>
                  <a:lnTo>
                    <a:pt x="4284" y="1137"/>
                  </a:lnTo>
                  <a:lnTo>
                    <a:pt x="4221" y="1070"/>
                  </a:lnTo>
                  <a:lnTo>
                    <a:pt x="4172" y="1019"/>
                  </a:lnTo>
                  <a:lnTo>
                    <a:pt x="4172" y="1019"/>
                  </a:lnTo>
                  <a:lnTo>
                    <a:pt x="4123" y="966"/>
                  </a:lnTo>
                  <a:lnTo>
                    <a:pt x="4053" y="894"/>
                  </a:lnTo>
                  <a:lnTo>
                    <a:pt x="3968" y="809"/>
                  </a:lnTo>
                  <a:lnTo>
                    <a:pt x="3874" y="716"/>
                  </a:lnTo>
                  <a:lnTo>
                    <a:pt x="3777" y="624"/>
                  </a:lnTo>
                  <a:lnTo>
                    <a:pt x="3681" y="534"/>
                  </a:lnTo>
                  <a:lnTo>
                    <a:pt x="3635" y="493"/>
                  </a:lnTo>
                  <a:lnTo>
                    <a:pt x="3592" y="455"/>
                  </a:lnTo>
                  <a:lnTo>
                    <a:pt x="3553" y="421"/>
                  </a:lnTo>
                  <a:lnTo>
                    <a:pt x="3517" y="392"/>
                  </a:lnTo>
                  <a:lnTo>
                    <a:pt x="3517" y="392"/>
                  </a:lnTo>
                  <a:lnTo>
                    <a:pt x="3499" y="379"/>
                  </a:lnTo>
                  <a:lnTo>
                    <a:pt x="3478" y="366"/>
                  </a:lnTo>
                  <a:lnTo>
                    <a:pt x="3456" y="353"/>
                  </a:lnTo>
                  <a:lnTo>
                    <a:pt x="3432" y="340"/>
                  </a:lnTo>
                  <a:lnTo>
                    <a:pt x="3405" y="327"/>
                  </a:lnTo>
                  <a:lnTo>
                    <a:pt x="3378" y="314"/>
                  </a:lnTo>
                  <a:lnTo>
                    <a:pt x="3347" y="301"/>
                  </a:lnTo>
                  <a:lnTo>
                    <a:pt x="3316" y="289"/>
                  </a:lnTo>
                  <a:lnTo>
                    <a:pt x="3252" y="265"/>
                  </a:lnTo>
                  <a:lnTo>
                    <a:pt x="3183" y="242"/>
                  </a:lnTo>
                  <a:lnTo>
                    <a:pt x="3112" y="220"/>
                  </a:lnTo>
                  <a:lnTo>
                    <a:pt x="3041" y="199"/>
                  </a:lnTo>
                  <a:lnTo>
                    <a:pt x="2968" y="179"/>
                  </a:lnTo>
                  <a:lnTo>
                    <a:pt x="2898" y="161"/>
                  </a:lnTo>
                  <a:lnTo>
                    <a:pt x="2831" y="145"/>
                  </a:lnTo>
                  <a:lnTo>
                    <a:pt x="2767" y="131"/>
                  </a:lnTo>
                  <a:lnTo>
                    <a:pt x="2709" y="118"/>
                  </a:lnTo>
                  <a:lnTo>
                    <a:pt x="2657" y="108"/>
                  </a:lnTo>
                  <a:lnTo>
                    <a:pt x="2613" y="101"/>
                  </a:lnTo>
                  <a:lnTo>
                    <a:pt x="2578" y="96"/>
                  </a:lnTo>
                  <a:lnTo>
                    <a:pt x="2578" y="96"/>
                  </a:lnTo>
                  <a:lnTo>
                    <a:pt x="2413" y="78"/>
                  </a:lnTo>
                  <a:lnTo>
                    <a:pt x="2196" y="54"/>
                  </a:lnTo>
                  <a:lnTo>
                    <a:pt x="2086" y="40"/>
                  </a:lnTo>
                  <a:lnTo>
                    <a:pt x="1986" y="28"/>
                  </a:lnTo>
                  <a:lnTo>
                    <a:pt x="1901" y="15"/>
                  </a:lnTo>
                  <a:lnTo>
                    <a:pt x="1867" y="10"/>
                  </a:lnTo>
                  <a:lnTo>
                    <a:pt x="1840" y="4"/>
                  </a:lnTo>
                  <a:lnTo>
                    <a:pt x="1840" y="4"/>
                  </a:lnTo>
                  <a:lnTo>
                    <a:pt x="1827" y="2"/>
                  </a:lnTo>
                  <a:lnTo>
                    <a:pt x="1815" y="1"/>
                  </a:lnTo>
                  <a:lnTo>
                    <a:pt x="1804" y="0"/>
                  </a:lnTo>
                  <a:lnTo>
                    <a:pt x="1790" y="1"/>
                  </a:lnTo>
                  <a:lnTo>
                    <a:pt x="1778" y="3"/>
                  </a:lnTo>
                  <a:lnTo>
                    <a:pt x="1765" y="5"/>
                  </a:lnTo>
                  <a:lnTo>
                    <a:pt x="1752" y="9"/>
                  </a:lnTo>
                  <a:lnTo>
                    <a:pt x="1739" y="13"/>
                  </a:lnTo>
                  <a:lnTo>
                    <a:pt x="1713" y="23"/>
                  </a:lnTo>
                  <a:lnTo>
                    <a:pt x="1686" y="36"/>
                  </a:lnTo>
                  <a:lnTo>
                    <a:pt x="1660" y="50"/>
                  </a:lnTo>
                  <a:lnTo>
                    <a:pt x="1634" y="66"/>
                  </a:lnTo>
                  <a:lnTo>
                    <a:pt x="1608" y="83"/>
                  </a:lnTo>
                  <a:lnTo>
                    <a:pt x="1582" y="101"/>
                  </a:lnTo>
                  <a:lnTo>
                    <a:pt x="1532" y="136"/>
                  </a:lnTo>
                  <a:lnTo>
                    <a:pt x="1487" y="170"/>
                  </a:lnTo>
                  <a:lnTo>
                    <a:pt x="1465" y="185"/>
                  </a:lnTo>
                  <a:lnTo>
                    <a:pt x="1446" y="197"/>
                  </a:lnTo>
                  <a:lnTo>
                    <a:pt x="1446" y="197"/>
                  </a:lnTo>
                  <a:lnTo>
                    <a:pt x="1425" y="210"/>
                  </a:lnTo>
                  <a:lnTo>
                    <a:pt x="1400" y="222"/>
                  </a:lnTo>
                  <a:lnTo>
                    <a:pt x="1373" y="235"/>
                  </a:lnTo>
                  <a:lnTo>
                    <a:pt x="1343" y="247"/>
                  </a:lnTo>
                  <a:lnTo>
                    <a:pt x="1279" y="272"/>
                  </a:lnTo>
                  <a:lnTo>
                    <a:pt x="1211" y="297"/>
                  </a:lnTo>
                  <a:lnTo>
                    <a:pt x="1142" y="320"/>
                  </a:lnTo>
                  <a:lnTo>
                    <a:pt x="1079" y="340"/>
                  </a:lnTo>
                  <a:lnTo>
                    <a:pt x="1023" y="358"/>
                  </a:lnTo>
                  <a:lnTo>
                    <a:pt x="979" y="373"/>
                  </a:lnTo>
                  <a:lnTo>
                    <a:pt x="979" y="373"/>
                  </a:lnTo>
                  <a:lnTo>
                    <a:pt x="969" y="377"/>
                  </a:lnTo>
                  <a:lnTo>
                    <a:pt x="957" y="383"/>
                  </a:lnTo>
                  <a:lnTo>
                    <a:pt x="927" y="401"/>
                  </a:lnTo>
                  <a:lnTo>
                    <a:pt x="891" y="425"/>
                  </a:lnTo>
                  <a:lnTo>
                    <a:pt x="849" y="454"/>
                  </a:lnTo>
                  <a:lnTo>
                    <a:pt x="804" y="488"/>
                  </a:lnTo>
                  <a:lnTo>
                    <a:pt x="754" y="526"/>
                  </a:lnTo>
                  <a:lnTo>
                    <a:pt x="703" y="567"/>
                  </a:lnTo>
                  <a:lnTo>
                    <a:pt x="650" y="610"/>
                  </a:lnTo>
                  <a:lnTo>
                    <a:pt x="597" y="655"/>
                  </a:lnTo>
                  <a:lnTo>
                    <a:pt x="545" y="699"/>
                  </a:lnTo>
                  <a:lnTo>
                    <a:pt x="494" y="745"/>
                  </a:lnTo>
                  <a:lnTo>
                    <a:pt x="447" y="788"/>
                  </a:lnTo>
                  <a:lnTo>
                    <a:pt x="403" y="829"/>
                  </a:lnTo>
                  <a:lnTo>
                    <a:pt x="363" y="868"/>
                  </a:lnTo>
                  <a:lnTo>
                    <a:pt x="330" y="902"/>
                  </a:lnTo>
                  <a:lnTo>
                    <a:pt x="303" y="932"/>
                  </a:lnTo>
                  <a:lnTo>
                    <a:pt x="303" y="932"/>
                  </a:lnTo>
                  <a:lnTo>
                    <a:pt x="292" y="947"/>
                  </a:lnTo>
                  <a:lnTo>
                    <a:pt x="280" y="966"/>
                  </a:lnTo>
                  <a:lnTo>
                    <a:pt x="268" y="989"/>
                  </a:lnTo>
                  <a:lnTo>
                    <a:pt x="257" y="1015"/>
                  </a:lnTo>
                  <a:lnTo>
                    <a:pt x="244" y="1043"/>
                  </a:lnTo>
                  <a:lnTo>
                    <a:pt x="232" y="1074"/>
                  </a:lnTo>
                  <a:lnTo>
                    <a:pt x="219" y="1108"/>
                  </a:lnTo>
                  <a:lnTo>
                    <a:pt x="208" y="1144"/>
                  </a:lnTo>
                  <a:lnTo>
                    <a:pt x="183" y="1223"/>
                  </a:lnTo>
                  <a:lnTo>
                    <a:pt x="159" y="1308"/>
                  </a:lnTo>
                  <a:lnTo>
                    <a:pt x="137" y="1399"/>
                  </a:lnTo>
                  <a:lnTo>
                    <a:pt x="114" y="1494"/>
                  </a:lnTo>
                  <a:lnTo>
                    <a:pt x="94" y="1591"/>
                  </a:lnTo>
                  <a:lnTo>
                    <a:pt x="73" y="1690"/>
                  </a:lnTo>
                  <a:lnTo>
                    <a:pt x="57" y="1787"/>
                  </a:lnTo>
                  <a:lnTo>
                    <a:pt x="41" y="1881"/>
                  </a:lnTo>
                  <a:lnTo>
                    <a:pt x="27" y="1972"/>
                  </a:lnTo>
                  <a:lnTo>
                    <a:pt x="16" y="2057"/>
                  </a:lnTo>
                  <a:lnTo>
                    <a:pt x="7" y="2136"/>
                  </a:lnTo>
                  <a:lnTo>
                    <a:pt x="2" y="2205"/>
                  </a:lnTo>
                  <a:lnTo>
                    <a:pt x="2" y="2205"/>
                  </a:lnTo>
                  <a:lnTo>
                    <a:pt x="1" y="2238"/>
                  </a:lnTo>
                  <a:lnTo>
                    <a:pt x="0" y="2270"/>
                  </a:lnTo>
                  <a:lnTo>
                    <a:pt x="1" y="2301"/>
                  </a:lnTo>
                  <a:lnTo>
                    <a:pt x="3" y="2332"/>
                  </a:lnTo>
                  <a:lnTo>
                    <a:pt x="6" y="2364"/>
                  </a:lnTo>
                  <a:lnTo>
                    <a:pt x="9" y="2393"/>
                  </a:lnTo>
                  <a:lnTo>
                    <a:pt x="14" y="2424"/>
                  </a:lnTo>
                  <a:lnTo>
                    <a:pt x="18" y="2453"/>
                  </a:lnTo>
                  <a:lnTo>
                    <a:pt x="24" y="2482"/>
                  </a:lnTo>
                  <a:lnTo>
                    <a:pt x="29" y="2511"/>
                  </a:lnTo>
                  <a:lnTo>
                    <a:pt x="44" y="2566"/>
                  </a:lnTo>
                  <a:lnTo>
                    <a:pt x="60" y="2620"/>
                  </a:lnTo>
                  <a:lnTo>
                    <a:pt x="77" y="2671"/>
                  </a:lnTo>
                  <a:lnTo>
                    <a:pt x="95" y="2719"/>
                  </a:lnTo>
                  <a:lnTo>
                    <a:pt x="113" y="2765"/>
                  </a:lnTo>
                  <a:lnTo>
                    <a:pt x="131" y="2807"/>
                  </a:lnTo>
                  <a:lnTo>
                    <a:pt x="149" y="2846"/>
                  </a:lnTo>
                  <a:lnTo>
                    <a:pt x="181" y="2915"/>
                  </a:lnTo>
                  <a:lnTo>
                    <a:pt x="206" y="2968"/>
                  </a:lnTo>
                  <a:lnTo>
                    <a:pt x="206" y="2968"/>
                  </a:lnTo>
                  <a:lnTo>
                    <a:pt x="258" y="3083"/>
                  </a:lnTo>
                  <a:lnTo>
                    <a:pt x="320" y="3218"/>
                  </a:lnTo>
                  <a:lnTo>
                    <a:pt x="375" y="3338"/>
                  </a:lnTo>
                  <a:lnTo>
                    <a:pt x="395" y="3381"/>
                  </a:lnTo>
                  <a:lnTo>
                    <a:pt x="406" y="3406"/>
                  </a:lnTo>
                  <a:lnTo>
                    <a:pt x="406" y="3406"/>
                  </a:lnTo>
                  <a:lnTo>
                    <a:pt x="409" y="3413"/>
                  </a:lnTo>
                  <a:lnTo>
                    <a:pt x="414" y="3418"/>
                  </a:lnTo>
                  <a:lnTo>
                    <a:pt x="420" y="3423"/>
                  </a:lnTo>
                  <a:lnTo>
                    <a:pt x="427" y="3427"/>
                  </a:lnTo>
                  <a:lnTo>
                    <a:pt x="436" y="3432"/>
                  </a:lnTo>
                  <a:lnTo>
                    <a:pt x="447" y="3435"/>
                  </a:lnTo>
                  <a:lnTo>
                    <a:pt x="470" y="3442"/>
                  </a:lnTo>
                  <a:lnTo>
                    <a:pt x="498" y="3449"/>
                  </a:lnTo>
                  <a:lnTo>
                    <a:pt x="528" y="3458"/>
                  </a:lnTo>
                  <a:lnTo>
                    <a:pt x="545" y="3465"/>
                  </a:lnTo>
                  <a:lnTo>
                    <a:pt x="563" y="3472"/>
                  </a:lnTo>
                  <a:lnTo>
                    <a:pt x="581" y="3479"/>
                  </a:lnTo>
                  <a:lnTo>
                    <a:pt x="600" y="3488"/>
                  </a:lnTo>
                  <a:lnTo>
                    <a:pt x="600" y="3488"/>
                  </a:lnTo>
                  <a:lnTo>
                    <a:pt x="619" y="3499"/>
                  </a:lnTo>
                  <a:lnTo>
                    <a:pt x="637" y="3510"/>
                  </a:lnTo>
                  <a:lnTo>
                    <a:pt x="654" y="3522"/>
                  </a:lnTo>
                  <a:lnTo>
                    <a:pt x="671" y="3535"/>
                  </a:lnTo>
                  <a:lnTo>
                    <a:pt x="686" y="3548"/>
                  </a:lnTo>
                  <a:lnTo>
                    <a:pt x="701" y="3563"/>
                  </a:lnTo>
                  <a:lnTo>
                    <a:pt x="732" y="3593"/>
                  </a:lnTo>
                  <a:lnTo>
                    <a:pt x="760" y="3624"/>
                  </a:lnTo>
                  <a:lnTo>
                    <a:pt x="788" y="3656"/>
                  </a:lnTo>
                  <a:lnTo>
                    <a:pt x="818" y="3689"/>
                  </a:lnTo>
                  <a:lnTo>
                    <a:pt x="848" y="3721"/>
                  </a:lnTo>
                  <a:lnTo>
                    <a:pt x="848" y="3721"/>
                  </a:lnTo>
                  <a:lnTo>
                    <a:pt x="882" y="3756"/>
                  </a:lnTo>
                  <a:lnTo>
                    <a:pt x="923" y="3795"/>
                  </a:lnTo>
                  <a:lnTo>
                    <a:pt x="965" y="3834"/>
                  </a:lnTo>
                  <a:lnTo>
                    <a:pt x="1005" y="3872"/>
                  </a:lnTo>
                  <a:lnTo>
                    <a:pt x="1073" y="3931"/>
                  </a:lnTo>
                  <a:lnTo>
                    <a:pt x="1100" y="3955"/>
                  </a:lnTo>
                  <a:lnTo>
                    <a:pt x="1100" y="3955"/>
                  </a:lnTo>
                  <a:lnTo>
                    <a:pt x="1096" y="3951"/>
                  </a:lnTo>
                  <a:lnTo>
                    <a:pt x="1090" y="3943"/>
                  </a:lnTo>
                  <a:lnTo>
                    <a:pt x="1084" y="3933"/>
                  </a:lnTo>
                  <a:lnTo>
                    <a:pt x="1079" y="3920"/>
                  </a:lnTo>
                  <a:lnTo>
                    <a:pt x="1066" y="3892"/>
                  </a:lnTo>
                  <a:lnTo>
                    <a:pt x="1056" y="3862"/>
                  </a:lnTo>
                  <a:lnTo>
                    <a:pt x="1048" y="3833"/>
                  </a:lnTo>
                  <a:lnTo>
                    <a:pt x="1046" y="3821"/>
                  </a:lnTo>
                  <a:lnTo>
                    <a:pt x="1044" y="3812"/>
                  </a:lnTo>
                  <a:lnTo>
                    <a:pt x="1044" y="3804"/>
                  </a:lnTo>
                  <a:lnTo>
                    <a:pt x="1045" y="3801"/>
                  </a:lnTo>
                  <a:lnTo>
                    <a:pt x="1046" y="3799"/>
                  </a:lnTo>
                  <a:lnTo>
                    <a:pt x="1047" y="3801"/>
                  </a:lnTo>
                  <a:lnTo>
                    <a:pt x="1052" y="3804"/>
                  </a:lnTo>
                  <a:lnTo>
                    <a:pt x="1052" y="3804"/>
                  </a:lnTo>
                  <a:lnTo>
                    <a:pt x="1057" y="3810"/>
                  </a:lnTo>
                  <a:lnTo>
                    <a:pt x="1063" y="3813"/>
                  </a:lnTo>
                  <a:lnTo>
                    <a:pt x="1070" y="3815"/>
                  </a:lnTo>
                  <a:lnTo>
                    <a:pt x="1078" y="3815"/>
                  </a:lnTo>
                  <a:lnTo>
                    <a:pt x="1086" y="3815"/>
                  </a:lnTo>
                  <a:lnTo>
                    <a:pt x="1095" y="3815"/>
                  </a:lnTo>
                  <a:lnTo>
                    <a:pt x="1114" y="3813"/>
                  </a:lnTo>
                  <a:lnTo>
                    <a:pt x="1134" y="3810"/>
                  </a:lnTo>
                  <a:lnTo>
                    <a:pt x="1154" y="3808"/>
                  </a:lnTo>
                  <a:lnTo>
                    <a:pt x="1165" y="3808"/>
                  </a:lnTo>
                  <a:lnTo>
                    <a:pt x="1176" y="3811"/>
                  </a:lnTo>
                  <a:lnTo>
                    <a:pt x="1186" y="3813"/>
                  </a:lnTo>
                  <a:lnTo>
                    <a:pt x="1196" y="3816"/>
                  </a:lnTo>
                  <a:lnTo>
                    <a:pt x="1196" y="3816"/>
                  </a:lnTo>
                  <a:lnTo>
                    <a:pt x="1208" y="3781"/>
                  </a:lnTo>
                  <a:lnTo>
                    <a:pt x="1218" y="3749"/>
                  </a:lnTo>
                  <a:lnTo>
                    <a:pt x="1223" y="3735"/>
                  </a:lnTo>
                  <a:lnTo>
                    <a:pt x="1228" y="3725"/>
                  </a:lnTo>
                  <a:lnTo>
                    <a:pt x="1233" y="3717"/>
                  </a:lnTo>
                  <a:lnTo>
                    <a:pt x="1237" y="3712"/>
                  </a:lnTo>
                  <a:lnTo>
                    <a:pt x="1237" y="3712"/>
                  </a:lnTo>
                  <a:lnTo>
                    <a:pt x="1252" y="3701"/>
                  </a:lnTo>
                  <a:lnTo>
                    <a:pt x="1277" y="3680"/>
                  </a:lnTo>
                  <a:lnTo>
                    <a:pt x="1309" y="3651"/>
                  </a:lnTo>
                  <a:lnTo>
                    <a:pt x="1344" y="3620"/>
                  </a:lnTo>
                  <a:lnTo>
                    <a:pt x="1378" y="3587"/>
                  </a:lnTo>
                  <a:lnTo>
                    <a:pt x="1409" y="3556"/>
                  </a:lnTo>
                  <a:lnTo>
                    <a:pt x="1421" y="3543"/>
                  </a:lnTo>
                  <a:lnTo>
                    <a:pt x="1430" y="3531"/>
                  </a:lnTo>
                  <a:lnTo>
                    <a:pt x="1437" y="3522"/>
                  </a:lnTo>
                  <a:lnTo>
                    <a:pt x="1441" y="3516"/>
                  </a:lnTo>
                  <a:lnTo>
                    <a:pt x="1441" y="3516"/>
                  </a:lnTo>
                  <a:lnTo>
                    <a:pt x="1455" y="3447"/>
                  </a:lnTo>
                  <a:lnTo>
                    <a:pt x="1480" y="3319"/>
                  </a:lnTo>
                  <a:lnTo>
                    <a:pt x="1493" y="3251"/>
                  </a:lnTo>
                  <a:lnTo>
                    <a:pt x="1504" y="3188"/>
                  </a:lnTo>
                  <a:lnTo>
                    <a:pt x="1511" y="3138"/>
                  </a:lnTo>
                  <a:lnTo>
                    <a:pt x="1513" y="3120"/>
                  </a:lnTo>
                  <a:lnTo>
                    <a:pt x="1514" y="3108"/>
                  </a:lnTo>
                  <a:lnTo>
                    <a:pt x="1514" y="3108"/>
                  </a:lnTo>
                  <a:lnTo>
                    <a:pt x="1514" y="3102"/>
                  </a:lnTo>
                  <a:lnTo>
                    <a:pt x="1516" y="3097"/>
                  </a:lnTo>
                  <a:lnTo>
                    <a:pt x="1519" y="3092"/>
                  </a:lnTo>
                  <a:lnTo>
                    <a:pt x="1522" y="3086"/>
                  </a:lnTo>
                  <a:lnTo>
                    <a:pt x="1532" y="3074"/>
                  </a:lnTo>
                  <a:lnTo>
                    <a:pt x="1545" y="3061"/>
                  </a:lnTo>
                  <a:lnTo>
                    <a:pt x="1559" y="3049"/>
                  </a:lnTo>
                  <a:lnTo>
                    <a:pt x="1576" y="3034"/>
                  </a:lnTo>
                  <a:lnTo>
                    <a:pt x="1614" y="3006"/>
                  </a:lnTo>
                  <a:lnTo>
                    <a:pt x="1650" y="2976"/>
                  </a:lnTo>
                  <a:lnTo>
                    <a:pt x="1668" y="2961"/>
                  </a:lnTo>
                  <a:lnTo>
                    <a:pt x="1683" y="2946"/>
                  </a:lnTo>
                  <a:lnTo>
                    <a:pt x="1696" y="2931"/>
                  </a:lnTo>
                  <a:lnTo>
                    <a:pt x="1707" y="2916"/>
                  </a:lnTo>
                  <a:lnTo>
                    <a:pt x="1711" y="2910"/>
                  </a:lnTo>
                  <a:lnTo>
                    <a:pt x="1714" y="2902"/>
                  </a:lnTo>
                  <a:lnTo>
                    <a:pt x="1716" y="2895"/>
                  </a:lnTo>
                  <a:lnTo>
                    <a:pt x="1718" y="2888"/>
                  </a:lnTo>
                  <a:lnTo>
                    <a:pt x="1718" y="2888"/>
                  </a:lnTo>
                  <a:lnTo>
                    <a:pt x="1719" y="2872"/>
                  </a:lnTo>
                  <a:lnTo>
                    <a:pt x="1719" y="2853"/>
                  </a:lnTo>
                  <a:lnTo>
                    <a:pt x="1716" y="2829"/>
                  </a:lnTo>
                  <a:lnTo>
                    <a:pt x="1714" y="2805"/>
                  </a:lnTo>
                  <a:lnTo>
                    <a:pt x="1707" y="2748"/>
                  </a:lnTo>
                  <a:lnTo>
                    <a:pt x="1698" y="2689"/>
                  </a:lnTo>
                  <a:lnTo>
                    <a:pt x="1683" y="2589"/>
                  </a:lnTo>
                  <a:lnTo>
                    <a:pt x="1675" y="2546"/>
                  </a:lnTo>
                  <a:lnTo>
                    <a:pt x="1675" y="2546"/>
                  </a:lnTo>
                  <a:lnTo>
                    <a:pt x="1744" y="2595"/>
                  </a:lnTo>
                  <a:lnTo>
                    <a:pt x="1906" y="2712"/>
                  </a:lnTo>
                  <a:lnTo>
                    <a:pt x="2095" y="2850"/>
                  </a:lnTo>
                  <a:lnTo>
                    <a:pt x="2179" y="2912"/>
                  </a:lnTo>
                  <a:lnTo>
                    <a:pt x="2243" y="2962"/>
                  </a:lnTo>
                  <a:lnTo>
                    <a:pt x="2243" y="2962"/>
                  </a:lnTo>
                  <a:lnTo>
                    <a:pt x="2257" y="2971"/>
                  </a:lnTo>
                  <a:lnTo>
                    <a:pt x="2271" y="2980"/>
                  </a:lnTo>
                  <a:lnTo>
                    <a:pt x="2286" y="2987"/>
                  </a:lnTo>
                  <a:lnTo>
                    <a:pt x="2302" y="2993"/>
                  </a:lnTo>
                  <a:lnTo>
                    <a:pt x="2318" y="2998"/>
                  </a:lnTo>
                  <a:lnTo>
                    <a:pt x="2336" y="3002"/>
                  </a:lnTo>
                  <a:lnTo>
                    <a:pt x="2354" y="3006"/>
                  </a:lnTo>
                  <a:lnTo>
                    <a:pt x="2372" y="3008"/>
                  </a:lnTo>
                  <a:lnTo>
                    <a:pt x="2392" y="3009"/>
                  </a:lnTo>
                  <a:lnTo>
                    <a:pt x="2411" y="3010"/>
                  </a:lnTo>
                  <a:lnTo>
                    <a:pt x="2431" y="3009"/>
                  </a:lnTo>
                  <a:lnTo>
                    <a:pt x="2450" y="3008"/>
                  </a:lnTo>
                  <a:lnTo>
                    <a:pt x="2471" y="3006"/>
                  </a:lnTo>
                  <a:lnTo>
                    <a:pt x="2492" y="3002"/>
                  </a:lnTo>
                  <a:lnTo>
                    <a:pt x="2513" y="2999"/>
                  </a:lnTo>
                  <a:lnTo>
                    <a:pt x="2534" y="2994"/>
                  </a:lnTo>
                  <a:lnTo>
                    <a:pt x="2576" y="2983"/>
                  </a:lnTo>
                  <a:lnTo>
                    <a:pt x="2618" y="2970"/>
                  </a:lnTo>
                  <a:lnTo>
                    <a:pt x="2659" y="2954"/>
                  </a:lnTo>
                  <a:lnTo>
                    <a:pt x="2699" y="2936"/>
                  </a:lnTo>
                  <a:lnTo>
                    <a:pt x="2738" y="2915"/>
                  </a:lnTo>
                  <a:lnTo>
                    <a:pt x="2775" y="2894"/>
                  </a:lnTo>
                  <a:lnTo>
                    <a:pt x="2809" y="2871"/>
                  </a:lnTo>
                  <a:lnTo>
                    <a:pt x="2826" y="2859"/>
                  </a:lnTo>
                  <a:lnTo>
                    <a:pt x="2840" y="2846"/>
                  </a:lnTo>
                  <a:lnTo>
                    <a:pt x="2840" y="2846"/>
                  </a:lnTo>
                  <a:lnTo>
                    <a:pt x="2856" y="2835"/>
                  </a:lnTo>
                  <a:lnTo>
                    <a:pt x="2873" y="2825"/>
                  </a:lnTo>
                  <a:lnTo>
                    <a:pt x="2891" y="2817"/>
                  </a:lnTo>
                  <a:lnTo>
                    <a:pt x="2911" y="2810"/>
                  </a:lnTo>
                  <a:lnTo>
                    <a:pt x="2930" y="2805"/>
                  </a:lnTo>
                  <a:lnTo>
                    <a:pt x="2950" y="2801"/>
                  </a:lnTo>
                  <a:lnTo>
                    <a:pt x="2972" y="2799"/>
                  </a:lnTo>
                  <a:lnTo>
                    <a:pt x="2993" y="2798"/>
                  </a:lnTo>
                  <a:lnTo>
                    <a:pt x="3015" y="2798"/>
                  </a:lnTo>
                  <a:lnTo>
                    <a:pt x="3037" y="2799"/>
                  </a:lnTo>
                  <a:lnTo>
                    <a:pt x="3061" y="2800"/>
                  </a:lnTo>
                  <a:lnTo>
                    <a:pt x="3084" y="2803"/>
                  </a:lnTo>
                  <a:lnTo>
                    <a:pt x="3107" y="2807"/>
                  </a:lnTo>
                  <a:lnTo>
                    <a:pt x="3130" y="2811"/>
                  </a:lnTo>
                  <a:lnTo>
                    <a:pt x="3176" y="2823"/>
                  </a:lnTo>
                  <a:lnTo>
                    <a:pt x="3221" y="2836"/>
                  </a:lnTo>
                  <a:lnTo>
                    <a:pt x="3264" y="2851"/>
                  </a:lnTo>
                  <a:lnTo>
                    <a:pt x="3306" y="2866"/>
                  </a:lnTo>
                  <a:lnTo>
                    <a:pt x="3344" y="2881"/>
                  </a:lnTo>
                  <a:lnTo>
                    <a:pt x="3376" y="2896"/>
                  </a:lnTo>
                  <a:lnTo>
                    <a:pt x="3406" y="2911"/>
                  </a:lnTo>
                  <a:lnTo>
                    <a:pt x="3430" y="2922"/>
                  </a:lnTo>
                  <a:lnTo>
                    <a:pt x="3446" y="2932"/>
                  </a:lnTo>
                  <a:lnTo>
                    <a:pt x="3446" y="2932"/>
                  </a:lnTo>
                  <a:lnTo>
                    <a:pt x="3460" y="2941"/>
                  </a:lnTo>
                  <a:lnTo>
                    <a:pt x="3477" y="2953"/>
                  </a:lnTo>
                  <a:lnTo>
                    <a:pt x="3511" y="2977"/>
                  </a:lnTo>
                  <a:lnTo>
                    <a:pt x="3547" y="3007"/>
                  </a:lnTo>
                  <a:lnTo>
                    <a:pt x="3583" y="3036"/>
                  </a:lnTo>
                  <a:lnTo>
                    <a:pt x="3641" y="3086"/>
                  </a:lnTo>
                  <a:lnTo>
                    <a:pt x="3665" y="3108"/>
                  </a:lnTo>
                  <a:lnTo>
                    <a:pt x="3592" y="2742"/>
                  </a:lnTo>
                  <a:lnTo>
                    <a:pt x="3665" y="2633"/>
                  </a:lnTo>
                  <a:lnTo>
                    <a:pt x="3665" y="2633"/>
                  </a:lnTo>
                  <a:lnTo>
                    <a:pt x="3632" y="2592"/>
                  </a:lnTo>
                  <a:lnTo>
                    <a:pt x="3598" y="2550"/>
                  </a:lnTo>
                  <a:lnTo>
                    <a:pt x="3560" y="2500"/>
                  </a:lnTo>
                  <a:lnTo>
                    <a:pt x="3520" y="2448"/>
                  </a:lnTo>
                  <a:lnTo>
                    <a:pt x="3503" y="2422"/>
                  </a:lnTo>
                  <a:lnTo>
                    <a:pt x="3486" y="2400"/>
                  </a:lnTo>
                  <a:lnTo>
                    <a:pt x="3473" y="2378"/>
                  </a:lnTo>
                  <a:lnTo>
                    <a:pt x="3462" y="2359"/>
                  </a:lnTo>
                  <a:lnTo>
                    <a:pt x="3456" y="2344"/>
                  </a:lnTo>
                  <a:lnTo>
                    <a:pt x="3454" y="2339"/>
                  </a:lnTo>
                  <a:lnTo>
                    <a:pt x="3453" y="2334"/>
                  </a:lnTo>
                  <a:lnTo>
                    <a:pt x="3453" y="2334"/>
                  </a:lnTo>
                  <a:lnTo>
                    <a:pt x="3452" y="2308"/>
                  </a:lnTo>
                  <a:lnTo>
                    <a:pt x="3452" y="2288"/>
                  </a:lnTo>
                  <a:lnTo>
                    <a:pt x="3452" y="2265"/>
                  </a:lnTo>
                  <a:lnTo>
                    <a:pt x="3454" y="2238"/>
                  </a:lnTo>
                  <a:lnTo>
                    <a:pt x="3457" y="2210"/>
                  </a:lnTo>
                  <a:lnTo>
                    <a:pt x="3461" y="2178"/>
                  </a:lnTo>
                  <a:lnTo>
                    <a:pt x="3469" y="2147"/>
                  </a:lnTo>
                  <a:lnTo>
                    <a:pt x="3474" y="2130"/>
                  </a:lnTo>
                  <a:lnTo>
                    <a:pt x="3479" y="2114"/>
                  </a:lnTo>
                  <a:lnTo>
                    <a:pt x="3485" y="2097"/>
                  </a:lnTo>
                  <a:lnTo>
                    <a:pt x="3492" y="2080"/>
                  </a:lnTo>
                  <a:lnTo>
                    <a:pt x="3501" y="2063"/>
                  </a:lnTo>
                  <a:lnTo>
                    <a:pt x="3509" y="2047"/>
                  </a:lnTo>
                  <a:lnTo>
                    <a:pt x="3519" y="2030"/>
                  </a:lnTo>
                  <a:lnTo>
                    <a:pt x="3530" y="2014"/>
                  </a:lnTo>
                  <a:lnTo>
                    <a:pt x="3543" y="1998"/>
                  </a:lnTo>
                  <a:lnTo>
                    <a:pt x="3556" y="1984"/>
                  </a:lnTo>
                  <a:lnTo>
                    <a:pt x="3571" y="1968"/>
                  </a:lnTo>
                  <a:lnTo>
                    <a:pt x="3587" y="1954"/>
                  </a:lnTo>
                  <a:lnTo>
                    <a:pt x="3604" y="1941"/>
                  </a:lnTo>
                  <a:lnTo>
                    <a:pt x="3623" y="1927"/>
                  </a:lnTo>
                  <a:lnTo>
                    <a:pt x="3643" y="1916"/>
                  </a:lnTo>
                  <a:lnTo>
                    <a:pt x="3665" y="1903"/>
                  </a:lnTo>
                  <a:lnTo>
                    <a:pt x="3665" y="1903"/>
                  </a:lnTo>
                  <a:lnTo>
                    <a:pt x="3752" y="1863"/>
                  </a:lnTo>
                  <a:lnTo>
                    <a:pt x="3793" y="1844"/>
                  </a:lnTo>
                  <a:lnTo>
                    <a:pt x="3833" y="1827"/>
                  </a:lnTo>
                  <a:lnTo>
                    <a:pt x="3872" y="1813"/>
                  </a:lnTo>
                  <a:lnTo>
                    <a:pt x="3908" y="1801"/>
                  </a:lnTo>
                  <a:lnTo>
                    <a:pt x="3926" y="1796"/>
                  </a:lnTo>
                  <a:lnTo>
                    <a:pt x="3944" y="1792"/>
                  </a:lnTo>
                  <a:lnTo>
                    <a:pt x="3962" y="1789"/>
                  </a:lnTo>
                  <a:lnTo>
                    <a:pt x="3979" y="1787"/>
                  </a:lnTo>
                  <a:lnTo>
                    <a:pt x="3996" y="1785"/>
                  </a:lnTo>
                  <a:lnTo>
                    <a:pt x="4013" y="1785"/>
                  </a:lnTo>
                  <a:lnTo>
                    <a:pt x="4030" y="1785"/>
                  </a:lnTo>
                  <a:lnTo>
                    <a:pt x="4047" y="1787"/>
                  </a:lnTo>
                  <a:lnTo>
                    <a:pt x="4063" y="1789"/>
                  </a:lnTo>
                  <a:lnTo>
                    <a:pt x="4079" y="1794"/>
                  </a:lnTo>
                  <a:lnTo>
                    <a:pt x="4096" y="1798"/>
                  </a:lnTo>
                  <a:lnTo>
                    <a:pt x="4111" y="1805"/>
                  </a:lnTo>
                  <a:lnTo>
                    <a:pt x="4127" y="1812"/>
                  </a:lnTo>
                  <a:lnTo>
                    <a:pt x="4142" y="1821"/>
                  </a:lnTo>
                  <a:lnTo>
                    <a:pt x="4158" y="1831"/>
                  </a:lnTo>
                  <a:lnTo>
                    <a:pt x="4174" y="1842"/>
                  </a:lnTo>
                  <a:lnTo>
                    <a:pt x="4188" y="1856"/>
                  </a:lnTo>
                  <a:lnTo>
                    <a:pt x="4203" y="1871"/>
                  </a:lnTo>
                  <a:lnTo>
                    <a:pt x="4219" y="1887"/>
                  </a:lnTo>
                  <a:lnTo>
                    <a:pt x="4233" y="1903"/>
                  </a:lnTo>
                  <a:lnTo>
                    <a:pt x="4233" y="1903"/>
                  </a:lnTo>
                  <a:lnTo>
                    <a:pt x="4263" y="1940"/>
                  </a:lnTo>
                  <a:lnTo>
                    <a:pt x="4292" y="1974"/>
                  </a:lnTo>
                  <a:lnTo>
                    <a:pt x="4345" y="2035"/>
                  </a:lnTo>
                  <a:lnTo>
                    <a:pt x="4438" y="2135"/>
                  </a:lnTo>
                  <a:lnTo>
                    <a:pt x="4474" y="2176"/>
                  </a:lnTo>
                  <a:lnTo>
                    <a:pt x="4489" y="2194"/>
                  </a:lnTo>
                  <a:lnTo>
                    <a:pt x="4503" y="2212"/>
                  </a:lnTo>
                  <a:lnTo>
                    <a:pt x="4514" y="2228"/>
                  </a:lnTo>
                  <a:lnTo>
                    <a:pt x="4522" y="2243"/>
                  </a:lnTo>
                  <a:lnTo>
                    <a:pt x="4529" y="2256"/>
                  </a:lnTo>
                  <a:lnTo>
                    <a:pt x="4533" y="2269"/>
                  </a:lnTo>
                  <a:lnTo>
                    <a:pt x="4533" y="2269"/>
                  </a:lnTo>
                  <a:lnTo>
                    <a:pt x="4535" y="2279"/>
                  </a:lnTo>
                  <a:lnTo>
                    <a:pt x="4540" y="2287"/>
                  </a:lnTo>
                  <a:lnTo>
                    <a:pt x="4544" y="2290"/>
                  </a:lnTo>
                  <a:lnTo>
                    <a:pt x="4547" y="2291"/>
                  </a:lnTo>
                  <a:lnTo>
                    <a:pt x="4549" y="2291"/>
                  </a:lnTo>
                  <a:lnTo>
                    <a:pt x="4555" y="2290"/>
                  </a:lnTo>
                  <a:lnTo>
                    <a:pt x="4559" y="2286"/>
                  </a:lnTo>
                  <a:lnTo>
                    <a:pt x="4565" y="2278"/>
                  </a:lnTo>
                  <a:lnTo>
                    <a:pt x="4570" y="2268"/>
                  </a:lnTo>
                  <a:lnTo>
                    <a:pt x="4575" y="2255"/>
                  </a:lnTo>
                  <a:lnTo>
                    <a:pt x="4579" y="2240"/>
                  </a:lnTo>
                  <a:lnTo>
                    <a:pt x="4584" y="2223"/>
                  </a:lnTo>
                  <a:lnTo>
                    <a:pt x="4587" y="2204"/>
                  </a:lnTo>
                  <a:lnTo>
                    <a:pt x="4590" y="2183"/>
                  </a:lnTo>
                  <a:lnTo>
                    <a:pt x="4591" y="2160"/>
                  </a:lnTo>
                  <a:lnTo>
                    <a:pt x="4592" y="2135"/>
                  </a:lnTo>
                  <a:lnTo>
                    <a:pt x="4591" y="2108"/>
                  </a:lnTo>
                  <a:lnTo>
                    <a:pt x="4591" y="2108"/>
                  </a:lnTo>
                  <a:lnTo>
                    <a:pt x="4591" y="2085"/>
                  </a:lnTo>
                  <a:lnTo>
                    <a:pt x="4592" y="2076"/>
                  </a:lnTo>
                  <a:lnTo>
                    <a:pt x="4593" y="2071"/>
                  </a:lnTo>
                  <a:lnTo>
                    <a:pt x="4594" y="2066"/>
                  </a:lnTo>
                  <a:lnTo>
                    <a:pt x="4596" y="2063"/>
                  </a:lnTo>
                  <a:lnTo>
                    <a:pt x="4599" y="2062"/>
                  </a:lnTo>
                  <a:lnTo>
                    <a:pt x="4601" y="2062"/>
                  </a:lnTo>
                  <a:lnTo>
                    <a:pt x="4604" y="2063"/>
                  </a:lnTo>
                  <a:lnTo>
                    <a:pt x="4608" y="2065"/>
                  </a:lnTo>
                  <a:lnTo>
                    <a:pt x="4616" y="2074"/>
                  </a:lnTo>
                  <a:lnTo>
                    <a:pt x="4624" y="2087"/>
                  </a:lnTo>
                  <a:lnTo>
                    <a:pt x="4632" y="2101"/>
                  </a:lnTo>
                  <a:lnTo>
                    <a:pt x="4648" y="2134"/>
                  </a:lnTo>
                  <a:lnTo>
                    <a:pt x="4664" y="2168"/>
                  </a:lnTo>
                  <a:lnTo>
                    <a:pt x="4679" y="2203"/>
                  </a:lnTo>
                  <a:lnTo>
                    <a:pt x="4679" y="2203"/>
                  </a:lnTo>
                  <a:lnTo>
                    <a:pt x="4677" y="2179"/>
                  </a:lnTo>
                  <a:lnTo>
                    <a:pt x="4673" y="2125"/>
                  </a:lnTo>
                  <a:lnTo>
                    <a:pt x="4672" y="2095"/>
                  </a:lnTo>
                  <a:lnTo>
                    <a:pt x="4672" y="2064"/>
                  </a:lnTo>
                  <a:lnTo>
                    <a:pt x="4674" y="2039"/>
                  </a:lnTo>
                  <a:lnTo>
                    <a:pt x="4676" y="2029"/>
                  </a:lnTo>
                  <a:lnTo>
                    <a:pt x="4679" y="2021"/>
                  </a:lnTo>
                  <a:lnTo>
                    <a:pt x="4679" y="2021"/>
                  </a:lnTo>
                  <a:lnTo>
                    <a:pt x="4686" y="2006"/>
                  </a:lnTo>
                  <a:lnTo>
                    <a:pt x="4695" y="1993"/>
                  </a:lnTo>
                  <a:lnTo>
                    <a:pt x="4700" y="1986"/>
                  </a:lnTo>
                  <a:lnTo>
                    <a:pt x="4707" y="1980"/>
                  </a:lnTo>
                  <a:lnTo>
                    <a:pt x="4714" y="1976"/>
                  </a:lnTo>
                  <a:lnTo>
                    <a:pt x="4721" y="1971"/>
                  </a:lnTo>
                  <a:lnTo>
                    <a:pt x="4728" y="1969"/>
                  </a:lnTo>
                  <a:lnTo>
                    <a:pt x="4734" y="1967"/>
                  </a:lnTo>
                  <a:lnTo>
                    <a:pt x="4741" y="1968"/>
                  </a:lnTo>
                  <a:lnTo>
                    <a:pt x="4748" y="1969"/>
                  </a:lnTo>
                  <a:lnTo>
                    <a:pt x="4755" y="1974"/>
                  </a:lnTo>
                  <a:lnTo>
                    <a:pt x="4762" y="1979"/>
                  </a:lnTo>
                  <a:lnTo>
                    <a:pt x="4767" y="1988"/>
                  </a:lnTo>
                  <a:lnTo>
                    <a:pt x="4773" y="1998"/>
                  </a:lnTo>
                  <a:lnTo>
                    <a:pt x="4773" y="1998"/>
                  </a:lnTo>
                  <a:lnTo>
                    <a:pt x="4779" y="2009"/>
                  </a:lnTo>
                  <a:lnTo>
                    <a:pt x="4781" y="2011"/>
                  </a:lnTo>
                  <a:lnTo>
                    <a:pt x="4783" y="2012"/>
                  </a:lnTo>
                  <a:lnTo>
                    <a:pt x="4784" y="2012"/>
                  </a:lnTo>
                  <a:lnTo>
                    <a:pt x="4786" y="2011"/>
                  </a:lnTo>
                  <a:lnTo>
                    <a:pt x="4789" y="2005"/>
                  </a:lnTo>
                  <a:lnTo>
                    <a:pt x="4791" y="1995"/>
                  </a:lnTo>
                  <a:lnTo>
                    <a:pt x="4792" y="1983"/>
                  </a:lnTo>
                  <a:lnTo>
                    <a:pt x="4792" y="1967"/>
                  </a:lnTo>
                  <a:lnTo>
                    <a:pt x="4792" y="1948"/>
                  </a:lnTo>
                  <a:lnTo>
                    <a:pt x="4791" y="1907"/>
                  </a:lnTo>
                  <a:lnTo>
                    <a:pt x="4786" y="1863"/>
                  </a:lnTo>
                  <a:lnTo>
                    <a:pt x="4781" y="1821"/>
                  </a:lnTo>
                  <a:lnTo>
                    <a:pt x="4777" y="1802"/>
                  </a:lnTo>
                  <a:lnTo>
                    <a:pt x="4773" y="1785"/>
                  </a:lnTo>
                  <a:lnTo>
                    <a:pt x="4773" y="1785"/>
                  </a:lnTo>
                  <a:close/>
                </a:path>
              </a:pathLst>
            </a:custGeom>
            <a:solidFill>
              <a:srgbClr val="3F29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8622BE76-E806-4435-9B3E-4F7AFD6D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5" y="2287588"/>
              <a:ext cx="187325" cy="350838"/>
            </a:xfrm>
            <a:custGeom>
              <a:avLst/>
              <a:gdLst>
                <a:gd name="T0" fmla="*/ 788 w 831"/>
                <a:gd name="T1" fmla="*/ 955 h 1545"/>
                <a:gd name="T2" fmla="*/ 749 w 831"/>
                <a:gd name="T3" fmla="*/ 797 h 1545"/>
                <a:gd name="T4" fmla="*/ 690 w 831"/>
                <a:gd name="T5" fmla="*/ 593 h 1545"/>
                <a:gd name="T6" fmla="*/ 657 w 831"/>
                <a:gd name="T7" fmla="*/ 490 h 1545"/>
                <a:gd name="T8" fmla="*/ 623 w 831"/>
                <a:gd name="T9" fmla="*/ 394 h 1545"/>
                <a:gd name="T10" fmla="*/ 588 w 831"/>
                <a:gd name="T11" fmla="*/ 312 h 1545"/>
                <a:gd name="T12" fmla="*/ 554 w 831"/>
                <a:gd name="T13" fmla="*/ 247 h 1545"/>
                <a:gd name="T14" fmla="*/ 546 w 831"/>
                <a:gd name="T15" fmla="*/ 235 h 1545"/>
                <a:gd name="T16" fmla="*/ 525 w 831"/>
                <a:gd name="T17" fmla="*/ 210 h 1545"/>
                <a:gd name="T18" fmla="*/ 500 w 831"/>
                <a:gd name="T19" fmla="*/ 185 h 1545"/>
                <a:gd name="T20" fmla="*/ 456 w 831"/>
                <a:gd name="T21" fmla="*/ 150 h 1545"/>
                <a:gd name="T22" fmla="*/ 392 w 831"/>
                <a:gd name="T23" fmla="*/ 108 h 1545"/>
                <a:gd name="T24" fmla="*/ 325 w 831"/>
                <a:gd name="T25" fmla="*/ 72 h 1545"/>
                <a:gd name="T26" fmla="*/ 263 w 831"/>
                <a:gd name="T27" fmla="*/ 41 h 1545"/>
                <a:gd name="T28" fmla="*/ 174 w 831"/>
                <a:gd name="T29" fmla="*/ 5 h 1545"/>
                <a:gd name="T30" fmla="*/ 161 w 831"/>
                <a:gd name="T31" fmla="*/ 0 h 1545"/>
                <a:gd name="T32" fmla="*/ 142 w 831"/>
                <a:gd name="T33" fmla="*/ 113 h 1545"/>
                <a:gd name="T34" fmla="*/ 118 w 831"/>
                <a:gd name="T35" fmla="*/ 224 h 1545"/>
                <a:gd name="T36" fmla="*/ 91 w 831"/>
                <a:gd name="T37" fmla="*/ 330 h 1545"/>
                <a:gd name="T38" fmla="*/ 40 w 831"/>
                <a:gd name="T39" fmla="*/ 507 h 1545"/>
                <a:gd name="T40" fmla="*/ 0 w 831"/>
                <a:gd name="T41" fmla="*/ 627 h 1545"/>
                <a:gd name="T42" fmla="*/ 30 w 831"/>
                <a:gd name="T43" fmla="*/ 646 h 1545"/>
                <a:gd name="T44" fmla="*/ 84 w 831"/>
                <a:gd name="T45" fmla="*/ 687 h 1545"/>
                <a:gd name="T46" fmla="*/ 134 w 831"/>
                <a:gd name="T47" fmla="*/ 731 h 1545"/>
                <a:gd name="T48" fmla="*/ 179 w 831"/>
                <a:gd name="T49" fmla="*/ 775 h 1545"/>
                <a:gd name="T50" fmla="*/ 220 w 831"/>
                <a:gd name="T51" fmla="*/ 822 h 1545"/>
                <a:gd name="T52" fmla="*/ 257 w 831"/>
                <a:gd name="T53" fmla="*/ 867 h 1545"/>
                <a:gd name="T54" fmla="*/ 306 w 831"/>
                <a:gd name="T55" fmla="*/ 933 h 1545"/>
                <a:gd name="T56" fmla="*/ 358 w 831"/>
                <a:gd name="T57" fmla="*/ 1017 h 1545"/>
                <a:gd name="T58" fmla="*/ 394 w 831"/>
                <a:gd name="T59" fmla="*/ 1088 h 1545"/>
                <a:gd name="T60" fmla="*/ 425 w 831"/>
                <a:gd name="T61" fmla="*/ 1158 h 1545"/>
                <a:gd name="T62" fmla="*/ 431 w 831"/>
                <a:gd name="T63" fmla="*/ 1173 h 1545"/>
                <a:gd name="T64" fmla="*/ 465 w 831"/>
                <a:gd name="T65" fmla="*/ 1203 h 1545"/>
                <a:gd name="T66" fmla="*/ 584 w 831"/>
                <a:gd name="T67" fmla="*/ 1310 h 1545"/>
                <a:gd name="T68" fmla="*/ 777 w 831"/>
                <a:gd name="T69" fmla="*/ 1493 h 1545"/>
                <a:gd name="T70" fmla="*/ 831 w 831"/>
                <a:gd name="T71" fmla="*/ 1545 h 1545"/>
                <a:gd name="T72" fmla="*/ 828 w 831"/>
                <a:gd name="T73" fmla="*/ 1381 h 1545"/>
                <a:gd name="T74" fmla="*/ 818 w 831"/>
                <a:gd name="T75" fmla="*/ 1200 h 1545"/>
                <a:gd name="T76" fmla="*/ 805 w 831"/>
                <a:gd name="T77" fmla="*/ 1065 h 1545"/>
                <a:gd name="T78" fmla="*/ 794 w 831"/>
                <a:gd name="T79" fmla="*/ 988 h 1545"/>
                <a:gd name="T80" fmla="*/ 788 w 831"/>
                <a:gd name="T81" fmla="*/ 955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1" h="1545">
                  <a:moveTo>
                    <a:pt x="788" y="955"/>
                  </a:moveTo>
                  <a:lnTo>
                    <a:pt x="788" y="955"/>
                  </a:lnTo>
                  <a:lnTo>
                    <a:pt x="771" y="884"/>
                  </a:lnTo>
                  <a:lnTo>
                    <a:pt x="749" y="797"/>
                  </a:lnTo>
                  <a:lnTo>
                    <a:pt x="722" y="697"/>
                  </a:lnTo>
                  <a:lnTo>
                    <a:pt x="690" y="593"/>
                  </a:lnTo>
                  <a:lnTo>
                    <a:pt x="674" y="541"/>
                  </a:lnTo>
                  <a:lnTo>
                    <a:pt x="657" y="490"/>
                  </a:lnTo>
                  <a:lnTo>
                    <a:pt x="640" y="441"/>
                  </a:lnTo>
                  <a:lnTo>
                    <a:pt x="623" y="394"/>
                  </a:lnTo>
                  <a:lnTo>
                    <a:pt x="605" y="350"/>
                  </a:lnTo>
                  <a:lnTo>
                    <a:pt x="588" y="312"/>
                  </a:lnTo>
                  <a:lnTo>
                    <a:pt x="571" y="277"/>
                  </a:lnTo>
                  <a:lnTo>
                    <a:pt x="554" y="247"/>
                  </a:lnTo>
                  <a:lnTo>
                    <a:pt x="554" y="247"/>
                  </a:lnTo>
                  <a:lnTo>
                    <a:pt x="546" y="235"/>
                  </a:lnTo>
                  <a:lnTo>
                    <a:pt x="536" y="222"/>
                  </a:lnTo>
                  <a:lnTo>
                    <a:pt x="525" y="210"/>
                  </a:lnTo>
                  <a:lnTo>
                    <a:pt x="513" y="197"/>
                  </a:lnTo>
                  <a:lnTo>
                    <a:pt x="500" y="185"/>
                  </a:lnTo>
                  <a:lnTo>
                    <a:pt x="485" y="174"/>
                  </a:lnTo>
                  <a:lnTo>
                    <a:pt x="456" y="150"/>
                  </a:lnTo>
                  <a:lnTo>
                    <a:pt x="424" y="129"/>
                  </a:lnTo>
                  <a:lnTo>
                    <a:pt x="392" y="108"/>
                  </a:lnTo>
                  <a:lnTo>
                    <a:pt x="359" y="89"/>
                  </a:lnTo>
                  <a:lnTo>
                    <a:pt x="325" y="72"/>
                  </a:lnTo>
                  <a:lnTo>
                    <a:pt x="293" y="56"/>
                  </a:lnTo>
                  <a:lnTo>
                    <a:pt x="263" y="41"/>
                  </a:lnTo>
                  <a:lnTo>
                    <a:pt x="211" y="19"/>
                  </a:lnTo>
                  <a:lnTo>
                    <a:pt x="174" y="5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52" y="56"/>
                  </a:lnTo>
                  <a:lnTo>
                    <a:pt x="142" y="113"/>
                  </a:lnTo>
                  <a:lnTo>
                    <a:pt x="130" y="169"/>
                  </a:lnTo>
                  <a:lnTo>
                    <a:pt x="118" y="224"/>
                  </a:lnTo>
                  <a:lnTo>
                    <a:pt x="104" y="278"/>
                  </a:lnTo>
                  <a:lnTo>
                    <a:pt x="91" y="330"/>
                  </a:lnTo>
                  <a:lnTo>
                    <a:pt x="65" y="426"/>
                  </a:lnTo>
                  <a:lnTo>
                    <a:pt x="40" y="507"/>
                  </a:lnTo>
                  <a:lnTo>
                    <a:pt x="20" y="571"/>
                  </a:lnTo>
                  <a:lnTo>
                    <a:pt x="0" y="627"/>
                  </a:lnTo>
                  <a:lnTo>
                    <a:pt x="0" y="627"/>
                  </a:lnTo>
                  <a:lnTo>
                    <a:pt x="30" y="646"/>
                  </a:lnTo>
                  <a:lnTo>
                    <a:pt x="57" y="667"/>
                  </a:lnTo>
                  <a:lnTo>
                    <a:pt x="84" y="687"/>
                  </a:lnTo>
                  <a:lnTo>
                    <a:pt x="109" y="709"/>
                  </a:lnTo>
                  <a:lnTo>
                    <a:pt x="134" y="731"/>
                  </a:lnTo>
                  <a:lnTo>
                    <a:pt x="156" y="753"/>
                  </a:lnTo>
                  <a:lnTo>
                    <a:pt x="179" y="775"/>
                  </a:lnTo>
                  <a:lnTo>
                    <a:pt x="200" y="798"/>
                  </a:lnTo>
                  <a:lnTo>
                    <a:pt x="220" y="822"/>
                  </a:lnTo>
                  <a:lnTo>
                    <a:pt x="239" y="844"/>
                  </a:lnTo>
                  <a:lnTo>
                    <a:pt x="257" y="867"/>
                  </a:lnTo>
                  <a:lnTo>
                    <a:pt x="274" y="889"/>
                  </a:lnTo>
                  <a:lnTo>
                    <a:pt x="306" y="933"/>
                  </a:lnTo>
                  <a:lnTo>
                    <a:pt x="333" y="976"/>
                  </a:lnTo>
                  <a:lnTo>
                    <a:pt x="358" y="1017"/>
                  </a:lnTo>
                  <a:lnTo>
                    <a:pt x="377" y="1054"/>
                  </a:lnTo>
                  <a:lnTo>
                    <a:pt x="394" y="1088"/>
                  </a:lnTo>
                  <a:lnTo>
                    <a:pt x="407" y="1117"/>
                  </a:lnTo>
                  <a:lnTo>
                    <a:pt x="425" y="1158"/>
                  </a:lnTo>
                  <a:lnTo>
                    <a:pt x="431" y="1173"/>
                  </a:lnTo>
                  <a:lnTo>
                    <a:pt x="431" y="1173"/>
                  </a:lnTo>
                  <a:lnTo>
                    <a:pt x="445" y="1184"/>
                  </a:lnTo>
                  <a:lnTo>
                    <a:pt x="465" y="1203"/>
                  </a:lnTo>
                  <a:lnTo>
                    <a:pt x="518" y="1250"/>
                  </a:lnTo>
                  <a:lnTo>
                    <a:pt x="584" y="1310"/>
                  </a:lnTo>
                  <a:lnTo>
                    <a:pt x="653" y="1376"/>
                  </a:lnTo>
                  <a:lnTo>
                    <a:pt x="777" y="1493"/>
                  </a:lnTo>
                  <a:lnTo>
                    <a:pt x="831" y="1545"/>
                  </a:lnTo>
                  <a:lnTo>
                    <a:pt x="831" y="1545"/>
                  </a:lnTo>
                  <a:lnTo>
                    <a:pt x="830" y="1457"/>
                  </a:lnTo>
                  <a:lnTo>
                    <a:pt x="828" y="1381"/>
                  </a:lnTo>
                  <a:lnTo>
                    <a:pt x="823" y="1294"/>
                  </a:lnTo>
                  <a:lnTo>
                    <a:pt x="818" y="1200"/>
                  </a:lnTo>
                  <a:lnTo>
                    <a:pt x="810" y="1109"/>
                  </a:lnTo>
                  <a:lnTo>
                    <a:pt x="805" y="1065"/>
                  </a:lnTo>
                  <a:lnTo>
                    <a:pt x="801" y="1025"/>
                  </a:lnTo>
                  <a:lnTo>
                    <a:pt x="794" y="988"/>
                  </a:lnTo>
                  <a:lnTo>
                    <a:pt x="788" y="955"/>
                  </a:lnTo>
                  <a:lnTo>
                    <a:pt x="788" y="955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92">
            <a:extLst>
              <a:ext uri="{FF2B5EF4-FFF2-40B4-BE49-F238E27FC236}">
                <a16:creationId xmlns:a16="http://schemas.microsoft.com/office/drawing/2014/main" id="{254D5CE8-977E-4501-AF61-70E2592B5C5F}"/>
              </a:ext>
            </a:extLst>
          </p:cNvPr>
          <p:cNvGrpSpPr/>
          <p:nvPr/>
        </p:nvGrpSpPr>
        <p:grpSpPr>
          <a:xfrm>
            <a:off x="492665" y="4360789"/>
            <a:ext cx="1216974" cy="2379799"/>
            <a:chOff x="2847974" y="0"/>
            <a:chExt cx="3448051" cy="6858000"/>
          </a:xfrm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1A32CA12-FFC4-4A2D-9CC7-6B67C20B7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1233488"/>
              <a:ext cx="382588" cy="565150"/>
            </a:xfrm>
            <a:custGeom>
              <a:avLst/>
              <a:gdLst>
                <a:gd name="T0" fmla="*/ 1054 w 1688"/>
                <a:gd name="T1" fmla="*/ 893 h 2493"/>
                <a:gd name="T2" fmla="*/ 1022 w 1688"/>
                <a:gd name="T3" fmla="*/ 841 h 2493"/>
                <a:gd name="T4" fmla="*/ 980 w 1688"/>
                <a:gd name="T5" fmla="*/ 785 h 2493"/>
                <a:gd name="T6" fmla="*/ 932 w 1688"/>
                <a:gd name="T7" fmla="*/ 728 h 2493"/>
                <a:gd name="T8" fmla="*/ 881 w 1688"/>
                <a:gd name="T9" fmla="*/ 674 h 2493"/>
                <a:gd name="T10" fmla="*/ 796 w 1688"/>
                <a:gd name="T11" fmla="*/ 588 h 2493"/>
                <a:gd name="T12" fmla="*/ 758 w 1688"/>
                <a:gd name="T13" fmla="*/ 553 h 2493"/>
                <a:gd name="T14" fmla="*/ 745 w 1688"/>
                <a:gd name="T15" fmla="*/ 556 h 2493"/>
                <a:gd name="T16" fmla="*/ 731 w 1688"/>
                <a:gd name="T17" fmla="*/ 554 h 2493"/>
                <a:gd name="T18" fmla="*/ 717 w 1688"/>
                <a:gd name="T19" fmla="*/ 547 h 2493"/>
                <a:gd name="T20" fmla="*/ 701 w 1688"/>
                <a:gd name="T21" fmla="*/ 536 h 2493"/>
                <a:gd name="T22" fmla="*/ 668 w 1688"/>
                <a:gd name="T23" fmla="*/ 501 h 2493"/>
                <a:gd name="T24" fmla="*/ 630 w 1688"/>
                <a:gd name="T25" fmla="*/ 459 h 2493"/>
                <a:gd name="T26" fmla="*/ 571 w 1688"/>
                <a:gd name="T27" fmla="*/ 388 h 2493"/>
                <a:gd name="T28" fmla="*/ 528 w 1688"/>
                <a:gd name="T29" fmla="*/ 341 h 2493"/>
                <a:gd name="T30" fmla="*/ 484 w 1688"/>
                <a:gd name="T31" fmla="*/ 305 h 2493"/>
                <a:gd name="T32" fmla="*/ 463 w 1688"/>
                <a:gd name="T33" fmla="*/ 290 h 2493"/>
                <a:gd name="T34" fmla="*/ 452 w 1688"/>
                <a:gd name="T35" fmla="*/ 285 h 2493"/>
                <a:gd name="T36" fmla="*/ 424 w 1688"/>
                <a:gd name="T37" fmla="*/ 263 h 2493"/>
                <a:gd name="T38" fmla="*/ 393 w 1688"/>
                <a:gd name="T39" fmla="*/ 230 h 2493"/>
                <a:gd name="T40" fmla="*/ 367 w 1688"/>
                <a:gd name="T41" fmla="*/ 192 h 2493"/>
                <a:gd name="T42" fmla="*/ 347 w 1688"/>
                <a:gd name="T43" fmla="*/ 154 h 2493"/>
                <a:gd name="T44" fmla="*/ 328 w 1688"/>
                <a:gd name="T45" fmla="*/ 149 h 2493"/>
                <a:gd name="T46" fmla="*/ 287 w 1688"/>
                <a:gd name="T47" fmla="*/ 136 h 2493"/>
                <a:gd name="T48" fmla="*/ 265 w 1688"/>
                <a:gd name="T49" fmla="*/ 126 h 2493"/>
                <a:gd name="T50" fmla="*/ 147 w 1688"/>
                <a:gd name="T51" fmla="*/ 67 h 2493"/>
                <a:gd name="T52" fmla="*/ 0 w 1688"/>
                <a:gd name="T53" fmla="*/ 0 h 2493"/>
                <a:gd name="T54" fmla="*/ 3 w 1688"/>
                <a:gd name="T55" fmla="*/ 28 h 2493"/>
                <a:gd name="T56" fmla="*/ 15 w 1688"/>
                <a:gd name="T57" fmla="*/ 86 h 2493"/>
                <a:gd name="T58" fmla="*/ 31 w 1688"/>
                <a:gd name="T59" fmla="*/ 143 h 2493"/>
                <a:gd name="T60" fmla="*/ 47 w 1688"/>
                <a:gd name="T61" fmla="*/ 182 h 2493"/>
                <a:gd name="T62" fmla="*/ 60 w 1688"/>
                <a:gd name="T63" fmla="*/ 204 h 2493"/>
                <a:gd name="T64" fmla="*/ 68 w 1688"/>
                <a:gd name="T65" fmla="*/ 214 h 2493"/>
                <a:gd name="T66" fmla="*/ 174 w 1688"/>
                <a:gd name="T67" fmla="*/ 345 h 2493"/>
                <a:gd name="T68" fmla="*/ 435 w 1688"/>
                <a:gd name="T69" fmla="*/ 656 h 2493"/>
                <a:gd name="T70" fmla="*/ 599 w 1688"/>
                <a:gd name="T71" fmla="*/ 848 h 2493"/>
                <a:gd name="T72" fmla="*/ 659 w 1688"/>
                <a:gd name="T73" fmla="*/ 915 h 2493"/>
                <a:gd name="T74" fmla="*/ 723 w 1688"/>
                <a:gd name="T75" fmla="*/ 986 h 2493"/>
                <a:gd name="T76" fmla="*/ 904 w 1688"/>
                <a:gd name="T77" fmla="*/ 1200 h 2493"/>
                <a:gd name="T78" fmla="*/ 1105 w 1688"/>
                <a:gd name="T79" fmla="*/ 1443 h 2493"/>
                <a:gd name="T80" fmla="*/ 1257 w 1688"/>
                <a:gd name="T81" fmla="*/ 1633 h 2493"/>
                <a:gd name="T82" fmla="*/ 1295 w 1688"/>
                <a:gd name="T83" fmla="*/ 1682 h 2493"/>
                <a:gd name="T84" fmla="*/ 1318 w 1688"/>
                <a:gd name="T85" fmla="*/ 1723 h 2493"/>
                <a:gd name="T86" fmla="*/ 1401 w 1688"/>
                <a:gd name="T87" fmla="*/ 1897 h 2493"/>
                <a:gd name="T88" fmla="*/ 1512 w 1688"/>
                <a:gd name="T89" fmla="*/ 2140 h 2493"/>
                <a:gd name="T90" fmla="*/ 1603 w 1688"/>
                <a:gd name="T91" fmla="*/ 2328 h 2493"/>
                <a:gd name="T92" fmla="*/ 1662 w 1688"/>
                <a:gd name="T93" fmla="*/ 2442 h 2493"/>
                <a:gd name="T94" fmla="*/ 1688 w 1688"/>
                <a:gd name="T95" fmla="*/ 2493 h 2493"/>
                <a:gd name="T96" fmla="*/ 1646 w 1688"/>
                <a:gd name="T97" fmla="*/ 2322 h 2493"/>
                <a:gd name="T98" fmla="*/ 1604 w 1688"/>
                <a:gd name="T99" fmla="*/ 2176 h 2493"/>
                <a:gd name="T100" fmla="*/ 1563 w 1688"/>
                <a:gd name="T101" fmla="*/ 2051 h 2493"/>
                <a:gd name="T102" fmla="*/ 1526 w 1688"/>
                <a:gd name="T103" fmla="*/ 1948 h 2493"/>
                <a:gd name="T104" fmla="*/ 1464 w 1688"/>
                <a:gd name="T105" fmla="*/ 1791 h 2493"/>
                <a:gd name="T106" fmla="*/ 1433 w 1688"/>
                <a:gd name="T107" fmla="*/ 1706 h 2493"/>
                <a:gd name="T108" fmla="*/ 1427 w 1688"/>
                <a:gd name="T109" fmla="*/ 1682 h 2493"/>
                <a:gd name="T110" fmla="*/ 1401 w 1688"/>
                <a:gd name="T111" fmla="*/ 1606 h 2493"/>
                <a:gd name="T112" fmla="*/ 1359 w 1688"/>
                <a:gd name="T113" fmla="*/ 1507 h 2493"/>
                <a:gd name="T114" fmla="*/ 1306 w 1688"/>
                <a:gd name="T115" fmla="*/ 1395 h 2493"/>
                <a:gd name="T116" fmla="*/ 1189 w 1688"/>
                <a:gd name="T117" fmla="*/ 1157 h 2493"/>
                <a:gd name="T118" fmla="*/ 1054 w 1688"/>
                <a:gd name="T119" fmla="*/ 893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8" h="2493">
                  <a:moveTo>
                    <a:pt x="1054" y="893"/>
                  </a:moveTo>
                  <a:lnTo>
                    <a:pt x="1054" y="893"/>
                  </a:lnTo>
                  <a:lnTo>
                    <a:pt x="1039" y="867"/>
                  </a:lnTo>
                  <a:lnTo>
                    <a:pt x="1022" y="841"/>
                  </a:lnTo>
                  <a:lnTo>
                    <a:pt x="1003" y="813"/>
                  </a:lnTo>
                  <a:lnTo>
                    <a:pt x="980" y="785"/>
                  </a:lnTo>
                  <a:lnTo>
                    <a:pt x="957" y="756"/>
                  </a:lnTo>
                  <a:lnTo>
                    <a:pt x="932" y="728"/>
                  </a:lnTo>
                  <a:lnTo>
                    <a:pt x="906" y="700"/>
                  </a:lnTo>
                  <a:lnTo>
                    <a:pt x="881" y="674"/>
                  </a:lnTo>
                  <a:lnTo>
                    <a:pt x="834" y="626"/>
                  </a:lnTo>
                  <a:lnTo>
                    <a:pt x="796" y="588"/>
                  </a:lnTo>
                  <a:lnTo>
                    <a:pt x="758" y="553"/>
                  </a:lnTo>
                  <a:lnTo>
                    <a:pt x="758" y="553"/>
                  </a:lnTo>
                  <a:lnTo>
                    <a:pt x="752" y="556"/>
                  </a:lnTo>
                  <a:lnTo>
                    <a:pt x="745" y="556"/>
                  </a:lnTo>
                  <a:lnTo>
                    <a:pt x="739" y="556"/>
                  </a:lnTo>
                  <a:lnTo>
                    <a:pt x="731" y="554"/>
                  </a:lnTo>
                  <a:lnTo>
                    <a:pt x="725" y="551"/>
                  </a:lnTo>
                  <a:lnTo>
                    <a:pt x="717" y="547"/>
                  </a:lnTo>
                  <a:lnTo>
                    <a:pt x="709" y="541"/>
                  </a:lnTo>
                  <a:lnTo>
                    <a:pt x="701" y="536"/>
                  </a:lnTo>
                  <a:lnTo>
                    <a:pt x="685" y="520"/>
                  </a:lnTo>
                  <a:lnTo>
                    <a:pt x="668" y="501"/>
                  </a:lnTo>
                  <a:lnTo>
                    <a:pt x="650" y="481"/>
                  </a:lnTo>
                  <a:lnTo>
                    <a:pt x="630" y="459"/>
                  </a:lnTo>
                  <a:lnTo>
                    <a:pt x="592" y="411"/>
                  </a:lnTo>
                  <a:lnTo>
                    <a:pt x="571" y="388"/>
                  </a:lnTo>
                  <a:lnTo>
                    <a:pt x="550" y="364"/>
                  </a:lnTo>
                  <a:lnTo>
                    <a:pt x="528" y="341"/>
                  </a:lnTo>
                  <a:lnTo>
                    <a:pt x="507" y="322"/>
                  </a:lnTo>
                  <a:lnTo>
                    <a:pt x="484" y="305"/>
                  </a:lnTo>
                  <a:lnTo>
                    <a:pt x="474" y="297"/>
                  </a:lnTo>
                  <a:lnTo>
                    <a:pt x="463" y="290"/>
                  </a:lnTo>
                  <a:lnTo>
                    <a:pt x="463" y="290"/>
                  </a:lnTo>
                  <a:lnTo>
                    <a:pt x="452" y="285"/>
                  </a:lnTo>
                  <a:lnTo>
                    <a:pt x="442" y="278"/>
                  </a:lnTo>
                  <a:lnTo>
                    <a:pt x="424" y="263"/>
                  </a:lnTo>
                  <a:lnTo>
                    <a:pt x="408" y="247"/>
                  </a:lnTo>
                  <a:lnTo>
                    <a:pt x="393" y="230"/>
                  </a:lnTo>
                  <a:lnTo>
                    <a:pt x="379" y="212"/>
                  </a:lnTo>
                  <a:lnTo>
                    <a:pt x="367" y="192"/>
                  </a:lnTo>
                  <a:lnTo>
                    <a:pt x="357" y="173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28" y="149"/>
                  </a:lnTo>
                  <a:lnTo>
                    <a:pt x="307" y="144"/>
                  </a:lnTo>
                  <a:lnTo>
                    <a:pt x="287" y="136"/>
                  </a:lnTo>
                  <a:lnTo>
                    <a:pt x="265" y="126"/>
                  </a:lnTo>
                  <a:lnTo>
                    <a:pt x="265" y="126"/>
                  </a:lnTo>
                  <a:lnTo>
                    <a:pt x="212" y="98"/>
                  </a:lnTo>
                  <a:lnTo>
                    <a:pt x="147" y="67"/>
                  </a:lnTo>
                  <a:lnTo>
                    <a:pt x="7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28"/>
                  </a:lnTo>
                  <a:lnTo>
                    <a:pt x="9" y="57"/>
                  </a:lnTo>
                  <a:lnTo>
                    <a:pt x="15" y="86"/>
                  </a:lnTo>
                  <a:lnTo>
                    <a:pt x="23" y="115"/>
                  </a:lnTo>
                  <a:lnTo>
                    <a:pt x="31" y="143"/>
                  </a:lnTo>
                  <a:lnTo>
                    <a:pt x="42" y="169"/>
                  </a:lnTo>
                  <a:lnTo>
                    <a:pt x="47" y="182"/>
                  </a:lnTo>
                  <a:lnTo>
                    <a:pt x="54" y="192"/>
                  </a:lnTo>
                  <a:lnTo>
                    <a:pt x="60" y="204"/>
                  </a:lnTo>
                  <a:lnTo>
                    <a:pt x="68" y="214"/>
                  </a:lnTo>
                  <a:lnTo>
                    <a:pt x="68" y="214"/>
                  </a:lnTo>
                  <a:lnTo>
                    <a:pt x="110" y="266"/>
                  </a:lnTo>
                  <a:lnTo>
                    <a:pt x="174" y="345"/>
                  </a:lnTo>
                  <a:lnTo>
                    <a:pt x="344" y="548"/>
                  </a:lnTo>
                  <a:lnTo>
                    <a:pt x="435" y="656"/>
                  </a:lnTo>
                  <a:lnTo>
                    <a:pt x="523" y="759"/>
                  </a:lnTo>
                  <a:lnTo>
                    <a:pt x="599" y="848"/>
                  </a:lnTo>
                  <a:lnTo>
                    <a:pt x="659" y="915"/>
                  </a:lnTo>
                  <a:lnTo>
                    <a:pt x="659" y="915"/>
                  </a:lnTo>
                  <a:lnTo>
                    <a:pt x="688" y="946"/>
                  </a:lnTo>
                  <a:lnTo>
                    <a:pt x="723" y="986"/>
                  </a:lnTo>
                  <a:lnTo>
                    <a:pt x="806" y="1084"/>
                  </a:lnTo>
                  <a:lnTo>
                    <a:pt x="904" y="1200"/>
                  </a:lnTo>
                  <a:lnTo>
                    <a:pt x="1006" y="1323"/>
                  </a:lnTo>
                  <a:lnTo>
                    <a:pt x="1105" y="1443"/>
                  </a:lnTo>
                  <a:lnTo>
                    <a:pt x="1190" y="1549"/>
                  </a:lnTo>
                  <a:lnTo>
                    <a:pt x="1257" y="1633"/>
                  </a:lnTo>
                  <a:lnTo>
                    <a:pt x="1295" y="1682"/>
                  </a:lnTo>
                  <a:lnTo>
                    <a:pt x="1295" y="1682"/>
                  </a:lnTo>
                  <a:lnTo>
                    <a:pt x="1304" y="1698"/>
                  </a:lnTo>
                  <a:lnTo>
                    <a:pt x="1318" y="1723"/>
                  </a:lnTo>
                  <a:lnTo>
                    <a:pt x="1355" y="1798"/>
                  </a:lnTo>
                  <a:lnTo>
                    <a:pt x="1401" y="1897"/>
                  </a:lnTo>
                  <a:lnTo>
                    <a:pt x="1455" y="2014"/>
                  </a:lnTo>
                  <a:lnTo>
                    <a:pt x="1512" y="2140"/>
                  </a:lnTo>
                  <a:lnTo>
                    <a:pt x="1574" y="2266"/>
                  </a:lnTo>
                  <a:lnTo>
                    <a:pt x="1603" y="2328"/>
                  </a:lnTo>
                  <a:lnTo>
                    <a:pt x="1633" y="2386"/>
                  </a:lnTo>
                  <a:lnTo>
                    <a:pt x="1662" y="2442"/>
                  </a:lnTo>
                  <a:lnTo>
                    <a:pt x="1688" y="2493"/>
                  </a:lnTo>
                  <a:lnTo>
                    <a:pt x="1688" y="2493"/>
                  </a:lnTo>
                  <a:lnTo>
                    <a:pt x="1667" y="2404"/>
                  </a:lnTo>
                  <a:lnTo>
                    <a:pt x="1646" y="2322"/>
                  </a:lnTo>
                  <a:lnTo>
                    <a:pt x="1624" y="2246"/>
                  </a:lnTo>
                  <a:lnTo>
                    <a:pt x="1604" y="2176"/>
                  </a:lnTo>
                  <a:lnTo>
                    <a:pt x="1583" y="2112"/>
                  </a:lnTo>
                  <a:lnTo>
                    <a:pt x="1563" y="2051"/>
                  </a:lnTo>
                  <a:lnTo>
                    <a:pt x="1545" y="1998"/>
                  </a:lnTo>
                  <a:lnTo>
                    <a:pt x="1526" y="1948"/>
                  </a:lnTo>
                  <a:lnTo>
                    <a:pt x="1493" y="1861"/>
                  </a:lnTo>
                  <a:lnTo>
                    <a:pt x="1464" y="1791"/>
                  </a:lnTo>
                  <a:lnTo>
                    <a:pt x="1442" y="1732"/>
                  </a:lnTo>
                  <a:lnTo>
                    <a:pt x="1433" y="1706"/>
                  </a:lnTo>
                  <a:lnTo>
                    <a:pt x="1427" y="1682"/>
                  </a:lnTo>
                  <a:lnTo>
                    <a:pt x="1427" y="1682"/>
                  </a:lnTo>
                  <a:lnTo>
                    <a:pt x="1416" y="1647"/>
                  </a:lnTo>
                  <a:lnTo>
                    <a:pt x="1401" y="1606"/>
                  </a:lnTo>
                  <a:lnTo>
                    <a:pt x="1382" y="1559"/>
                  </a:lnTo>
                  <a:lnTo>
                    <a:pt x="1359" y="1507"/>
                  </a:lnTo>
                  <a:lnTo>
                    <a:pt x="1333" y="1453"/>
                  </a:lnTo>
                  <a:lnTo>
                    <a:pt x="1306" y="1395"/>
                  </a:lnTo>
                  <a:lnTo>
                    <a:pt x="1248" y="1275"/>
                  </a:lnTo>
                  <a:lnTo>
                    <a:pt x="1189" y="1157"/>
                  </a:lnTo>
                  <a:lnTo>
                    <a:pt x="1134" y="1049"/>
                  </a:lnTo>
                  <a:lnTo>
                    <a:pt x="1054" y="893"/>
                  </a:lnTo>
                  <a:lnTo>
                    <a:pt x="1054" y="893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4E3A8DAE-DA4A-492D-BD9C-D990F0A2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0"/>
              <a:ext cx="661988" cy="685800"/>
            </a:xfrm>
            <a:custGeom>
              <a:avLst/>
              <a:gdLst>
                <a:gd name="T0" fmla="*/ 404 w 2920"/>
                <a:gd name="T1" fmla="*/ 2504 h 3025"/>
                <a:gd name="T2" fmla="*/ 513 w 2920"/>
                <a:gd name="T3" fmla="*/ 2538 h 3025"/>
                <a:gd name="T4" fmla="*/ 685 w 2920"/>
                <a:gd name="T5" fmla="*/ 2640 h 3025"/>
                <a:gd name="T6" fmla="*/ 839 w 2920"/>
                <a:gd name="T7" fmla="*/ 2724 h 3025"/>
                <a:gd name="T8" fmla="*/ 932 w 2920"/>
                <a:gd name="T9" fmla="*/ 2758 h 3025"/>
                <a:gd name="T10" fmla="*/ 959 w 2920"/>
                <a:gd name="T11" fmla="*/ 2738 h 3025"/>
                <a:gd name="T12" fmla="*/ 926 w 2920"/>
                <a:gd name="T13" fmla="*/ 2491 h 3025"/>
                <a:gd name="T14" fmla="*/ 939 w 2920"/>
                <a:gd name="T15" fmla="*/ 2275 h 3025"/>
                <a:gd name="T16" fmla="*/ 1005 w 2920"/>
                <a:gd name="T17" fmla="*/ 2117 h 3025"/>
                <a:gd name="T18" fmla="*/ 1041 w 2920"/>
                <a:gd name="T19" fmla="*/ 1974 h 3025"/>
                <a:gd name="T20" fmla="*/ 1017 w 2920"/>
                <a:gd name="T21" fmla="*/ 1881 h 3025"/>
                <a:gd name="T22" fmla="*/ 909 w 2920"/>
                <a:gd name="T23" fmla="*/ 1775 h 3025"/>
                <a:gd name="T24" fmla="*/ 783 w 2920"/>
                <a:gd name="T25" fmla="*/ 1665 h 3025"/>
                <a:gd name="T26" fmla="*/ 772 w 2920"/>
                <a:gd name="T27" fmla="*/ 1610 h 3025"/>
                <a:gd name="T28" fmla="*/ 903 w 2920"/>
                <a:gd name="T29" fmla="*/ 1413 h 3025"/>
                <a:gd name="T30" fmla="*/ 1058 w 2920"/>
                <a:gd name="T31" fmla="*/ 1183 h 3025"/>
                <a:gd name="T32" fmla="*/ 1152 w 2920"/>
                <a:gd name="T33" fmla="*/ 1051 h 3025"/>
                <a:gd name="T34" fmla="*/ 1330 w 2920"/>
                <a:gd name="T35" fmla="*/ 904 h 3025"/>
                <a:gd name="T36" fmla="*/ 1449 w 2920"/>
                <a:gd name="T37" fmla="*/ 859 h 3025"/>
                <a:gd name="T38" fmla="*/ 2032 w 2920"/>
                <a:gd name="T39" fmla="*/ 865 h 3025"/>
                <a:gd name="T40" fmla="*/ 2247 w 2920"/>
                <a:gd name="T41" fmla="*/ 885 h 3025"/>
                <a:gd name="T42" fmla="*/ 2529 w 2920"/>
                <a:gd name="T43" fmla="*/ 958 h 3025"/>
                <a:gd name="T44" fmla="*/ 2828 w 2920"/>
                <a:gd name="T45" fmla="*/ 1129 h 3025"/>
                <a:gd name="T46" fmla="*/ 2907 w 2920"/>
                <a:gd name="T47" fmla="*/ 1050 h 3025"/>
                <a:gd name="T48" fmla="*/ 2909 w 2920"/>
                <a:gd name="T49" fmla="*/ 985 h 3025"/>
                <a:gd name="T50" fmla="*/ 2883 w 2920"/>
                <a:gd name="T51" fmla="*/ 907 h 3025"/>
                <a:gd name="T52" fmla="*/ 2836 w 2920"/>
                <a:gd name="T53" fmla="*/ 571 h 3025"/>
                <a:gd name="T54" fmla="*/ 2770 w 2920"/>
                <a:gd name="T55" fmla="*/ 379 h 3025"/>
                <a:gd name="T56" fmla="*/ 2666 w 2920"/>
                <a:gd name="T57" fmla="*/ 225 h 3025"/>
                <a:gd name="T58" fmla="*/ 2501 w 2920"/>
                <a:gd name="T59" fmla="*/ 105 h 3025"/>
                <a:gd name="T60" fmla="*/ 2271 w 2920"/>
                <a:gd name="T61" fmla="*/ 19 h 3025"/>
                <a:gd name="T62" fmla="*/ 2182 w 2920"/>
                <a:gd name="T63" fmla="*/ 13 h 3025"/>
                <a:gd name="T64" fmla="*/ 2192 w 2920"/>
                <a:gd name="T65" fmla="*/ 76 h 3025"/>
                <a:gd name="T66" fmla="*/ 2131 w 2920"/>
                <a:gd name="T67" fmla="*/ 108 h 3025"/>
                <a:gd name="T68" fmla="*/ 1922 w 2920"/>
                <a:gd name="T69" fmla="*/ 54 h 3025"/>
                <a:gd name="T70" fmla="*/ 1763 w 2920"/>
                <a:gd name="T71" fmla="*/ 119 h 3025"/>
                <a:gd name="T72" fmla="*/ 1600 w 2920"/>
                <a:gd name="T73" fmla="*/ 211 h 3025"/>
                <a:gd name="T74" fmla="*/ 1499 w 2920"/>
                <a:gd name="T75" fmla="*/ 221 h 3025"/>
                <a:gd name="T76" fmla="*/ 1304 w 2920"/>
                <a:gd name="T77" fmla="*/ 206 h 3025"/>
                <a:gd name="T78" fmla="*/ 1118 w 2920"/>
                <a:gd name="T79" fmla="*/ 326 h 3025"/>
                <a:gd name="T80" fmla="*/ 973 w 2920"/>
                <a:gd name="T81" fmla="*/ 401 h 3025"/>
                <a:gd name="T82" fmla="*/ 733 w 2920"/>
                <a:gd name="T83" fmla="*/ 542 h 3025"/>
                <a:gd name="T84" fmla="*/ 609 w 2920"/>
                <a:gd name="T85" fmla="*/ 642 h 3025"/>
                <a:gd name="T86" fmla="*/ 487 w 2920"/>
                <a:gd name="T87" fmla="*/ 687 h 3025"/>
                <a:gd name="T88" fmla="*/ 344 w 2920"/>
                <a:gd name="T89" fmla="*/ 785 h 3025"/>
                <a:gd name="T90" fmla="*/ 246 w 2920"/>
                <a:gd name="T91" fmla="*/ 879 h 3025"/>
                <a:gd name="T92" fmla="*/ 117 w 2920"/>
                <a:gd name="T93" fmla="*/ 1004 h 3025"/>
                <a:gd name="T94" fmla="*/ 23 w 2920"/>
                <a:gd name="T95" fmla="*/ 1165 h 3025"/>
                <a:gd name="T96" fmla="*/ 0 w 2920"/>
                <a:gd name="T97" fmla="*/ 1292 h 3025"/>
                <a:gd name="T98" fmla="*/ 30 w 2920"/>
                <a:gd name="T99" fmla="*/ 1558 h 3025"/>
                <a:gd name="T100" fmla="*/ 28 w 2920"/>
                <a:gd name="T101" fmla="*/ 1698 h 3025"/>
                <a:gd name="T102" fmla="*/ 16 w 2920"/>
                <a:gd name="T103" fmla="*/ 2195 h 3025"/>
                <a:gd name="T104" fmla="*/ 50 w 2920"/>
                <a:gd name="T105" fmla="*/ 2543 h 3025"/>
                <a:gd name="T106" fmla="*/ 129 w 2920"/>
                <a:gd name="T107" fmla="*/ 2871 h 3025"/>
                <a:gd name="T108" fmla="*/ 188 w 2920"/>
                <a:gd name="T109" fmla="*/ 2961 h 3025"/>
                <a:gd name="T110" fmla="*/ 186 w 2920"/>
                <a:gd name="T111" fmla="*/ 2779 h 3025"/>
                <a:gd name="T112" fmla="*/ 224 w 2920"/>
                <a:gd name="T113" fmla="*/ 2658 h 3025"/>
                <a:gd name="T114" fmla="*/ 309 w 2920"/>
                <a:gd name="T115" fmla="*/ 2556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0" h="3025">
                  <a:moveTo>
                    <a:pt x="357" y="2519"/>
                  </a:moveTo>
                  <a:lnTo>
                    <a:pt x="357" y="2519"/>
                  </a:lnTo>
                  <a:lnTo>
                    <a:pt x="366" y="2514"/>
                  </a:lnTo>
                  <a:lnTo>
                    <a:pt x="374" y="2510"/>
                  </a:lnTo>
                  <a:lnTo>
                    <a:pt x="384" y="2508"/>
                  </a:lnTo>
                  <a:lnTo>
                    <a:pt x="395" y="2505"/>
                  </a:lnTo>
                  <a:lnTo>
                    <a:pt x="404" y="2504"/>
                  </a:lnTo>
                  <a:lnTo>
                    <a:pt x="416" y="2505"/>
                  </a:lnTo>
                  <a:lnTo>
                    <a:pt x="427" y="2506"/>
                  </a:lnTo>
                  <a:lnTo>
                    <a:pt x="439" y="2509"/>
                  </a:lnTo>
                  <a:lnTo>
                    <a:pt x="450" y="2512"/>
                  </a:lnTo>
                  <a:lnTo>
                    <a:pt x="463" y="2516"/>
                  </a:lnTo>
                  <a:lnTo>
                    <a:pt x="488" y="2526"/>
                  </a:lnTo>
                  <a:lnTo>
                    <a:pt x="513" y="2538"/>
                  </a:lnTo>
                  <a:lnTo>
                    <a:pt x="537" y="2552"/>
                  </a:lnTo>
                  <a:lnTo>
                    <a:pt x="562" y="2566"/>
                  </a:lnTo>
                  <a:lnTo>
                    <a:pt x="586" y="2579"/>
                  </a:lnTo>
                  <a:lnTo>
                    <a:pt x="627" y="2607"/>
                  </a:lnTo>
                  <a:lnTo>
                    <a:pt x="662" y="2629"/>
                  </a:lnTo>
                  <a:lnTo>
                    <a:pt x="676" y="2636"/>
                  </a:lnTo>
                  <a:lnTo>
                    <a:pt x="685" y="2640"/>
                  </a:lnTo>
                  <a:lnTo>
                    <a:pt x="685" y="2640"/>
                  </a:lnTo>
                  <a:lnTo>
                    <a:pt x="694" y="2643"/>
                  </a:lnTo>
                  <a:lnTo>
                    <a:pt x="706" y="2647"/>
                  </a:lnTo>
                  <a:lnTo>
                    <a:pt x="732" y="2660"/>
                  </a:lnTo>
                  <a:lnTo>
                    <a:pt x="759" y="2676"/>
                  </a:lnTo>
                  <a:lnTo>
                    <a:pt x="790" y="2693"/>
                  </a:lnTo>
                  <a:lnTo>
                    <a:pt x="839" y="2724"/>
                  </a:lnTo>
                  <a:lnTo>
                    <a:pt x="860" y="2738"/>
                  </a:lnTo>
                  <a:lnTo>
                    <a:pt x="860" y="2738"/>
                  </a:lnTo>
                  <a:lnTo>
                    <a:pt x="878" y="2745"/>
                  </a:lnTo>
                  <a:lnTo>
                    <a:pt x="895" y="2750"/>
                  </a:lnTo>
                  <a:lnTo>
                    <a:pt x="914" y="2756"/>
                  </a:lnTo>
                  <a:lnTo>
                    <a:pt x="924" y="2757"/>
                  </a:lnTo>
                  <a:lnTo>
                    <a:pt x="932" y="2758"/>
                  </a:lnTo>
                  <a:lnTo>
                    <a:pt x="941" y="2758"/>
                  </a:lnTo>
                  <a:lnTo>
                    <a:pt x="948" y="2758"/>
                  </a:lnTo>
                  <a:lnTo>
                    <a:pt x="954" y="2754"/>
                  </a:lnTo>
                  <a:lnTo>
                    <a:pt x="958" y="2751"/>
                  </a:lnTo>
                  <a:lnTo>
                    <a:pt x="959" y="2749"/>
                  </a:lnTo>
                  <a:lnTo>
                    <a:pt x="960" y="2746"/>
                  </a:lnTo>
                  <a:lnTo>
                    <a:pt x="959" y="2738"/>
                  </a:lnTo>
                  <a:lnTo>
                    <a:pt x="959" y="2738"/>
                  </a:lnTo>
                  <a:lnTo>
                    <a:pt x="953" y="2710"/>
                  </a:lnTo>
                  <a:lnTo>
                    <a:pt x="945" y="2663"/>
                  </a:lnTo>
                  <a:lnTo>
                    <a:pt x="937" y="2601"/>
                  </a:lnTo>
                  <a:lnTo>
                    <a:pt x="932" y="2566"/>
                  </a:lnTo>
                  <a:lnTo>
                    <a:pt x="929" y="2529"/>
                  </a:lnTo>
                  <a:lnTo>
                    <a:pt x="926" y="2491"/>
                  </a:lnTo>
                  <a:lnTo>
                    <a:pt x="925" y="2453"/>
                  </a:lnTo>
                  <a:lnTo>
                    <a:pt x="924" y="2414"/>
                  </a:lnTo>
                  <a:lnTo>
                    <a:pt x="925" y="2377"/>
                  </a:lnTo>
                  <a:lnTo>
                    <a:pt x="928" y="2340"/>
                  </a:lnTo>
                  <a:lnTo>
                    <a:pt x="932" y="2306"/>
                  </a:lnTo>
                  <a:lnTo>
                    <a:pt x="935" y="2290"/>
                  </a:lnTo>
                  <a:lnTo>
                    <a:pt x="939" y="2275"/>
                  </a:lnTo>
                  <a:lnTo>
                    <a:pt x="943" y="2260"/>
                  </a:lnTo>
                  <a:lnTo>
                    <a:pt x="948" y="2246"/>
                  </a:lnTo>
                  <a:lnTo>
                    <a:pt x="948" y="2246"/>
                  </a:lnTo>
                  <a:lnTo>
                    <a:pt x="958" y="2220"/>
                  </a:lnTo>
                  <a:lnTo>
                    <a:pt x="969" y="2196"/>
                  </a:lnTo>
                  <a:lnTo>
                    <a:pt x="988" y="2154"/>
                  </a:lnTo>
                  <a:lnTo>
                    <a:pt x="1005" y="2117"/>
                  </a:lnTo>
                  <a:lnTo>
                    <a:pt x="1020" y="2082"/>
                  </a:lnTo>
                  <a:lnTo>
                    <a:pt x="1027" y="2065"/>
                  </a:lnTo>
                  <a:lnTo>
                    <a:pt x="1032" y="2049"/>
                  </a:lnTo>
                  <a:lnTo>
                    <a:pt x="1036" y="2031"/>
                  </a:lnTo>
                  <a:lnTo>
                    <a:pt x="1039" y="2013"/>
                  </a:lnTo>
                  <a:lnTo>
                    <a:pt x="1041" y="1993"/>
                  </a:lnTo>
                  <a:lnTo>
                    <a:pt x="1041" y="1974"/>
                  </a:lnTo>
                  <a:lnTo>
                    <a:pt x="1039" y="1952"/>
                  </a:lnTo>
                  <a:lnTo>
                    <a:pt x="1035" y="1928"/>
                  </a:lnTo>
                  <a:lnTo>
                    <a:pt x="1035" y="1928"/>
                  </a:lnTo>
                  <a:lnTo>
                    <a:pt x="1033" y="1916"/>
                  </a:lnTo>
                  <a:lnTo>
                    <a:pt x="1029" y="1904"/>
                  </a:lnTo>
                  <a:lnTo>
                    <a:pt x="1023" y="1892"/>
                  </a:lnTo>
                  <a:lnTo>
                    <a:pt x="1017" y="1881"/>
                  </a:lnTo>
                  <a:lnTo>
                    <a:pt x="1010" y="1869"/>
                  </a:lnTo>
                  <a:lnTo>
                    <a:pt x="1001" y="1858"/>
                  </a:lnTo>
                  <a:lnTo>
                    <a:pt x="991" y="1847"/>
                  </a:lnTo>
                  <a:lnTo>
                    <a:pt x="981" y="1837"/>
                  </a:lnTo>
                  <a:lnTo>
                    <a:pt x="958" y="1816"/>
                  </a:lnTo>
                  <a:lnTo>
                    <a:pt x="934" y="1796"/>
                  </a:lnTo>
                  <a:lnTo>
                    <a:pt x="909" y="1775"/>
                  </a:lnTo>
                  <a:lnTo>
                    <a:pt x="884" y="1757"/>
                  </a:lnTo>
                  <a:lnTo>
                    <a:pt x="859" y="1738"/>
                  </a:lnTo>
                  <a:lnTo>
                    <a:pt x="836" y="1720"/>
                  </a:lnTo>
                  <a:lnTo>
                    <a:pt x="815" y="1701"/>
                  </a:lnTo>
                  <a:lnTo>
                    <a:pt x="797" y="1683"/>
                  </a:lnTo>
                  <a:lnTo>
                    <a:pt x="790" y="1673"/>
                  </a:lnTo>
                  <a:lnTo>
                    <a:pt x="783" y="1665"/>
                  </a:lnTo>
                  <a:lnTo>
                    <a:pt x="778" y="1656"/>
                  </a:lnTo>
                  <a:lnTo>
                    <a:pt x="773" y="1647"/>
                  </a:lnTo>
                  <a:lnTo>
                    <a:pt x="771" y="1638"/>
                  </a:lnTo>
                  <a:lnTo>
                    <a:pt x="770" y="1628"/>
                  </a:lnTo>
                  <a:lnTo>
                    <a:pt x="770" y="1620"/>
                  </a:lnTo>
                  <a:lnTo>
                    <a:pt x="772" y="1610"/>
                  </a:lnTo>
                  <a:lnTo>
                    <a:pt x="772" y="1610"/>
                  </a:lnTo>
                  <a:lnTo>
                    <a:pt x="781" y="1591"/>
                  </a:lnTo>
                  <a:lnTo>
                    <a:pt x="792" y="1569"/>
                  </a:lnTo>
                  <a:lnTo>
                    <a:pt x="806" y="1547"/>
                  </a:lnTo>
                  <a:lnTo>
                    <a:pt x="822" y="1522"/>
                  </a:lnTo>
                  <a:lnTo>
                    <a:pt x="840" y="1496"/>
                  </a:lnTo>
                  <a:lnTo>
                    <a:pt x="860" y="1470"/>
                  </a:lnTo>
                  <a:lnTo>
                    <a:pt x="903" y="1413"/>
                  </a:lnTo>
                  <a:lnTo>
                    <a:pt x="947" y="1355"/>
                  </a:lnTo>
                  <a:lnTo>
                    <a:pt x="969" y="1326"/>
                  </a:lnTo>
                  <a:lnTo>
                    <a:pt x="990" y="1296"/>
                  </a:lnTo>
                  <a:lnTo>
                    <a:pt x="1010" y="1267"/>
                  </a:lnTo>
                  <a:lnTo>
                    <a:pt x="1028" y="1239"/>
                  </a:lnTo>
                  <a:lnTo>
                    <a:pt x="1044" y="1210"/>
                  </a:lnTo>
                  <a:lnTo>
                    <a:pt x="1058" y="1183"/>
                  </a:lnTo>
                  <a:lnTo>
                    <a:pt x="1058" y="1183"/>
                  </a:lnTo>
                  <a:lnTo>
                    <a:pt x="1064" y="1170"/>
                  </a:lnTo>
                  <a:lnTo>
                    <a:pt x="1072" y="1156"/>
                  </a:lnTo>
                  <a:lnTo>
                    <a:pt x="1088" y="1129"/>
                  </a:lnTo>
                  <a:lnTo>
                    <a:pt x="1108" y="1102"/>
                  </a:lnTo>
                  <a:lnTo>
                    <a:pt x="1130" y="1077"/>
                  </a:lnTo>
                  <a:lnTo>
                    <a:pt x="1152" y="1051"/>
                  </a:lnTo>
                  <a:lnTo>
                    <a:pt x="1177" y="1026"/>
                  </a:lnTo>
                  <a:lnTo>
                    <a:pt x="1203" y="1002"/>
                  </a:lnTo>
                  <a:lnTo>
                    <a:pt x="1228" y="979"/>
                  </a:lnTo>
                  <a:lnTo>
                    <a:pt x="1255" y="958"/>
                  </a:lnTo>
                  <a:lnTo>
                    <a:pt x="1281" y="938"/>
                  </a:lnTo>
                  <a:lnTo>
                    <a:pt x="1306" y="920"/>
                  </a:lnTo>
                  <a:lnTo>
                    <a:pt x="1330" y="904"/>
                  </a:lnTo>
                  <a:lnTo>
                    <a:pt x="1353" y="891"/>
                  </a:lnTo>
                  <a:lnTo>
                    <a:pt x="1373" y="879"/>
                  </a:lnTo>
                  <a:lnTo>
                    <a:pt x="1393" y="871"/>
                  </a:lnTo>
                  <a:lnTo>
                    <a:pt x="1408" y="865"/>
                  </a:lnTo>
                  <a:lnTo>
                    <a:pt x="1408" y="865"/>
                  </a:lnTo>
                  <a:lnTo>
                    <a:pt x="1426" y="862"/>
                  </a:lnTo>
                  <a:lnTo>
                    <a:pt x="1449" y="859"/>
                  </a:lnTo>
                  <a:lnTo>
                    <a:pt x="1476" y="858"/>
                  </a:lnTo>
                  <a:lnTo>
                    <a:pt x="1509" y="857"/>
                  </a:lnTo>
                  <a:lnTo>
                    <a:pt x="1585" y="856"/>
                  </a:lnTo>
                  <a:lnTo>
                    <a:pt x="1671" y="857"/>
                  </a:lnTo>
                  <a:lnTo>
                    <a:pt x="1857" y="862"/>
                  </a:lnTo>
                  <a:lnTo>
                    <a:pt x="1949" y="864"/>
                  </a:lnTo>
                  <a:lnTo>
                    <a:pt x="2032" y="865"/>
                  </a:lnTo>
                  <a:lnTo>
                    <a:pt x="2032" y="865"/>
                  </a:lnTo>
                  <a:lnTo>
                    <a:pt x="2071" y="866"/>
                  </a:lnTo>
                  <a:lnTo>
                    <a:pt x="2109" y="867"/>
                  </a:lnTo>
                  <a:lnTo>
                    <a:pt x="2145" y="871"/>
                  </a:lnTo>
                  <a:lnTo>
                    <a:pt x="2180" y="875"/>
                  </a:lnTo>
                  <a:lnTo>
                    <a:pt x="2215" y="879"/>
                  </a:lnTo>
                  <a:lnTo>
                    <a:pt x="2247" y="885"/>
                  </a:lnTo>
                  <a:lnTo>
                    <a:pt x="2279" y="890"/>
                  </a:lnTo>
                  <a:lnTo>
                    <a:pt x="2310" y="896"/>
                  </a:lnTo>
                  <a:lnTo>
                    <a:pt x="2368" y="910"/>
                  </a:lnTo>
                  <a:lnTo>
                    <a:pt x="2422" y="925"/>
                  </a:lnTo>
                  <a:lnTo>
                    <a:pt x="2514" y="953"/>
                  </a:lnTo>
                  <a:lnTo>
                    <a:pt x="2514" y="953"/>
                  </a:lnTo>
                  <a:lnTo>
                    <a:pt x="2529" y="958"/>
                  </a:lnTo>
                  <a:lnTo>
                    <a:pt x="2545" y="964"/>
                  </a:lnTo>
                  <a:lnTo>
                    <a:pt x="2581" y="981"/>
                  </a:lnTo>
                  <a:lnTo>
                    <a:pt x="2622" y="1003"/>
                  </a:lnTo>
                  <a:lnTo>
                    <a:pt x="2663" y="1026"/>
                  </a:lnTo>
                  <a:lnTo>
                    <a:pt x="2707" y="1052"/>
                  </a:lnTo>
                  <a:lnTo>
                    <a:pt x="2750" y="1079"/>
                  </a:lnTo>
                  <a:lnTo>
                    <a:pt x="2828" y="1129"/>
                  </a:lnTo>
                  <a:lnTo>
                    <a:pt x="2828" y="1129"/>
                  </a:lnTo>
                  <a:lnTo>
                    <a:pt x="2846" y="1114"/>
                  </a:lnTo>
                  <a:lnTo>
                    <a:pt x="2865" y="1098"/>
                  </a:lnTo>
                  <a:lnTo>
                    <a:pt x="2883" y="1079"/>
                  </a:lnTo>
                  <a:lnTo>
                    <a:pt x="2892" y="1069"/>
                  </a:lnTo>
                  <a:lnTo>
                    <a:pt x="2900" y="1059"/>
                  </a:lnTo>
                  <a:lnTo>
                    <a:pt x="2907" y="1050"/>
                  </a:lnTo>
                  <a:lnTo>
                    <a:pt x="2912" y="1039"/>
                  </a:lnTo>
                  <a:lnTo>
                    <a:pt x="2917" y="1029"/>
                  </a:lnTo>
                  <a:lnTo>
                    <a:pt x="2919" y="1020"/>
                  </a:lnTo>
                  <a:lnTo>
                    <a:pt x="2920" y="1011"/>
                  </a:lnTo>
                  <a:lnTo>
                    <a:pt x="2919" y="1002"/>
                  </a:lnTo>
                  <a:lnTo>
                    <a:pt x="2915" y="994"/>
                  </a:lnTo>
                  <a:lnTo>
                    <a:pt x="2909" y="985"/>
                  </a:lnTo>
                  <a:lnTo>
                    <a:pt x="2909" y="985"/>
                  </a:lnTo>
                  <a:lnTo>
                    <a:pt x="2904" y="980"/>
                  </a:lnTo>
                  <a:lnTo>
                    <a:pt x="2900" y="973"/>
                  </a:lnTo>
                  <a:lnTo>
                    <a:pt x="2896" y="965"/>
                  </a:lnTo>
                  <a:lnTo>
                    <a:pt x="2893" y="955"/>
                  </a:lnTo>
                  <a:lnTo>
                    <a:pt x="2888" y="933"/>
                  </a:lnTo>
                  <a:lnTo>
                    <a:pt x="2883" y="907"/>
                  </a:lnTo>
                  <a:lnTo>
                    <a:pt x="2880" y="876"/>
                  </a:lnTo>
                  <a:lnTo>
                    <a:pt x="2877" y="842"/>
                  </a:lnTo>
                  <a:lnTo>
                    <a:pt x="2870" y="762"/>
                  </a:lnTo>
                  <a:lnTo>
                    <a:pt x="2864" y="718"/>
                  </a:lnTo>
                  <a:lnTo>
                    <a:pt x="2857" y="672"/>
                  </a:lnTo>
                  <a:lnTo>
                    <a:pt x="2848" y="623"/>
                  </a:lnTo>
                  <a:lnTo>
                    <a:pt x="2836" y="571"/>
                  </a:lnTo>
                  <a:lnTo>
                    <a:pt x="2830" y="545"/>
                  </a:lnTo>
                  <a:lnTo>
                    <a:pt x="2822" y="518"/>
                  </a:lnTo>
                  <a:lnTo>
                    <a:pt x="2814" y="491"/>
                  </a:lnTo>
                  <a:lnTo>
                    <a:pt x="2804" y="464"/>
                  </a:lnTo>
                  <a:lnTo>
                    <a:pt x="2793" y="436"/>
                  </a:lnTo>
                  <a:lnTo>
                    <a:pt x="2782" y="408"/>
                  </a:lnTo>
                  <a:lnTo>
                    <a:pt x="2770" y="379"/>
                  </a:lnTo>
                  <a:lnTo>
                    <a:pt x="2756" y="350"/>
                  </a:lnTo>
                  <a:lnTo>
                    <a:pt x="2756" y="350"/>
                  </a:lnTo>
                  <a:lnTo>
                    <a:pt x="2741" y="322"/>
                  </a:lnTo>
                  <a:lnTo>
                    <a:pt x="2724" y="296"/>
                  </a:lnTo>
                  <a:lnTo>
                    <a:pt x="2705" y="271"/>
                  </a:lnTo>
                  <a:lnTo>
                    <a:pt x="2686" y="247"/>
                  </a:lnTo>
                  <a:lnTo>
                    <a:pt x="2666" y="225"/>
                  </a:lnTo>
                  <a:lnTo>
                    <a:pt x="2644" y="204"/>
                  </a:lnTo>
                  <a:lnTo>
                    <a:pt x="2622" y="185"/>
                  </a:lnTo>
                  <a:lnTo>
                    <a:pt x="2598" y="166"/>
                  </a:lnTo>
                  <a:lnTo>
                    <a:pt x="2574" y="149"/>
                  </a:lnTo>
                  <a:lnTo>
                    <a:pt x="2551" y="133"/>
                  </a:lnTo>
                  <a:lnTo>
                    <a:pt x="2526" y="118"/>
                  </a:lnTo>
                  <a:lnTo>
                    <a:pt x="2501" y="105"/>
                  </a:lnTo>
                  <a:lnTo>
                    <a:pt x="2476" y="92"/>
                  </a:lnTo>
                  <a:lnTo>
                    <a:pt x="2451" y="81"/>
                  </a:lnTo>
                  <a:lnTo>
                    <a:pt x="2426" y="70"/>
                  </a:lnTo>
                  <a:lnTo>
                    <a:pt x="2403" y="60"/>
                  </a:lnTo>
                  <a:lnTo>
                    <a:pt x="2355" y="43"/>
                  </a:lnTo>
                  <a:lnTo>
                    <a:pt x="2310" y="30"/>
                  </a:lnTo>
                  <a:lnTo>
                    <a:pt x="2271" y="19"/>
                  </a:lnTo>
                  <a:lnTo>
                    <a:pt x="2235" y="12"/>
                  </a:lnTo>
                  <a:lnTo>
                    <a:pt x="2205" y="6"/>
                  </a:lnTo>
                  <a:lnTo>
                    <a:pt x="2183" y="2"/>
                  </a:lnTo>
                  <a:lnTo>
                    <a:pt x="2164" y="0"/>
                  </a:lnTo>
                  <a:lnTo>
                    <a:pt x="2164" y="0"/>
                  </a:lnTo>
                  <a:lnTo>
                    <a:pt x="2176" y="9"/>
                  </a:lnTo>
                  <a:lnTo>
                    <a:pt x="2182" y="13"/>
                  </a:lnTo>
                  <a:lnTo>
                    <a:pt x="2186" y="17"/>
                  </a:lnTo>
                  <a:lnTo>
                    <a:pt x="2192" y="27"/>
                  </a:lnTo>
                  <a:lnTo>
                    <a:pt x="2197" y="38"/>
                  </a:lnTo>
                  <a:lnTo>
                    <a:pt x="2198" y="47"/>
                  </a:lnTo>
                  <a:lnTo>
                    <a:pt x="2198" y="57"/>
                  </a:lnTo>
                  <a:lnTo>
                    <a:pt x="2196" y="67"/>
                  </a:lnTo>
                  <a:lnTo>
                    <a:pt x="2192" y="76"/>
                  </a:lnTo>
                  <a:lnTo>
                    <a:pt x="2189" y="86"/>
                  </a:lnTo>
                  <a:lnTo>
                    <a:pt x="2184" y="93"/>
                  </a:lnTo>
                  <a:lnTo>
                    <a:pt x="2175" y="107"/>
                  </a:lnTo>
                  <a:lnTo>
                    <a:pt x="2168" y="117"/>
                  </a:lnTo>
                  <a:lnTo>
                    <a:pt x="2164" y="120"/>
                  </a:lnTo>
                  <a:lnTo>
                    <a:pt x="2164" y="120"/>
                  </a:lnTo>
                  <a:lnTo>
                    <a:pt x="2131" y="108"/>
                  </a:lnTo>
                  <a:lnTo>
                    <a:pt x="2096" y="97"/>
                  </a:lnTo>
                  <a:lnTo>
                    <a:pt x="2055" y="84"/>
                  </a:lnTo>
                  <a:lnTo>
                    <a:pt x="2011" y="71"/>
                  </a:lnTo>
                  <a:lnTo>
                    <a:pt x="1970" y="60"/>
                  </a:lnTo>
                  <a:lnTo>
                    <a:pt x="1952" y="57"/>
                  </a:lnTo>
                  <a:lnTo>
                    <a:pt x="1936" y="55"/>
                  </a:lnTo>
                  <a:lnTo>
                    <a:pt x="1922" y="54"/>
                  </a:lnTo>
                  <a:lnTo>
                    <a:pt x="1912" y="55"/>
                  </a:lnTo>
                  <a:lnTo>
                    <a:pt x="1912" y="55"/>
                  </a:lnTo>
                  <a:lnTo>
                    <a:pt x="1901" y="58"/>
                  </a:lnTo>
                  <a:lnTo>
                    <a:pt x="1889" y="62"/>
                  </a:lnTo>
                  <a:lnTo>
                    <a:pt x="1853" y="77"/>
                  </a:lnTo>
                  <a:lnTo>
                    <a:pt x="1810" y="97"/>
                  </a:lnTo>
                  <a:lnTo>
                    <a:pt x="1763" y="119"/>
                  </a:lnTo>
                  <a:lnTo>
                    <a:pt x="1715" y="143"/>
                  </a:lnTo>
                  <a:lnTo>
                    <a:pt x="1671" y="167"/>
                  </a:lnTo>
                  <a:lnTo>
                    <a:pt x="1632" y="189"/>
                  </a:lnTo>
                  <a:lnTo>
                    <a:pt x="1617" y="200"/>
                  </a:lnTo>
                  <a:lnTo>
                    <a:pt x="1605" y="208"/>
                  </a:lnTo>
                  <a:lnTo>
                    <a:pt x="1605" y="208"/>
                  </a:lnTo>
                  <a:lnTo>
                    <a:pt x="1600" y="211"/>
                  </a:lnTo>
                  <a:lnTo>
                    <a:pt x="1593" y="215"/>
                  </a:lnTo>
                  <a:lnTo>
                    <a:pt x="1586" y="218"/>
                  </a:lnTo>
                  <a:lnTo>
                    <a:pt x="1578" y="220"/>
                  </a:lnTo>
                  <a:lnTo>
                    <a:pt x="1561" y="222"/>
                  </a:lnTo>
                  <a:lnTo>
                    <a:pt x="1542" y="223"/>
                  </a:lnTo>
                  <a:lnTo>
                    <a:pt x="1520" y="223"/>
                  </a:lnTo>
                  <a:lnTo>
                    <a:pt x="1499" y="221"/>
                  </a:lnTo>
                  <a:lnTo>
                    <a:pt x="1452" y="216"/>
                  </a:lnTo>
                  <a:lnTo>
                    <a:pt x="1406" y="210"/>
                  </a:lnTo>
                  <a:lnTo>
                    <a:pt x="1362" y="205"/>
                  </a:lnTo>
                  <a:lnTo>
                    <a:pt x="1342" y="204"/>
                  </a:lnTo>
                  <a:lnTo>
                    <a:pt x="1325" y="204"/>
                  </a:lnTo>
                  <a:lnTo>
                    <a:pt x="1310" y="205"/>
                  </a:lnTo>
                  <a:lnTo>
                    <a:pt x="1304" y="206"/>
                  </a:lnTo>
                  <a:lnTo>
                    <a:pt x="1298" y="208"/>
                  </a:lnTo>
                  <a:lnTo>
                    <a:pt x="1298" y="208"/>
                  </a:lnTo>
                  <a:lnTo>
                    <a:pt x="1288" y="214"/>
                  </a:lnTo>
                  <a:lnTo>
                    <a:pt x="1274" y="221"/>
                  </a:lnTo>
                  <a:lnTo>
                    <a:pt x="1241" y="242"/>
                  </a:lnTo>
                  <a:lnTo>
                    <a:pt x="1162" y="297"/>
                  </a:lnTo>
                  <a:lnTo>
                    <a:pt x="1118" y="326"/>
                  </a:lnTo>
                  <a:lnTo>
                    <a:pt x="1074" y="354"/>
                  </a:lnTo>
                  <a:lnTo>
                    <a:pt x="1052" y="367"/>
                  </a:lnTo>
                  <a:lnTo>
                    <a:pt x="1031" y="378"/>
                  </a:lnTo>
                  <a:lnTo>
                    <a:pt x="1011" y="388"/>
                  </a:lnTo>
                  <a:lnTo>
                    <a:pt x="992" y="394"/>
                  </a:lnTo>
                  <a:lnTo>
                    <a:pt x="992" y="394"/>
                  </a:lnTo>
                  <a:lnTo>
                    <a:pt x="973" y="401"/>
                  </a:lnTo>
                  <a:lnTo>
                    <a:pt x="952" y="410"/>
                  </a:lnTo>
                  <a:lnTo>
                    <a:pt x="930" y="421"/>
                  </a:lnTo>
                  <a:lnTo>
                    <a:pt x="907" y="433"/>
                  </a:lnTo>
                  <a:lnTo>
                    <a:pt x="860" y="459"/>
                  </a:lnTo>
                  <a:lnTo>
                    <a:pt x="814" y="487"/>
                  </a:lnTo>
                  <a:lnTo>
                    <a:pt x="770" y="515"/>
                  </a:lnTo>
                  <a:lnTo>
                    <a:pt x="733" y="542"/>
                  </a:lnTo>
                  <a:lnTo>
                    <a:pt x="704" y="565"/>
                  </a:lnTo>
                  <a:lnTo>
                    <a:pt x="685" y="581"/>
                  </a:lnTo>
                  <a:lnTo>
                    <a:pt x="685" y="581"/>
                  </a:lnTo>
                  <a:lnTo>
                    <a:pt x="661" y="605"/>
                  </a:lnTo>
                  <a:lnTo>
                    <a:pt x="647" y="617"/>
                  </a:lnTo>
                  <a:lnTo>
                    <a:pt x="631" y="630"/>
                  </a:lnTo>
                  <a:lnTo>
                    <a:pt x="609" y="642"/>
                  </a:lnTo>
                  <a:lnTo>
                    <a:pt x="597" y="648"/>
                  </a:lnTo>
                  <a:lnTo>
                    <a:pt x="583" y="655"/>
                  </a:lnTo>
                  <a:lnTo>
                    <a:pt x="568" y="660"/>
                  </a:lnTo>
                  <a:lnTo>
                    <a:pt x="551" y="667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487" y="687"/>
                  </a:lnTo>
                  <a:lnTo>
                    <a:pt x="465" y="697"/>
                  </a:lnTo>
                  <a:lnTo>
                    <a:pt x="443" y="708"/>
                  </a:lnTo>
                  <a:lnTo>
                    <a:pt x="421" y="722"/>
                  </a:lnTo>
                  <a:lnTo>
                    <a:pt x="401" y="736"/>
                  </a:lnTo>
                  <a:lnTo>
                    <a:pt x="381" y="752"/>
                  </a:lnTo>
                  <a:lnTo>
                    <a:pt x="362" y="769"/>
                  </a:lnTo>
                  <a:lnTo>
                    <a:pt x="344" y="785"/>
                  </a:lnTo>
                  <a:lnTo>
                    <a:pt x="313" y="815"/>
                  </a:lnTo>
                  <a:lnTo>
                    <a:pt x="289" y="841"/>
                  </a:lnTo>
                  <a:lnTo>
                    <a:pt x="274" y="859"/>
                  </a:lnTo>
                  <a:lnTo>
                    <a:pt x="269" y="865"/>
                  </a:lnTo>
                  <a:lnTo>
                    <a:pt x="269" y="865"/>
                  </a:lnTo>
                  <a:lnTo>
                    <a:pt x="264" y="868"/>
                  </a:lnTo>
                  <a:lnTo>
                    <a:pt x="246" y="879"/>
                  </a:lnTo>
                  <a:lnTo>
                    <a:pt x="222" y="896"/>
                  </a:lnTo>
                  <a:lnTo>
                    <a:pt x="207" y="908"/>
                  </a:lnTo>
                  <a:lnTo>
                    <a:pt x="191" y="923"/>
                  </a:lnTo>
                  <a:lnTo>
                    <a:pt x="173" y="939"/>
                  </a:lnTo>
                  <a:lnTo>
                    <a:pt x="155" y="959"/>
                  </a:lnTo>
                  <a:lnTo>
                    <a:pt x="136" y="980"/>
                  </a:lnTo>
                  <a:lnTo>
                    <a:pt x="117" y="1004"/>
                  </a:lnTo>
                  <a:lnTo>
                    <a:pt x="97" y="1031"/>
                  </a:lnTo>
                  <a:lnTo>
                    <a:pt x="77" y="1061"/>
                  </a:lnTo>
                  <a:lnTo>
                    <a:pt x="58" y="1093"/>
                  </a:lnTo>
                  <a:lnTo>
                    <a:pt x="39" y="1128"/>
                  </a:lnTo>
                  <a:lnTo>
                    <a:pt x="39" y="1128"/>
                  </a:lnTo>
                  <a:lnTo>
                    <a:pt x="31" y="1146"/>
                  </a:lnTo>
                  <a:lnTo>
                    <a:pt x="23" y="1165"/>
                  </a:lnTo>
                  <a:lnTo>
                    <a:pt x="17" y="1183"/>
                  </a:lnTo>
                  <a:lnTo>
                    <a:pt x="11" y="1201"/>
                  </a:lnTo>
                  <a:lnTo>
                    <a:pt x="7" y="1219"/>
                  </a:lnTo>
                  <a:lnTo>
                    <a:pt x="4" y="1238"/>
                  </a:lnTo>
                  <a:lnTo>
                    <a:pt x="2" y="1256"/>
                  </a:lnTo>
                  <a:lnTo>
                    <a:pt x="1" y="1274"/>
                  </a:lnTo>
                  <a:lnTo>
                    <a:pt x="0" y="1292"/>
                  </a:lnTo>
                  <a:lnTo>
                    <a:pt x="0" y="1311"/>
                  </a:lnTo>
                  <a:lnTo>
                    <a:pt x="1" y="1346"/>
                  </a:lnTo>
                  <a:lnTo>
                    <a:pt x="4" y="1382"/>
                  </a:lnTo>
                  <a:lnTo>
                    <a:pt x="9" y="1417"/>
                  </a:lnTo>
                  <a:lnTo>
                    <a:pt x="20" y="1488"/>
                  </a:lnTo>
                  <a:lnTo>
                    <a:pt x="25" y="1523"/>
                  </a:lnTo>
                  <a:lnTo>
                    <a:pt x="30" y="1558"/>
                  </a:lnTo>
                  <a:lnTo>
                    <a:pt x="33" y="1593"/>
                  </a:lnTo>
                  <a:lnTo>
                    <a:pt x="34" y="1628"/>
                  </a:lnTo>
                  <a:lnTo>
                    <a:pt x="34" y="1646"/>
                  </a:lnTo>
                  <a:lnTo>
                    <a:pt x="33" y="1663"/>
                  </a:lnTo>
                  <a:lnTo>
                    <a:pt x="31" y="1680"/>
                  </a:lnTo>
                  <a:lnTo>
                    <a:pt x="28" y="1698"/>
                  </a:lnTo>
                  <a:lnTo>
                    <a:pt x="28" y="1698"/>
                  </a:lnTo>
                  <a:lnTo>
                    <a:pt x="22" y="1738"/>
                  </a:lnTo>
                  <a:lnTo>
                    <a:pt x="18" y="1792"/>
                  </a:lnTo>
                  <a:lnTo>
                    <a:pt x="14" y="1856"/>
                  </a:lnTo>
                  <a:lnTo>
                    <a:pt x="11" y="1930"/>
                  </a:lnTo>
                  <a:lnTo>
                    <a:pt x="10" y="2012"/>
                  </a:lnTo>
                  <a:lnTo>
                    <a:pt x="12" y="2101"/>
                  </a:lnTo>
                  <a:lnTo>
                    <a:pt x="16" y="2195"/>
                  </a:lnTo>
                  <a:lnTo>
                    <a:pt x="18" y="2243"/>
                  </a:lnTo>
                  <a:lnTo>
                    <a:pt x="22" y="2293"/>
                  </a:lnTo>
                  <a:lnTo>
                    <a:pt x="25" y="2342"/>
                  </a:lnTo>
                  <a:lnTo>
                    <a:pt x="31" y="2393"/>
                  </a:lnTo>
                  <a:lnTo>
                    <a:pt x="36" y="2443"/>
                  </a:lnTo>
                  <a:lnTo>
                    <a:pt x="43" y="2493"/>
                  </a:lnTo>
                  <a:lnTo>
                    <a:pt x="50" y="2543"/>
                  </a:lnTo>
                  <a:lnTo>
                    <a:pt x="59" y="2592"/>
                  </a:lnTo>
                  <a:lnTo>
                    <a:pt x="67" y="2642"/>
                  </a:lnTo>
                  <a:lnTo>
                    <a:pt x="78" y="2690"/>
                  </a:lnTo>
                  <a:lnTo>
                    <a:pt x="89" y="2737"/>
                  </a:lnTo>
                  <a:lnTo>
                    <a:pt x="102" y="2783"/>
                  </a:lnTo>
                  <a:lnTo>
                    <a:pt x="114" y="2827"/>
                  </a:lnTo>
                  <a:lnTo>
                    <a:pt x="129" y="2871"/>
                  </a:lnTo>
                  <a:lnTo>
                    <a:pt x="144" y="2912"/>
                  </a:lnTo>
                  <a:lnTo>
                    <a:pt x="162" y="2952"/>
                  </a:lnTo>
                  <a:lnTo>
                    <a:pt x="180" y="2990"/>
                  </a:lnTo>
                  <a:lnTo>
                    <a:pt x="199" y="3025"/>
                  </a:lnTo>
                  <a:lnTo>
                    <a:pt x="199" y="3025"/>
                  </a:lnTo>
                  <a:lnTo>
                    <a:pt x="193" y="2992"/>
                  </a:lnTo>
                  <a:lnTo>
                    <a:pt x="188" y="2961"/>
                  </a:lnTo>
                  <a:lnTo>
                    <a:pt x="185" y="2931"/>
                  </a:lnTo>
                  <a:lnTo>
                    <a:pt x="183" y="2902"/>
                  </a:lnTo>
                  <a:lnTo>
                    <a:pt x="182" y="2875"/>
                  </a:lnTo>
                  <a:lnTo>
                    <a:pt x="181" y="2849"/>
                  </a:lnTo>
                  <a:lnTo>
                    <a:pt x="182" y="2824"/>
                  </a:lnTo>
                  <a:lnTo>
                    <a:pt x="184" y="2802"/>
                  </a:lnTo>
                  <a:lnTo>
                    <a:pt x="186" y="2779"/>
                  </a:lnTo>
                  <a:lnTo>
                    <a:pt x="190" y="2759"/>
                  </a:lnTo>
                  <a:lnTo>
                    <a:pt x="194" y="2739"/>
                  </a:lnTo>
                  <a:lnTo>
                    <a:pt x="199" y="2721"/>
                  </a:lnTo>
                  <a:lnTo>
                    <a:pt x="205" y="2704"/>
                  </a:lnTo>
                  <a:lnTo>
                    <a:pt x="210" y="2688"/>
                  </a:lnTo>
                  <a:lnTo>
                    <a:pt x="216" y="2672"/>
                  </a:lnTo>
                  <a:lnTo>
                    <a:pt x="224" y="2658"/>
                  </a:lnTo>
                  <a:lnTo>
                    <a:pt x="231" y="2644"/>
                  </a:lnTo>
                  <a:lnTo>
                    <a:pt x="239" y="2632"/>
                  </a:lnTo>
                  <a:lnTo>
                    <a:pt x="248" y="2620"/>
                  </a:lnTo>
                  <a:lnTo>
                    <a:pt x="256" y="2608"/>
                  </a:lnTo>
                  <a:lnTo>
                    <a:pt x="273" y="2589"/>
                  </a:lnTo>
                  <a:lnTo>
                    <a:pt x="290" y="2571"/>
                  </a:lnTo>
                  <a:lnTo>
                    <a:pt x="309" y="2556"/>
                  </a:lnTo>
                  <a:lnTo>
                    <a:pt x="326" y="2543"/>
                  </a:lnTo>
                  <a:lnTo>
                    <a:pt x="357" y="2519"/>
                  </a:lnTo>
                  <a:lnTo>
                    <a:pt x="357" y="2519"/>
                  </a:lnTo>
                  <a:close/>
                </a:path>
              </a:pathLst>
            </a:custGeom>
            <a:solidFill>
              <a:srgbClr val="3F29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350144A5-C288-4A99-B091-AB1485C10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5" y="1441450"/>
              <a:ext cx="233363" cy="560388"/>
            </a:xfrm>
            <a:custGeom>
              <a:avLst/>
              <a:gdLst>
                <a:gd name="T0" fmla="*/ 761 w 1030"/>
                <a:gd name="T1" fmla="*/ 2322 h 2474"/>
                <a:gd name="T2" fmla="*/ 768 w 1030"/>
                <a:gd name="T3" fmla="*/ 2395 h 2474"/>
                <a:gd name="T4" fmla="*/ 771 w 1030"/>
                <a:gd name="T5" fmla="*/ 2474 h 2474"/>
                <a:gd name="T6" fmla="*/ 815 w 1030"/>
                <a:gd name="T7" fmla="*/ 2379 h 2474"/>
                <a:gd name="T8" fmla="*/ 859 w 1030"/>
                <a:gd name="T9" fmla="*/ 2279 h 2474"/>
                <a:gd name="T10" fmla="*/ 898 w 1030"/>
                <a:gd name="T11" fmla="*/ 2183 h 2474"/>
                <a:gd name="T12" fmla="*/ 925 w 1030"/>
                <a:gd name="T13" fmla="*/ 2103 h 2474"/>
                <a:gd name="T14" fmla="*/ 934 w 1030"/>
                <a:gd name="T15" fmla="*/ 2067 h 2474"/>
                <a:gd name="T16" fmla="*/ 953 w 1030"/>
                <a:gd name="T17" fmla="*/ 1979 h 2474"/>
                <a:gd name="T18" fmla="*/ 973 w 1030"/>
                <a:gd name="T19" fmla="*/ 1871 h 2474"/>
                <a:gd name="T20" fmla="*/ 994 w 1030"/>
                <a:gd name="T21" fmla="*/ 1752 h 2474"/>
                <a:gd name="T22" fmla="*/ 1011 w 1030"/>
                <a:gd name="T23" fmla="*/ 1631 h 2474"/>
                <a:gd name="T24" fmla="*/ 1024 w 1030"/>
                <a:gd name="T25" fmla="*/ 1517 h 2474"/>
                <a:gd name="T26" fmla="*/ 1030 w 1030"/>
                <a:gd name="T27" fmla="*/ 1417 h 2474"/>
                <a:gd name="T28" fmla="*/ 1029 w 1030"/>
                <a:gd name="T29" fmla="*/ 1357 h 2474"/>
                <a:gd name="T30" fmla="*/ 1026 w 1030"/>
                <a:gd name="T31" fmla="*/ 1325 h 2474"/>
                <a:gd name="T32" fmla="*/ 1024 w 1030"/>
                <a:gd name="T33" fmla="*/ 1314 h 2474"/>
                <a:gd name="T34" fmla="*/ 1014 w 1030"/>
                <a:gd name="T35" fmla="*/ 1287 h 2474"/>
                <a:gd name="T36" fmla="*/ 976 w 1030"/>
                <a:gd name="T37" fmla="*/ 1211 h 2474"/>
                <a:gd name="T38" fmla="*/ 919 w 1030"/>
                <a:gd name="T39" fmla="*/ 1112 h 2474"/>
                <a:gd name="T40" fmla="*/ 849 w 1030"/>
                <a:gd name="T41" fmla="*/ 999 h 2474"/>
                <a:gd name="T42" fmla="*/ 773 w 1030"/>
                <a:gd name="T43" fmla="*/ 882 h 2474"/>
                <a:gd name="T44" fmla="*/ 695 w 1030"/>
                <a:gd name="T45" fmla="*/ 771 h 2474"/>
                <a:gd name="T46" fmla="*/ 623 w 1030"/>
                <a:gd name="T47" fmla="*/ 672 h 2474"/>
                <a:gd name="T48" fmla="*/ 564 w 1030"/>
                <a:gd name="T49" fmla="*/ 596 h 2474"/>
                <a:gd name="T50" fmla="*/ 542 w 1030"/>
                <a:gd name="T51" fmla="*/ 569 h 2474"/>
                <a:gd name="T52" fmla="*/ 311 w 1030"/>
                <a:gd name="T53" fmla="*/ 324 h 2474"/>
                <a:gd name="T54" fmla="*/ 0 w 1030"/>
                <a:gd name="T55" fmla="*/ 0 h 2474"/>
                <a:gd name="T56" fmla="*/ 97 w 1030"/>
                <a:gd name="T57" fmla="*/ 210 h 2474"/>
                <a:gd name="T58" fmla="*/ 256 w 1030"/>
                <a:gd name="T59" fmla="*/ 567 h 2474"/>
                <a:gd name="T60" fmla="*/ 366 w 1030"/>
                <a:gd name="T61" fmla="*/ 806 h 2474"/>
                <a:gd name="T62" fmla="*/ 421 w 1030"/>
                <a:gd name="T63" fmla="*/ 919 h 2474"/>
                <a:gd name="T64" fmla="*/ 460 w 1030"/>
                <a:gd name="T65" fmla="*/ 1003 h 2474"/>
                <a:gd name="T66" fmla="*/ 497 w 1030"/>
                <a:gd name="T67" fmla="*/ 1093 h 2474"/>
                <a:gd name="T68" fmla="*/ 530 w 1030"/>
                <a:gd name="T69" fmla="*/ 1185 h 2474"/>
                <a:gd name="T70" fmla="*/ 560 w 1030"/>
                <a:gd name="T71" fmla="*/ 1280 h 2474"/>
                <a:gd name="T72" fmla="*/ 588 w 1030"/>
                <a:gd name="T73" fmla="*/ 1377 h 2474"/>
                <a:gd name="T74" fmla="*/ 636 w 1030"/>
                <a:gd name="T75" fmla="*/ 1572 h 2474"/>
                <a:gd name="T76" fmla="*/ 675 w 1030"/>
                <a:gd name="T77" fmla="*/ 1766 h 2474"/>
                <a:gd name="T78" fmla="*/ 706 w 1030"/>
                <a:gd name="T79" fmla="*/ 1948 h 2474"/>
                <a:gd name="T80" fmla="*/ 742 w 1030"/>
                <a:gd name="T81" fmla="*/ 2191 h 2474"/>
                <a:gd name="T82" fmla="*/ 761 w 1030"/>
                <a:gd name="T83" fmla="*/ 2322 h 2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0" h="2474">
                  <a:moveTo>
                    <a:pt x="761" y="2322"/>
                  </a:moveTo>
                  <a:lnTo>
                    <a:pt x="761" y="2322"/>
                  </a:lnTo>
                  <a:lnTo>
                    <a:pt x="765" y="2357"/>
                  </a:lnTo>
                  <a:lnTo>
                    <a:pt x="768" y="2395"/>
                  </a:lnTo>
                  <a:lnTo>
                    <a:pt x="770" y="2433"/>
                  </a:lnTo>
                  <a:lnTo>
                    <a:pt x="771" y="2474"/>
                  </a:lnTo>
                  <a:lnTo>
                    <a:pt x="771" y="2474"/>
                  </a:lnTo>
                  <a:lnTo>
                    <a:pt x="815" y="2379"/>
                  </a:lnTo>
                  <a:lnTo>
                    <a:pt x="838" y="2329"/>
                  </a:lnTo>
                  <a:lnTo>
                    <a:pt x="859" y="2279"/>
                  </a:lnTo>
                  <a:lnTo>
                    <a:pt x="880" y="2230"/>
                  </a:lnTo>
                  <a:lnTo>
                    <a:pt x="898" y="2183"/>
                  </a:lnTo>
                  <a:lnTo>
                    <a:pt x="913" y="2140"/>
                  </a:lnTo>
                  <a:lnTo>
                    <a:pt x="925" y="2103"/>
                  </a:lnTo>
                  <a:lnTo>
                    <a:pt x="925" y="2103"/>
                  </a:lnTo>
                  <a:lnTo>
                    <a:pt x="934" y="2067"/>
                  </a:lnTo>
                  <a:lnTo>
                    <a:pt x="943" y="2026"/>
                  </a:lnTo>
                  <a:lnTo>
                    <a:pt x="953" y="1979"/>
                  </a:lnTo>
                  <a:lnTo>
                    <a:pt x="964" y="1927"/>
                  </a:lnTo>
                  <a:lnTo>
                    <a:pt x="973" y="1871"/>
                  </a:lnTo>
                  <a:lnTo>
                    <a:pt x="984" y="1812"/>
                  </a:lnTo>
                  <a:lnTo>
                    <a:pt x="994" y="1752"/>
                  </a:lnTo>
                  <a:lnTo>
                    <a:pt x="1002" y="1692"/>
                  </a:lnTo>
                  <a:lnTo>
                    <a:pt x="1011" y="1631"/>
                  </a:lnTo>
                  <a:lnTo>
                    <a:pt x="1018" y="1572"/>
                  </a:lnTo>
                  <a:lnTo>
                    <a:pt x="1024" y="1517"/>
                  </a:lnTo>
                  <a:lnTo>
                    <a:pt x="1028" y="1465"/>
                  </a:lnTo>
                  <a:lnTo>
                    <a:pt x="1030" y="1417"/>
                  </a:lnTo>
                  <a:lnTo>
                    <a:pt x="1030" y="1375"/>
                  </a:lnTo>
                  <a:lnTo>
                    <a:pt x="1029" y="1357"/>
                  </a:lnTo>
                  <a:lnTo>
                    <a:pt x="1028" y="1341"/>
                  </a:lnTo>
                  <a:lnTo>
                    <a:pt x="1026" y="1325"/>
                  </a:lnTo>
                  <a:lnTo>
                    <a:pt x="1024" y="1314"/>
                  </a:lnTo>
                  <a:lnTo>
                    <a:pt x="1024" y="1314"/>
                  </a:lnTo>
                  <a:lnTo>
                    <a:pt x="1019" y="1301"/>
                  </a:lnTo>
                  <a:lnTo>
                    <a:pt x="1014" y="1287"/>
                  </a:lnTo>
                  <a:lnTo>
                    <a:pt x="998" y="1251"/>
                  </a:lnTo>
                  <a:lnTo>
                    <a:pt x="976" y="1211"/>
                  </a:lnTo>
                  <a:lnTo>
                    <a:pt x="950" y="1163"/>
                  </a:lnTo>
                  <a:lnTo>
                    <a:pt x="919" y="1112"/>
                  </a:lnTo>
                  <a:lnTo>
                    <a:pt x="885" y="1057"/>
                  </a:lnTo>
                  <a:lnTo>
                    <a:pt x="849" y="999"/>
                  </a:lnTo>
                  <a:lnTo>
                    <a:pt x="811" y="941"/>
                  </a:lnTo>
                  <a:lnTo>
                    <a:pt x="773" y="882"/>
                  </a:lnTo>
                  <a:lnTo>
                    <a:pt x="733" y="825"/>
                  </a:lnTo>
                  <a:lnTo>
                    <a:pt x="695" y="771"/>
                  </a:lnTo>
                  <a:lnTo>
                    <a:pt x="658" y="719"/>
                  </a:lnTo>
                  <a:lnTo>
                    <a:pt x="623" y="672"/>
                  </a:lnTo>
                  <a:lnTo>
                    <a:pt x="592" y="630"/>
                  </a:lnTo>
                  <a:lnTo>
                    <a:pt x="564" y="596"/>
                  </a:lnTo>
                  <a:lnTo>
                    <a:pt x="542" y="569"/>
                  </a:lnTo>
                  <a:lnTo>
                    <a:pt x="542" y="569"/>
                  </a:lnTo>
                  <a:lnTo>
                    <a:pt x="451" y="471"/>
                  </a:lnTo>
                  <a:lnTo>
                    <a:pt x="311" y="3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101"/>
                  </a:lnTo>
                  <a:lnTo>
                    <a:pt x="97" y="210"/>
                  </a:lnTo>
                  <a:lnTo>
                    <a:pt x="202" y="445"/>
                  </a:lnTo>
                  <a:lnTo>
                    <a:pt x="256" y="567"/>
                  </a:lnTo>
                  <a:lnTo>
                    <a:pt x="311" y="688"/>
                  </a:lnTo>
                  <a:lnTo>
                    <a:pt x="366" y="806"/>
                  </a:lnTo>
                  <a:lnTo>
                    <a:pt x="421" y="919"/>
                  </a:lnTo>
                  <a:lnTo>
                    <a:pt x="421" y="919"/>
                  </a:lnTo>
                  <a:lnTo>
                    <a:pt x="441" y="961"/>
                  </a:lnTo>
                  <a:lnTo>
                    <a:pt x="460" y="1003"/>
                  </a:lnTo>
                  <a:lnTo>
                    <a:pt x="478" y="1047"/>
                  </a:lnTo>
                  <a:lnTo>
                    <a:pt x="497" y="1093"/>
                  </a:lnTo>
                  <a:lnTo>
                    <a:pt x="514" y="1139"/>
                  </a:lnTo>
                  <a:lnTo>
                    <a:pt x="530" y="1185"/>
                  </a:lnTo>
                  <a:lnTo>
                    <a:pt x="545" y="1232"/>
                  </a:lnTo>
                  <a:lnTo>
                    <a:pt x="560" y="1280"/>
                  </a:lnTo>
                  <a:lnTo>
                    <a:pt x="574" y="1329"/>
                  </a:lnTo>
                  <a:lnTo>
                    <a:pt x="588" y="1377"/>
                  </a:lnTo>
                  <a:lnTo>
                    <a:pt x="613" y="1475"/>
                  </a:lnTo>
                  <a:lnTo>
                    <a:pt x="636" y="1572"/>
                  </a:lnTo>
                  <a:lnTo>
                    <a:pt x="657" y="1670"/>
                  </a:lnTo>
                  <a:lnTo>
                    <a:pt x="675" y="1766"/>
                  </a:lnTo>
                  <a:lnTo>
                    <a:pt x="691" y="1859"/>
                  </a:lnTo>
                  <a:lnTo>
                    <a:pt x="706" y="1948"/>
                  </a:lnTo>
                  <a:lnTo>
                    <a:pt x="720" y="2035"/>
                  </a:lnTo>
                  <a:lnTo>
                    <a:pt x="742" y="2191"/>
                  </a:lnTo>
                  <a:lnTo>
                    <a:pt x="761" y="2322"/>
                  </a:lnTo>
                  <a:lnTo>
                    <a:pt x="761" y="232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D64ACE7B-AD4F-45BD-9B32-8B980852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1235075"/>
              <a:ext cx="403225" cy="915988"/>
            </a:xfrm>
            <a:custGeom>
              <a:avLst/>
              <a:gdLst>
                <a:gd name="T0" fmla="*/ 420 w 1780"/>
                <a:gd name="T1" fmla="*/ 32 h 4042"/>
                <a:gd name="T2" fmla="*/ 291 w 1780"/>
                <a:gd name="T3" fmla="*/ 0 h 4042"/>
                <a:gd name="T4" fmla="*/ 255 w 1780"/>
                <a:gd name="T5" fmla="*/ 22 h 4042"/>
                <a:gd name="T6" fmla="*/ 213 w 1780"/>
                <a:gd name="T7" fmla="*/ 61 h 4042"/>
                <a:gd name="T8" fmla="*/ 198 w 1780"/>
                <a:gd name="T9" fmla="*/ 83 h 4042"/>
                <a:gd name="T10" fmla="*/ 169 w 1780"/>
                <a:gd name="T11" fmla="*/ 112 h 4042"/>
                <a:gd name="T12" fmla="*/ 120 w 1780"/>
                <a:gd name="T13" fmla="*/ 138 h 4042"/>
                <a:gd name="T14" fmla="*/ 57 w 1780"/>
                <a:gd name="T15" fmla="*/ 151 h 4042"/>
                <a:gd name="T16" fmla="*/ 0 w 1780"/>
                <a:gd name="T17" fmla="*/ 148 h 4042"/>
                <a:gd name="T18" fmla="*/ 46 w 1780"/>
                <a:gd name="T19" fmla="*/ 224 h 4042"/>
                <a:gd name="T20" fmla="*/ 105 w 1780"/>
                <a:gd name="T21" fmla="*/ 279 h 4042"/>
                <a:gd name="T22" fmla="*/ 137 w 1780"/>
                <a:gd name="T23" fmla="*/ 299 h 4042"/>
                <a:gd name="T24" fmla="*/ 224 w 1780"/>
                <a:gd name="T25" fmla="*/ 382 h 4042"/>
                <a:gd name="T26" fmla="*/ 321 w 1780"/>
                <a:gd name="T27" fmla="*/ 495 h 4042"/>
                <a:gd name="T28" fmla="*/ 370 w 1780"/>
                <a:gd name="T29" fmla="*/ 541 h 4042"/>
                <a:gd name="T30" fmla="*/ 398 w 1780"/>
                <a:gd name="T31" fmla="*/ 550 h 4042"/>
                <a:gd name="T32" fmla="*/ 449 w 1780"/>
                <a:gd name="T33" fmla="*/ 582 h 4042"/>
                <a:gd name="T34" fmla="*/ 585 w 1780"/>
                <a:gd name="T35" fmla="*/ 722 h 4042"/>
                <a:gd name="T36" fmla="*/ 675 w 1780"/>
                <a:gd name="T37" fmla="*/ 835 h 4042"/>
                <a:gd name="T38" fmla="*/ 787 w 1780"/>
                <a:gd name="T39" fmla="*/ 1043 h 4042"/>
                <a:gd name="T40" fmla="*/ 986 w 1780"/>
                <a:gd name="T41" fmla="*/ 1447 h 4042"/>
                <a:gd name="T42" fmla="*/ 1069 w 1780"/>
                <a:gd name="T43" fmla="*/ 1641 h 4042"/>
                <a:gd name="T44" fmla="*/ 1095 w 1780"/>
                <a:gd name="T45" fmla="*/ 1726 h 4042"/>
                <a:gd name="T46" fmla="*/ 1198 w 1780"/>
                <a:gd name="T47" fmla="*/ 1992 h 4042"/>
                <a:gd name="T48" fmla="*/ 1277 w 1780"/>
                <a:gd name="T49" fmla="*/ 2240 h 4042"/>
                <a:gd name="T50" fmla="*/ 1341 w 1780"/>
                <a:gd name="T51" fmla="*/ 2487 h 4042"/>
                <a:gd name="T52" fmla="*/ 1409 w 1780"/>
                <a:gd name="T53" fmla="*/ 2596 h 4042"/>
                <a:gd name="T54" fmla="*/ 1440 w 1780"/>
                <a:gd name="T55" fmla="*/ 2632 h 4042"/>
                <a:gd name="T56" fmla="*/ 1397 w 1780"/>
                <a:gd name="T57" fmla="*/ 2579 h 4042"/>
                <a:gd name="T58" fmla="*/ 1341 w 1780"/>
                <a:gd name="T59" fmla="*/ 2487 h 4042"/>
                <a:gd name="T60" fmla="*/ 1404 w 1780"/>
                <a:gd name="T61" fmla="*/ 2783 h 4042"/>
                <a:gd name="T62" fmla="*/ 1463 w 1780"/>
                <a:gd name="T63" fmla="*/ 3144 h 4042"/>
                <a:gd name="T64" fmla="*/ 1581 w 1780"/>
                <a:gd name="T65" fmla="*/ 3527 h 4042"/>
                <a:gd name="T66" fmla="*/ 1683 w 1780"/>
                <a:gd name="T67" fmla="*/ 3894 h 4042"/>
                <a:gd name="T68" fmla="*/ 1715 w 1780"/>
                <a:gd name="T69" fmla="*/ 4042 h 4042"/>
                <a:gd name="T70" fmla="*/ 1749 w 1780"/>
                <a:gd name="T71" fmla="*/ 3824 h 4042"/>
                <a:gd name="T72" fmla="*/ 1772 w 1780"/>
                <a:gd name="T73" fmla="*/ 3612 h 4042"/>
                <a:gd name="T74" fmla="*/ 1780 w 1780"/>
                <a:gd name="T75" fmla="*/ 3384 h 4042"/>
                <a:gd name="T76" fmla="*/ 1703 w 1780"/>
                <a:gd name="T77" fmla="*/ 3539 h 4042"/>
                <a:gd name="T78" fmla="*/ 1779 w 1780"/>
                <a:gd name="T79" fmla="*/ 3343 h 4042"/>
                <a:gd name="T80" fmla="*/ 1770 w 1780"/>
                <a:gd name="T81" fmla="*/ 3232 h 4042"/>
                <a:gd name="T82" fmla="*/ 1700 w 1780"/>
                <a:gd name="T83" fmla="*/ 2769 h 4042"/>
                <a:gd name="T84" fmla="*/ 1622 w 1780"/>
                <a:gd name="T85" fmla="*/ 2385 h 4042"/>
                <a:gd name="T86" fmla="*/ 1554 w 1780"/>
                <a:gd name="T87" fmla="*/ 2142 h 4042"/>
                <a:gd name="T88" fmla="*/ 1487 w 1780"/>
                <a:gd name="T89" fmla="*/ 1957 h 4042"/>
                <a:gd name="T90" fmla="*/ 1430 w 1780"/>
                <a:gd name="T91" fmla="*/ 1829 h 4042"/>
                <a:gd name="T92" fmla="*/ 1211 w 1780"/>
                <a:gd name="T93" fmla="*/ 1355 h 4042"/>
                <a:gd name="T94" fmla="*/ 1009 w 1780"/>
                <a:gd name="T95" fmla="*/ 910 h 4042"/>
                <a:gd name="T96" fmla="*/ 1009 w 1780"/>
                <a:gd name="T97" fmla="*/ 910 h 4042"/>
                <a:gd name="T98" fmla="*/ 922 w 1780"/>
                <a:gd name="T99" fmla="*/ 742 h 4042"/>
                <a:gd name="T100" fmla="*/ 849 w 1780"/>
                <a:gd name="T101" fmla="*/ 635 h 4042"/>
                <a:gd name="T102" fmla="*/ 778 w 1780"/>
                <a:gd name="T103" fmla="*/ 548 h 4042"/>
                <a:gd name="T104" fmla="*/ 679 w 1780"/>
                <a:gd name="T105" fmla="*/ 396 h 4042"/>
                <a:gd name="T106" fmla="*/ 679 w 1780"/>
                <a:gd name="T107" fmla="*/ 113 h 4042"/>
                <a:gd name="T108" fmla="*/ 603 w 1780"/>
                <a:gd name="T109" fmla="*/ 59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80" h="4042">
                  <a:moveTo>
                    <a:pt x="488" y="44"/>
                  </a:moveTo>
                  <a:lnTo>
                    <a:pt x="488" y="44"/>
                  </a:lnTo>
                  <a:lnTo>
                    <a:pt x="454" y="38"/>
                  </a:lnTo>
                  <a:lnTo>
                    <a:pt x="420" y="32"/>
                  </a:lnTo>
                  <a:lnTo>
                    <a:pt x="387" y="25"/>
                  </a:lnTo>
                  <a:lnTo>
                    <a:pt x="356" y="18"/>
                  </a:lnTo>
                  <a:lnTo>
                    <a:pt x="309" y="5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80" y="6"/>
                  </a:lnTo>
                  <a:lnTo>
                    <a:pt x="268" y="12"/>
                  </a:lnTo>
                  <a:lnTo>
                    <a:pt x="255" y="22"/>
                  </a:lnTo>
                  <a:lnTo>
                    <a:pt x="240" y="33"/>
                  </a:lnTo>
                  <a:lnTo>
                    <a:pt x="226" y="46"/>
                  </a:lnTo>
                  <a:lnTo>
                    <a:pt x="219" y="53"/>
                  </a:lnTo>
                  <a:lnTo>
                    <a:pt x="213" y="61"/>
                  </a:lnTo>
                  <a:lnTo>
                    <a:pt x="207" y="68"/>
                  </a:lnTo>
                  <a:lnTo>
                    <a:pt x="203" y="77"/>
                  </a:lnTo>
                  <a:lnTo>
                    <a:pt x="203" y="77"/>
                  </a:lnTo>
                  <a:lnTo>
                    <a:pt x="198" y="83"/>
                  </a:lnTo>
                  <a:lnTo>
                    <a:pt x="193" y="90"/>
                  </a:lnTo>
                  <a:lnTo>
                    <a:pt x="187" y="97"/>
                  </a:lnTo>
                  <a:lnTo>
                    <a:pt x="179" y="105"/>
                  </a:lnTo>
                  <a:lnTo>
                    <a:pt x="169" y="112"/>
                  </a:lnTo>
                  <a:lnTo>
                    <a:pt x="159" y="119"/>
                  </a:lnTo>
                  <a:lnTo>
                    <a:pt x="147" y="126"/>
                  </a:lnTo>
                  <a:lnTo>
                    <a:pt x="134" y="132"/>
                  </a:lnTo>
                  <a:lnTo>
                    <a:pt x="120" y="138"/>
                  </a:lnTo>
                  <a:lnTo>
                    <a:pt x="106" y="142"/>
                  </a:lnTo>
                  <a:lnTo>
                    <a:pt x="90" y="147"/>
                  </a:lnTo>
                  <a:lnTo>
                    <a:pt x="74" y="150"/>
                  </a:lnTo>
                  <a:lnTo>
                    <a:pt x="57" y="151"/>
                  </a:lnTo>
                  <a:lnTo>
                    <a:pt x="39" y="152"/>
                  </a:lnTo>
                  <a:lnTo>
                    <a:pt x="19" y="15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0" y="167"/>
                  </a:lnTo>
                  <a:lnTo>
                    <a:pt x="20" y="186"/>
                  </a:lnTo>
                  <a:lnTo>
                    <a:pt x="32" y="206"/>
                  </a:lnTo>
                  <a:lnTo>
                    <a:pt x="46" y="224"/>
                  </a:lnTo>
                  <a:lnTo>
                    <a:pt x="61" y="241"/>
                  </a:lnTo>
                  <a:lnTo>
                    <a:pt x="77" y="257"/>
                  </a:lnTo>
                  <a:lnTo>
                    <a:pt x="95" y="272"/>
                  </a:lnTo>
                  <a:lnTo>
                    <a:pt x="105" y="279"/>
                  </a:lnTo>
                  <a:lnTo>
                    <a:pt x="116" y="284"/>
                  </a:lnTo>
                  <a:lnTo>
                    <a:pt x="116" y="284"/>
                  </a:lnTo>
                  <a:lnTo>
                    <a:pt x="127" y="291"/>
                  </a:lnTo>
                  <a:lnTo>
                    <a:pt x="137" y="299"/>
                  </a:lnTo>
                  <a:lnTo>
                    <a:pt x="160" y="316"/>
                  </a:lnTo>
                  <a:lnTo>
                    <a:pt x="181" y="335"/>
                  </a:lnTo>
                  <a:lnTo>
                    <a:pt x="203" y="358"/>
                  </a:lnTo>
                  <a:lnTo>
                    <a:pt x="224" y="382"/>
                  </a:lnTo>
                  <a:lnTo>
                    <a:pt x="245" y="405"/>
                  </a:lnTo>
                  <a:lnTo>
                    <a:pt x="283" y="453"/>
                  </a:lnTo>
                  <a:lnTo>
                    <a:pt x="303" y="475"/>
                  </a:lnTo>
                  <a:lnTo>
                    <a:pt x="321" y="495"/>
                  </a:lnTo>
                  <a:lnTo>
                    <a:pt x="338" y="514"/>
                  </a:lnTo>
                  <a:lnTo>
                    <a:pt x="354" y="530"/>
                  </a:lnTo>
                  <a:lnTo>
                    <a:pt x="362" y="535"/>
                  </a:lnTo>
                  <a:lnTo>
                    <a:pt x="370" y="541"/>
                  </a:lnTo>
                  <a:lnTo>
                    <a:pt x="378" y="545"/>
                  </a:lnTo>
                  <a:lnTo>
                    <a:pt x="384" y="548"/>
                  </a:lnTo>
                  <a:lnTo>
                    <a:pt x="392" y="550"/>
                  </a:lnTo>
                  <a:lnTo>
                    <a:pt x="398" y="550"/>
                  </a:lnTo>
                  <a:lnTo>
                    <a:pt x="405" y="550"/>
                  </a:lnTo>
                  <a:lnTo>
                    <a:pt x="411" y="547"/>
                  </a:lnTo>
                  <a:lnTo>
                    <a:pt x="411" y="547"/>
                  </a:lnTo>
                  <a:lnTo>
                    <a:pt x="449" y="582"/>
                  </a:lnTo>
                  <a:lnTo>
                    <a:pt x="487" y="620"/>
                  </a:lnTo>
                  <a:lnTo>
                    <a:pt x="534" y="668"/>
                  </a:lnTo>
                  <a:lnTo>
                    <a:pt x="559" y="694"/>
                  </a:lnTo>
                  <a:lnTo>
                    <a:pt x="585" y="722"/>
                  </a:lnTo>
                  <a:lnTo>
                    <a:pt x="610" y="750"/>
                  </a:lnTo>
                  <a:lnTo>
                    <a:pt x="633" y="779"/>
                  </a:lnTo>
                  <a:lnTo>
                    <a:pt x="656" y="807"/>
                  </a:lnTo>
                  <a:lnTo>
                    <a:pt x="675" y="835"/>
                  </a:lnTo>
                  <a:lnTo>
                    <a:pt x="692" y="861"/>
                  </a:lnTo>
                  <a:lnTo>
                    <a:pt x="707" y="887"/>
                  </a:lnTo>
                  <a:lnTo>
                    <a:pt x="707" y="887"/>
                  </a:lnTo>
                  <a:lnTo>
                    <a:pt x="787" y="1043"/>
                  </a:lnTo>
                  <a:lnTo>
                    <a:pt x="842" y="1151"/>
                  </a:lnTo>
                  <a:lnTo>
                    <a:pt x="901" y="1269"/>
                  </a:lnTo>
                  <a:lnTo>
                    <a:pt x="959" y="1389"/>
                  </a:lnTo>
                  <a:lnTo>
                    <a:pt x="986" y="1447"/>
                  </a:lnTo>
                  <a:lnTo>
                    <a:pt x="1012" y="1501"/>
                  </a:lnTo>
                  <a:lnTo>
                    <a:pt x="1035" y="1553"/>
                  </a:lnTo>
                  <a:lnTo>
                    <a:pt x="1054" y="1600"/>
                  </a:lnTo>
                  <a:lnTo>
                    <a:pt x="1069" y="1641"/>
                  </a:lnTo>
                  <a:lnTo>
                    <a:pt x="1080" y="1676"/>
                  </a:lnTo>
                  <a:lnTo>
                    <a:pt x="1080" y="1676"/>
                  </a:lnTo>
                  <a:lnTo>
                    <a:pt x="1086" y="1700"/>
                  </a:lnTo>
                  <a:lnTo>
                    <a:pt x="1095" y="1726"/>
                  </a:lnTo>
                  <a:lnTo>
                    <a:pt x="1117" y="1785"/>
                  </a:lnTo>
                  <a:lnTo>
                    <a:pt x="1146" y="1855"/>
                  </a:lnTo>
                  <a:lnTo>
                    <a:pt x="1179" y="1942"/>
                  </a:lnTo>
                  <a:lnTo>
                    <a:pt x="1198" y="1992"/>
                  </a:lnTo>
                  <a:lnTo>
                    <a:pt x="1216" y="2045"/>
                  </a:lnTo>
                  <a:lnTo>
                    <a:pt x="1236" y="2106"/>
                  </a:lnTo>
                  <a:lnTo>
                    <a:pt x="1257" y="2170"/>
                  </a:lnTo>
                  <a:lnTo>
                    <a:pt x="1277" y="2240"/>
                  </a:lnTo>
                  <a:lnTo>
                    <a:pt x="1299" y="2316"/>
                  </a:lnTo>
                  <a:lnTo>
                    <a:pt x="1320" y="2398"/>
                  </a:lnTo>
                  <a:lnTo>
                    <a:pt x="1341" y="2487"/>
                  </a:lnTo>
                  <a:lnTo>
                    <a:pt x="1341" y="2487"/>
                  </a:lnTo>
                  <a:lnTo>
                    <a:pt x="1370" y="2537"/>
                  </a:lnTo>
                  <a:lnTo>
                    <a:pt x="1384" y="2560"/>
                  </a:lnTo>
                  <a:lnTo>
                    <a:pt x="1397" y="2579"/>
                  </a:lnTo>
                  <a:lnTo>
                    <a:pt x="1409" y="2596"/>
                  </a:lnTo>
                  <a:lnTo>
                    <a:pt x="1421" y="2611"/>
                  </a:lnTo>
                  <a:lnTo>
                    <a:pt x="1432" y="2623"/>
                  </a:lnTo>
                  <a:lnTo>
                    <a:pt x="1440" y="2632"/>
                  </a:lnTo>
                  <a:lnTo>
                    <a:pt x="1440" y="2632"/>
                  </a:lnTo>
                  <a:lnTo>
                    <a:pt x="1432" y="2623"/>
                  </a:lnTo>
                  <a:lnTo>
                    <a:pt x="1421" y="2611"/>
                  </a:lnTo>
                  <a:lnTo>
                    <a:pt x="1409" y="2596"/>
                  </a:lnTo>
                  <a:lnTo>
                    <a:pt x="1397" y="2579"/>
                  </a:lnTo>
                  <a:lnTo>
                    <a:pt x="1384" y="2560"/>
                  </a:lnTo>
                  <a:lnTo>
                    <a:pt x="1370" y="2537"/>
                  </a:lnTo>
                  <a:lnTo>
                    <a:pt x="1341" y="2487"/>
                  </a:lnTo>
                  <a:lnTo>
                    <a:pt x="1341" y="2487"/>
                  </a:lnTo>
                  <a:lnTo>
                    <a:pt x="1358" y="2555"/>
                  </a:lnTo>
                  <a:lnTo>
                    <a:pt x="1373" y="2627"/>
                  </a:lnTo>
                  <a:lnTo>
                    <a:pt x="1389" y="2702"/>
                  </a:lnTo>
                  <a:lnTo>
                    <a:pt x="1404" y="2783"/>
                  </a:lnTo>
                  <a:lnTo>
                    <a:pt x="1419" y="2867"/>
                  </a:lnTo>
                  <a:lnTo>
                    <a:pt x="1434" y="2955"/>
                  </a:lnTo>
                  <a:lnTo>
                    <a:pt x="1449" y="3047"/>
                  </a:lnTo>
                  <a:lnTo>
                    <a:pt x="1463" y="3144"/>
                  </a:lnTo>
                  <a:lnTo>
                    <a:pt x="1463" y="3144"/>
                  </a:lnTo>
                  <a:lnTo>
                    <a:pt x="1499" y="3260"/>
                  </a:lnTo>
                  <a:lnTo>
                    <a:pt x="1537" y="3382"/>
                  </a:lnTo>
                  <a:lnTo>
                    <a:pt x="1581" y="3527"/>
                  </a:lnTo>
                  <a:lnTo>
                    <a:pt x="1625" y="3680"/>
                  </a:lnTo>
                  <a:lnTo>
                    <a:pt x="1646" y="3757"/>
                  </a:lnTo>
                  <a:lnTo>
                    <a:pt x="1666" y="3827"/>
                  </a:lnTo>
                  <a:lnTo>
                    <a:pt x="1683" y="3894"/>
                  </a:lnTo>
                  <a:lnTo>
                    <a:pt x="1698" y="3953"/>
                  </a:lnTo>
                  <a:lnTo>
                    <a:pt x="1709" y="4003"/>
                  </a:lnTo>
                  <a:lnTo>
                    <a:pt x="1712" y="4024"/>
                  </a:lnTo>
                  <a:lnTo>
                    <a:pt x="1715" y="4042"/>
                  </a:lnTo>
                  <a:lnTo>
                    <a:pt x="1715" y="4042"/>
                  </a:lnTo>
                  <a:lnTo>
                    <a:pt x="1726" y="3981"/>
                  </a:lnTo>
                  <a:lnTo>
                    <a:pt x="1736" y="3912"/>
                  </a:lnTo>
                  <a:lnTo>
                    <a:pt x="1749" y="3824"/>
                  </a:lnTo>
                  <a:lnTo>
                    <a:pt x="1756" y="3775"/>
                  </a:lnTo>
                  <a:lnTo>
                    <a:pt x="1761" y="3722"/>
                  </a:lnTo>
                  <a:lnTo>
                    <a:pt x="1768" y="3667"/>
                  </a:lnTo>
                  <a:lnTo>
                    <a:pt x="1772" y="3612"/>
                  </a:lnTo>
                  <a:lnTo>
                    <a:pt x="1776" y="3555"/>
                  </a:lnTo>
                  <a:lnTo>
                    <a:pt x="1778" y="3497"/>
                  </a:lnTo>
                  <a:lnTo>
                    <a:pt x="1780" y="3440"/>
                  </a:lnTo>
                  <a:lnTo>
                    <a:pt x="1780" y="3384"/>
                  </a:lnTo>
                  <a:lnTo>
                    <a:pt x="1780" y="3384"/>
                  </a:lnTo>
                  <a:lnTo>
                    <a:pt x="1726" y="3494"/>
                  </a:lnTo>
                  <a:lnTo>
                    <a:pt x="1703" y="3539"/>
                  </a:lnTo>
                  <a:lnTo>
                    <a:pt x="1703" y="3539"/>
                  </a:lnTo>
                  <a:lnTo>
                    <a:pt x="1726" y="3494"/>
                  </a:lnTo>
                  <a:lnTo>
                    <a:pt x="1780" y="3384"/>
                  </a:lnTo>
                  <a:lnTo>
                    <a:pt x="1780" y="3384"/>
                  </a:lnTo>
                  <a:lnTo>
                    <a:pt x="1779" y="3343"/>
                  </a:lnTo>
                  <a:lnTo>
                    <a:pt x="1777" y="3305"/>
                  </a:lnTo>
                  <a:lnTo>
                    <a:pt x="1774" y="3267"/>
                  </a:lnTo>
                  <a:lnTo>
                    <a:pt x="1770" y="3232"/>
                  </a:lnTo>
                  <a:lnTo>
                    <a:pt x="1770" y="3232"/>
                  </a:lnTo>
                  <a:lnTo>
                    <a:pt x="1751" y="3101"/>
                  </a:lnTo>
                  <a:lnTo>
                    <a:pt x="1729" y="2945"/>
                  </a:lnTo>
                  <a:lnTo>
                    <a:pt x="1715" y="2858"/>
                  </a:lnTo>
                  <a:lnTo>
                    <a:pt x="1700" y="2769"/>
                  </a:lnTo>
                  <a:lnTo>
                    <a:pt x="1684" y="2676"/>
                  </a:lnTo>
                  <a:lnTo>
                    <a:pt x="1666" y="2580"/>
                  </a:lnTo>
                  <a:lnTo>
                    <a:pt x="1645" y="2482"/>
                  </a:lnTo>
                  <a:lnTo>
                    <a:pt x="1622" y="2385"/>
                  </a:lnTo>
                  <a:lnTo>
                    <a:pt x="1597" y="2287"/>
                  </a:lnTo>
                  <a:lnTo>
                    <a:pt x="1583" y="2239"/>
                  </a:lnTo>
                  <a:lnTo>
                    <a:pt x="1569" y="2190"/>
                  </a:lnTo>
                  <a:lnTo>
                    <a:pt x="1554" y="2142"/>
                  </a:lnTo>
                  <a:lnTo>
                    <a:pt x="1539" y="2095"/>
                  </a:lnTo>
                  <a:lnTo>
                    <a:pt x="1523" y="2049"/>
                  </a:lnTo>
                  <a:lnTo>
                    <a:pt x="1506" y="2003"/>
                  </a:lnTo>
                  <a:lnTo>
                    <a:pt x="1487" y="1957"/>
                  </a:lnTo>
                  <a:lnTo>
                    <a:pt x="1469" y="1913"/>
                  </a:lnTo>
                  <a:lnTo>
                    <a:pt x="1450" y="1871"/>
                  </a:lnTo>
                  <a:lnTo>
                    <a:pt x="1430" y="1829"/>
                  </a:lnTo>
                  <a:lnTo>
                    <a:pt x="1430" y="1829"/>
                  </a:lnTo>
                  <a:lnTo>
                    <a:pt x="1375" y="1716"/>
                  </a:lnTo>
                  <a:lnTo>
                    <a:pt x="1320" y="1598"/>
                  </a:lnTo>
                  <a:lnTo>
                    <a:pt x="1265" y="1477"/>
                  </a:lnTo>
                  <a:lnTo>
                    <a:pt x="1211" y="1355"/>
                  </a:lnTo>
                  <a:lnTo>
                    <a:pt x="1106" y="1120"/>
                  </a:lnTo>
                  <a:lnTo>
                    <a:pt x="1056" y="1011"/>
                  </a:lnTo>
                  <a:lnTo>
                    <a:pt x="1009" y="910"/>
                  </a:lnTo>
                  <a:lnTo>
                    <a:pt x="1009" y="910"/>
                  </a:lnTo>
                  <a:lnTo>
                    <a:pt x="849" y="744"/>
                  </a:lnTo>
                  <a:lnTo>
                    <a:pt x="849" y="744"/>
                  </a:lnTo>
                  <a:lnTo>
                    <a:pt x="1009" y="910"/>
                  </a:lnTo>
                  <a:lnTo>
                    <a:pt x="1009" y="910"/>
                  </a:lnTo>
                  <a:lnTo>
                    <a:pt x="986" y="863"/>
                  </a:lnTo>
                  <a:lnTo>
                    <a:pt x="964" y="820"/>
                  </a:lnTo>
                  <a:lnTo>
                    <a:pt x="943" y="779"/>
                  </a:lnTo>
                  <a:lnTo>
                    <a:pt x="922" y="742"/>
                  </a:lnTo>
                  <a:lnTo>
                    <a:pt x="903" y="709"/>
                  </a:lnTo>
                  <a:lnTo>
                    <a:pt x="884" y="680"/>
                  </a:lnTo>
                  <a:lnTo>
                    <a:pt x="866" y="655"/>
                  </a:lnTo>
                  <a:lnTo>
                    <a:pt x="849" y="635"/>
                  </a:lnTo>
                  <a:lnTo>
                    <a:pt x="849" y="635"/>
                  </a:lnTo>
                  <a:lnTo>
                    <a:pt x="825" y="607"/>
                  </a:lnTo>
                  <a:lnTo>
                    <a:pt x="802" y="578"/>
                  </a:lnTo>
                  <a:lnTo>
                    <a:pt x="778" y="548"/>
                  </a:lnTo>
                  <a:lnTo>
                    <a:pt x="757" y="517"/>
                  </a:lnTo>
                  <a:lnTo>
                    <a:pt x="735" y="486"/>
                  </a:lnTo>
                  <a:lnTo>
                    <a:pt x="715" y="455"/>
                  </a:lnTo>
                  <a:lnTo>
                    <a:pt x="679" y="396"/>
                  </a:lnTo>
                  <a:lnTo>
                    <a:pt x="650" y="343"/>
                  </a:lnTo>
                  <a:lnTo>
                    <a:pt x="628" y="301"/>
                  </a:lnTo>
                  <a:lnTo>
                    <a:pt x="608" y="263"/>
                  </a:lnTo>
                  <a:lnTo>
                    <a:pt x="679" y="113"/>
                  </a:lnTo>
                  <a:lnTo>
                    <a:pt x="679" y="113"/>
                  </a:lnTo>
                  <a:lnTo>
                    <a:pt x="652" y="65"/>
                  </a:lnTo>
                  <a:lnTo>
                    <a:pt x="652" y="65"/>
                  </a:lnTo>
                  <a:lnTo>
                    <a:pt x="603" y="59"/>
                  </a:lnTo>
                  <a:lnTo>
                    <a:pt x="488" y="44"/>
                  </a:lnTo>
                  <a:lnTo>
                    <a:pt x="488" y="44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3069A06F-C3AA-4433-8D35-30921D5D1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757238"/>
              <a:ext cx="52388" cy="90488"/>
            </a:xfrm>
            <a:custGeom>
              <a:avLst/>
              <a:gdLst>
                <a:gd name="T0" fmla="*/ 187 w 228"/>
                <a:gd name="T1" fmla="*/ 98 h 395"/>
                <a:gd name="T2" fmla="*/ 187 w 228"/>
                <a:gd name="T3" fmla="*/ 98 h 395"/>
                <a:gd name="T4" fmla="*/ 178 w 228"/>
                <a:gd name="T5" fmla="*/ 97 h 395"/>
                <a:gd name="T6" fmla="*/ 170 w 228"/>
                <a:gd name="T7" fmla="*/ 95 h 395"/>
                <a:gd name="T8" fmla="*/ 149 w 228"/>
                <a:gd name="T9" fmla="*/ 88 h 395"/>
                <a:gd name="T10" fmla="*/ 128 w 228"/>
                <a:gd name="T11" fmla="*/ 78 h 395"/>
                <a:gd name="T12" fmla="*/ 103 w 228"/>
                <a:gd name="T13" fmla="*/ 65 h 395"/>
                <a:gd name="T14" fmla="*/ 79 w 228"/>
                <a:gd name="T15" fmla="*/ 50 h 395"/>
                <a:gd name="T16" fmla="*/ 53 w 228"/>
                <a:gd name="T17" fmla="*/ 34 h 395"/>
                <a:gd name="T18" fmla="*/ 0 w 228"/>
                <a:gd name="T19" fmla="*/ 0 h 395"/>
                <a:gd name="T20" fmla="*/ 0 w 228"/>
                <a:gd name="T21" fmla="*/ 0 h 395"/>
                <a:gd name="T22" fmla="*/ 31 w 228"/>
                <a:gd name="T23" fmla="*/ 62 h 395"/>
                <a:gd name="T24" fmla="*/ 60 w 228"/>
                <a:gd name="T25" fmla="*/ 121 h 395"/>
                <a:gd name="T26" fmla="*/ 85 w 228"/>
                <a:gd name="T27" fmla="*/ 178 h 395"/>
                <a:gd name="T28" fmla="*/ 108 w 228"/>
                <a:gd name="T29" fmla="*/ 231 h 395"/>
                <a:gd name="T30" fmla="*/ 128 w 228"/>
                <a:gd name="T31" fmla="*/ 280 h 395"/>
                <a:gd name="T32" fmla="*/ 144 w 228"/>
                <a:gd name="T33" fmla="*/ 324 h 395"/>
                <a:gd name="T34" fmla="*/ 170 w 228"/>
                <a:gd name="T35" fmla="*/ 395 h 395"/>
                <a:gd name="T36" fmla="*/ 170 w 228"/>
                <a:gd name="T37" fmla="*/ 395 h 395"/>
                <a:gd name="T38" fmla="*/ 183 w 228"/>
                <a:gd name="T39" fmla="*/ 374 h 395"/>
                <a:gd name="T40" fmla="*/ 193 w 228"/>
                <a:gd name="T41" fmla="*/ 353 h 395"/>
                <a:gd name="T42" fmla="*/ 204 w 228"/>
                <a:gd name="T43" fmla="*/ 330 h 395"/>
                <a:gd name="T44" fmla="*/ 212 w 228"/>
                <a:gd name="T45" fmla="*/ 307 h 395"/>
                <a:gd name="T46" fmla="*/ 218 w 228"/>
                <a:gd name="T47" fmla="*/ 283 h 395"/>
                <a:gd name="T48" fmla="*/ 224 w 228"/>
                <a:gd name="T49" fmla="*/ 258 h 395"/>
                <a:gd name="T50" fmla="*/ 227 w 228"/>
                <a:gd name="T51" fmla="*/ 235 h 395"/>
                <a:gd name="T52" fmla="*/ 228 w 228"/>
                <a:gd name="T53" fmla="*/ 211 h 395"/>
                <a:gd name="T54" fmla="*/ 228 w 228"/>
                <a:gd name="T55" fmla="*/ 190 h 395"/>
                <a:gd name="T56" fmla="*/ 227 w 228"/>
                <a:gd name="T57" fmla="*/ 169 h 395"/>
                <a:gd name="T58" fmla="*/ 224 w 228"/>
                <a:gd name="T59" fmla="*/ 150 h 395"/>
                <a:gd name="T60" fmla="*/ 219 w 228"/>
                <a:gd name="T61" fmla="*/ 134 h 395"/>
                <a:gd name="T62" fmla="*/ 214 w 228"/>
                <a:gd name="T63" fmla="*/ 120 h 395"/>
                <a:gd name="T64" fmla="*/ 210 w 228"/>
                <a:gd name="T65" fmla="*/ 114 h 395"/>
                <a:gd name="T66" fmla="*/ 206 w 228"/>
                <a:gd name="T67" fmla="*/ 109 h 395"/>
                <a:gd name="T68" fmla="*/ 202 w 228"/>
                <a:gd name="T69" fmla="*/ 106 h 395"/>
                <a:gd name="T70" fmla="*/ 198 w 228"/>
                <a:gd name="T71" fmla="*/ 103 h 395"/>
                <a:gd name="T72" fmla="*/ 192 w 228"/>
                <a:gd name="T73" fmla="*/ 100 h 395"/>
                <a:gd name="T74" fmla="*/ 187 w 228"/>
                <a:gd name="T75" fmla="*/ 98 h 395"/>
                <a:gd name="T76" fmla="*/ 187 w 228"/>
                <a:gd name="T77" fmla="*/ 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395">
                  <a:moveTo>
                    <a:pt x="187" y="98"/>
                  </a:moveTo>
                  <a:lnTo>
                    <a:pt x="187" y="98"/>
                  </a:lnTo>
                  <a:lnTo>
                    <a:pt x="178" y="97"/>
                  </a:lnTo>
                  <a:lnTo>
                    <a:pt x="170" y="95"/>
                  </a:lnTo>
                  <a:lnTo>
                    <a:pt x="149" y="88"/>
                  </a:lnTo>
                  <a:lnTo>
                    <a:pt x="128" y="78"/>
                  </a:lnTo>
                  <a:lnTo>
                    <a:pt x="103" y="65"/>
                  </a:lnTo>
                  <a:lnTo>
                    <a:pt x="79" y="50"/>
                  </a:lnTo>
                  <a:lnTo>
                    <a:pt x="5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62"/>
                  </a:lnTo>
                  <a:lnTo>
                    <a:pt x="60" y="121"/>
                  </a:lnTo>
                  <a:lnTo>
                    <a:pt x="85" y="178"/>
                  </a:lnTo>
                  <a:lnTo>
                    <a:pt x="108" y="231"/>
                  </a:lnTo>
                  <a:lnTo>
                    <a:pt x="128" y="280"/>
                  </a:lnTo>
                  <a:lnTo>
                    <a:pt x="144" y="324"/>
                  </a:lnTo>
                  <a:lnTo>
                    <a:pt x="170" y="395"/>
                  </a:lnTo>
                  <a:lnTo>
                    <a:pt x="170" y="395"/>
                  </a:lnTo>
                  <a:lnTo>
                    <a:pt x="183" y="374"/>
                  </a:lnTo>
                  <a:lnTo>
                    <a:pt x="193" y="353"/>
                  </a:lnTo>
                  <a:lnTo>
                    <a:pt x="204" y="330"/>
                  </a:lnTo>
                  <a:lnTo>
                    <a:pt x="212" y="307"/>
                  </a:lnTo>
                  <a:lnTo>
                    <a:pt x="218" y="283"/>
                  </a:lnTo>
                  <a:lnTo>
                    <a:pt x="224" y="258"/>
                  </a:lnTo>
                  <a:lnTo>
                    <a:pt x="227" y="235"/>
                  </a:lnTo>
                  <a:lnTo>
                    <a:pt x="228" y="211"/>
                  </a:lnTo>
                  <a:lnTo>
                    <a:pt x="228" y="190"/>
                  </a:lnTo>
                  <a:lnTo>
                    <a:pt x="227" y="169"/>
                  </a:lnTo>
                  <a:lnTo>
                    <a:pt x="224" y="150"/>
                  </a:lnTo>
                  <a:lnTo>
                    <a:pt x="219" y="134"/>
                  </a:lnTo>
                  <a:lnTo>
                    <a:pt x="214" y="120"/>
                  </a:lnTo>
                  <a:lnTo>
                    <a:pt x="210" y="114"/>
                  </a:lnTo>
                  <a:lnTo>
                    <a:pt x="206" y="109"/>
                  </a:lnTo>
                  <a:lnTo>
                    <a:pt x="202" y="106"/>
                  </a:lnTo>
                  <a:lnTo>
                    <a:pt x="198" y="103"/>
                  </a:lnTo>
                  <a:lnTo>
                    <a:pt x="192" y="100"/>
                  </a:lnTo>
                  <a:lnTo>
                    <a:pt x="187" y="98"/>
                  </a:lnTo>
                  <a:lnTo>
                    <a:pt x="187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8">
              <a:extLst>
                <a:ext uri="{FF2B5EF4-FFF2-40B4-BE49-F238E27FC236}">
                  <a16:creationId xmlns:a16="http://schemas.microsoft.com/office/drawing/2014/main" id="{BCD75788-9BAB-4B2B-BA46-988D540C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925" y="6122988"/>
              <a:ext cx="1562100" cy="735012"/>
            </a:xfrm>
            <a:custGeom>
              <a:avLst/>
              <a:gdLst>
                <a:gd name="connsiteX0" fmla="*/ 54024 w 1562100"/>
                <a:gd name="connsiteY0" fmla="*/ 290512 h 735012"/>
                <a:gd name="connsiteX1" fmla="*/ 67190 w 1562100"/>
                <a:gd name="connsiteY1" fmla="*/ 298664 h 735012"/>
                <a:gd name="connsiteX2" fmla="*/ 75588 w 1562100"/>
                <a:gd name="connsiteY2" fmla="*/ 303872 h 735012"/>
                <a:gd name="connsiteX3" fmla="*/ 85122 w 1562100"/>
                <a:gd name="connsiteY3" fmla="*/ 309307 h 735012"/>
                <a:gd name="connsiteX4" fmla="*/ 95790 w 1562100"/>
                <a:gd name="connsiteY4" fmla="*/ 315194 h 735012"/>
                <a:gd name="connsiteX5" fmla="*/ 107140 w 1562100"/>
                <a:gd name="connsiteY5" fmla="*/ 321308 h 735012"/>
                <a:gd name="connsiteX6" fmla="*/ 119851 w 1562100"/>
                <a:gd name="connsiteY6" fmla="*/ 327648 h 735012"/>
                <a:gd name="connsiteX7" fmla="*/ 133244 w 1562100"/>
                <a:gd name="connsiteY7" fmla="*/ 333989 h 735012"/>
                <a:gd name="connsiteX8" fmla="*/ 147317 w 1562100"/>
                <a:gd name="connsiteY8" fmla="*/ 340102 h 735012"/>
                <a:gd name="connsiteX9" fmla="*/ 162526 w 1562100"/>
                <a:gd name="connsiteY9" fmla="*/ 345990 h 735012"/>
                <a:gd name="connsiteX10" fmla="*/ 178188 w 1562100"/>
                <a:gd name="connsiteY10" fmla="*/ 352104 h 735012"/>
                <a:gd name="connsiteX11" fmla="*/ 194531 w 1562100"/>
                <a:gd name="connsiteY11" fmla="*/ 357538 h 735012"/>
                <a:gd name="connsiteX12" fmla="*/ 202930 w 1562100"/>
                <a:gd name="connsiteY12" fmla="*/ 360255 h 735012"/>
                <a:gd name="connsiteX13" fmla="*/ 211556 w 1562100"/>
                <a:gd name="connsiteY13" fmla="*/ 362520 h 735012"/>
                <a:gd name="connsiteX14" fmla="*/ 220181 w 1562100"/>
                <a:gd name="connsiteY14" fmla="*/ 365011 h 735012"/>
                <a:gd name="connsiteX15" fmla="*/ 229034 w 1562100"/>
                <a:gd name="connsiteY15" fmla="*/ 367275 h 735012"/>
                <a:gd name="connsiteX16" fmla="*/ 238114 w 1562100"/>
                <a:gd name="connsiteY16" fmla="*/ 369540 h 735012"/>
                <a:gd name="connsiteX17" fmla="*/ 246966 w 1562100"/>
                <a:gd name="connsiteY17" fmla="*/ 371351 h 735012"/>
                <a:gd name="connsiteX18" fmla="*/ 256273 w 1562100"/>
                <a:gd name="connsiteY18" fmla="*/ 373163 h 735012"/>
                <a:gd name="connsiteX19" fmla="*/ 265580 w 1562100"/>
                <a:gd name="connsiteY19" fmla="*/ 374521 h 735012"/>
                <a:gd name="connsiteX20" fmla="*/ 287598 w 1562100"/>
                <a:gd name="connsiteY20" fmla="*/ 377465 h 735012"/>
                <a:gd name="connsiteX21" fmla="*/ 308027 w 1562100"/>
                <a:gd name="connsiteY21" fmla="*/ 379956 h 735012"/>
                <a:gd name="connsiteX22" fmla="*/ 326413 w 1562100"/>
                <a:gd name="connsiteY22" fmla="*/ 381314 h 735012"/>
                <a:gd name="connsiteX23" fmla="*/ 343211 w 1562100"/>
                <a:gd name="connsiteY23" fmla="*/ 382220 h 735012"/>
                <a:gd name="connsiteX24" fmla="*/ 358192 w 1562100"/>
                <a:gd name="connsiteY24" fmla="*/ 382899 h 735012"/>
                <a:gd name="connsiteX25" fmla="*/ 371584 w 1562100"/>
                <a:gd name="connsiteY25" fmla="*/ 382673 h 735012"/>
                <a:gd name="connsiteX26" fmla="*/ 383388 w 1562100"/>
                <a:gd name="connsiteY26" fmla="*/ 382220 h 735012"/>
                <a:gd name="connsiteX27" fmla="*/ 393603 w 1562100"/>
                <a:gd name="connsiteY27" fmla="*/ 381314 h 735012"/>
                <a:gd name="connsiteX28" fmla="*/ 402682 w 1562100"/>
                <a:gd name="connsiteY28" fmla="*/ 380409 h 735012"/>
                <a:gd name="connsiteX29" fmla="*/ 410173 w 1562100"/>
                <a:gd name="connsiteY29" fmla="*/ 379503 h 735012"/>
                <a:gd name="connsiteX30" fmla="*/ 416302 w 1562100"/>
                <a:gd name="connsiteY30" fmla="*/ 378144 h 735012"/>
                <a:gd name="connsiteX31" fmla="*/ 421522 w 1562100"/>
                <a:gd name="connsiteY31" fmla="*/ 377238 h 735012"/>
                <a:gd name="connsiteX32" fmla="*/ 425154 w 1562100"/>
                <a:gd name="connsiteY32" fmla="*/ 376106 h 735012"/>
                <a:gd name="connsiteX33" fmla="*/ 427878 w 1562100"/>
                <a:gd name="connsiteY33" fmla="*/ 375200 h 735012"/>
                <a:gd name="connsiteX34" fmla="*/ 429694 w 1562100"/>
                <a:gd name="connsiteY34" fmla="*/ 374521 h 735012"/>
                <a:gd name="connsiteX35" fmla="*/ 429694 w 1562100"/>
                <a:gd name="connsiteY35" fmla="*/ 369992 h 735012"/>
                <a:gd name="connsiteX36" fmla="*/ 429921 w 1562100"/>
                <a:gd name="connsiteY36" fmla="*/ 365011 h 735012"/>
                <a:gd name="connsiteX37" fmla="*/ 430602 w 1562100"/>
                <a:gd name="connsiteY37" fmla="*/ 359123 h 735012"/>
                <a:gd name="connsiteX38" fmla="*/ 431510 w 1562100"/>
                <a:gd name="connsiteY38" fmla="*/ 355727 h 735012"/>
                <a:gd name="connsiteX39" fmla="*/ 432191 w 1562100"/>
                <a:gd name="connsiteY39" fmla="*/ 352330 h 735012"/>
                <a:gd name="connsiteX40" fmla="*/ 433099 w 1562100"/>
                <a:gd name="connsiteY40" fmla="*/ 348934 h 735012"/>
                <a:gd name="connsiteX41" fmla="*/ 434461 w 1562100"/>
                <a:gd name="connsiteY41" fmla="*/ 345537 h 735012"/>
                <a:gd name="connsiteX42" fmla="*/ 435823 w 1562100"/>
                <a:gd name="connsiteY42" fmla="*/ 342140 h 735012"/>
                <a:gd name="connsiteX43" fmla="*/ 437639 w 1562100"/>
                <a:gd name="connsiteY43" fmla="*/ 338970 h 735012"/>
                <a:gd name="connsiteX44" fmla="*/ 439682 w 1562100"/>
                <a:gd name="connsiteY44" fmla="*/ 335800 h 735012"/>
                <a:gd name="connsiteX45" fmla="*/ 442179 w 1562100"/>
                <a:gd name="connsiteY45" fmla="*/ 333083 h 735012"/>
                <a:gd name="connsiteX46" fmla="*/ 443087 w 1562100"/>
                <a:gd name="connsiteY46" fmla="*/ 331951 h 735012"/>
                <a:gd name="connsiteX47" fmla="*/ 444676 w 1562100"/>
                <a:gd name="connsiteY47" fmla="*/ 331045 h 735012"/>
                <a:gd name="connsiteX48" fmla="*/ 447853 w 1562100"/>
                <a:gd name="connsiteY48" fmla="*/ 329007 h 735012"/>
                <a:gd name="connsiteX49" fmla="*/ 451485 w 1562100"/>
                <a:gd name="connsiteY49" fmla="*/ 327422 h 735012"/>
                <a:gd name="connsiteX50" fmla="*/ 455798 w 1562100"/>
                <a:gd name="connsiteY50" fmla="*/ 325610 h 735012"/>
                <a:gd name="connsiteX51" fmla="*/ 460792 w 1562100"/>
                <a:gd name="connsiteY51" fmla="*/ 324252 h 735012"/>
                <a:gd name="connsiteX52" fmla="*/ 466013 w 1562100"/>
                <a:gd name="connsiteY52" fmla="*/ 322667 h 735012"/>
                <a:gd name="connsiteX53" fmla="*/ 471687 w 1562100"/>
                <a:gd name="connsiteY53" fmla="*/ 321534 h 735012"/>
                <a:gd name="connsiteX54" fmla="*/ 477589 w 1562100"/>
                <a:gd name="connsiteY54" fmla="*/ 320402 h 735012"/>
                <a:gd name="connsiteX55" fmla="*/ 489393 w 1562100"/>
                <a:gd name="connsiteY55" fmla="*/ 318138 h 735012"/>
                <a:gd name="connsiteX56" fmla="*/ 501423 w 1562100"/>
                <a:gd name="connsiteY56" fmla="*/ 316100 h 735012"/>
                <a:gd name="connsiteX57" fmla="*/ 512546 w 1562100"/>
                <a:gd name="connsiteY57" fmla="*/ 314515 h 735012"/>
                <a:gd name="connsiteX58" fmla="*/ 522533 w 1562100"/>
                <a:gd name="connsiteY58" fmla="*/ 312703 h 735012"/>
                <a:gd name="connsiteX59" fmla="*/ 530932 w 1562100"/>
                <a:gd name="connsiteY59" fmla="*/ 311118 h 735012"/>
                <a:gd name="connsiteX60" fmla="*/ 534110 w 1562100"/>
                <a:gd name="connsiteY60" fmla="*/ 310212 h 735012"/>
                <a:gd name="connsiteX61" fmla="*/ 535926 w 1562100"/>
                <a:gd name="connsiteY61" fmla="*/ 309307 h 735012"/>
                <a:gd name="connsiteX62" fmla="*/ 536834 w 1562100"/>
                <a:gd name="connsiteY62" fmla="*/ 308854 h 735012"/>
                <a:gd name="connsiteX63" fmla="*/ 538196 w 1562100"/>
                <a:gd name="connsiteY63" fmla="*/ 308854 h 735012"/>
                <a:gd name="connsiteX64" fmla="*/ 539331 w 1562100"/>
                <a:gd name="connsiteY64" fmla="*/ 308854 h 735012"/>
                <a:gd name="connsiteX65" fmla="*/ 541147 w 1562100"/>
                <a:gd name="connsiteY65" fmla="*/ 309307 h 735012"/>
                <a:gd name="connsiteX66" fmla="*/ 544552 w 1562100"/>
                <a:gd name="connsiteY66" fmla="*/ 310892 h 735012"/>
                <a:gd name="connsiteX67" fmla="*/ 548637 w 1562100"/>
                <a:gd name="connsiteY67" fmla="*/ 313156 h 735012"/>
                <a:gd name="connsiteX68" fmla="*/ 553404 w 1562100"/>
                <a:gd name="connsiteY68" fmla="*/ 315873 h 735012"/>
                <a:gd name="connsiteX69" fmla="*/ 558625 w 1562100"/>
                <a:gd name="connsiteY69" fmla="*/ 319270 h 735012"/>
                <a:gd name="connsiteX70" fmla="*/ 570655 w 1562100"/>
                <a:gd name="connsiteY70" fmla="*/ 327648 h 735012"/>
                <a:gd name="connsiteX71" fmla="*/ 568386 w 1562100"/>
                <a:gd name="connsiteY71" fmla="*/ 327422 h 735012"/>
                <a:gd name="connsiteX72" fmla="*/ 574741 w 1562100"/>
                <a:gd name="connsiteY72" fmla="*/ 333536 h 735012"/>
                <a:gd name="connsiteX73" fmla="*/ 591766 w 1562100"/>
                <a:gd name="connsiteY73" fmla="*/ 349613 h 735012"/>
                <a:gd name="connsiteX74" fmla="*/ 616735 w 1562100"/>
                <a:gd name="connsiteY74" fmla="*/ 372483 h 735012"/>
                <a:gd name="connsiteX75" fmla="*/ 631489 w 1562100"/>
                <a:gd name="connsiteY75" fmla="*/ 386070 h 735012"/>
                <a:gd name="connsiteX76" fmla="*/ 647378 w 1562100"/>
                <a:gd name="connsiteY76" fmla="*/ 399882 h 735012"/>
                <a:gd name="connsiteX77" fmla="*/ 663722 w 1562100"/>
                <a:gd name="connsiteY77" fmla="*/ 414148 h 735012"/>
                <a:gd name="connsiteX78" fmla="*/ 680292 w 1562100"/>
                <a:gd name="connsiteY78" fmla="*/ 428187 h 735012"/>
                <a:gd name="connsiteX79" fmla="*/ 696862 w 1562100"/>
                <a:gd name="connsiteY79" fmla="*/ 442000 h 735012"/>
                <a:gd name="connsiteX80" fmla="*/ 712979 w 1562100"/>
                <a:gd name="connsiteY80" fmla="*/ 454907 h 735012"/>
                <a:gd name="connsiteX81" fmla="*/ 728414 w 1562100"/>
                <a:gd name="connsiteY81" fmla="*/ 466682 h 735012"/>
                <a:gd name="connsiteX82" fmla="*/ 735905 w 1562100"/>
                <a:gd name="connsiteY82" fmla="*/ 472116 h 735012"/>
                <a:gd name="connsiteX83" fmla="*/ 742942 w 1562100"/>
                <a:gd name="connsiteY83" fmla="*/ 476872 h 735012"/>
                <a:gd name="connsiteX84" fmla="*/ 749524 w 1562100"/>
                <a:gd name="connsiteY84" fmla="*/ 481174 h 735012"/>
                <a:gd name="connsiteX85" fmla="*/ 755880 w 1562100"/>
                <a:gd name="connsiteY85" fmla="*/ 485023 h 735012"/>
                <a:gd name="connsiteX86" fmla="*/ 761782 w 1562100"/>
                <a:gd name="connsiteY86" fmla="*/ 488194 h 735012"/>
                <a:gd name="connsiteX87" fmla="*/ 767230 w 1562100"/>
                <a:gd name="connsiteY87" fmla="*/ 490911 h 735012"/>
                <a:gd name="connsiteX88" fmla="*/ 777671 w 1562100"/>
                <a:gd name="connsiteY88" fmla="*/ 495666 h 735012"/>
                <a:gd name="connsiteX89" fmla="*/ 788567 w 1562100"/>
                <a:gd name="connsiteY89" fmla="*/ 499968 h 735012"/>
                <a:gd name="connsiteX90" fmla="*/ 800143 w 1562100"/>
                <a:gd name="connsiteY90" fmla="*/ 504271 h 735012"/>
                <a:gd name="connsiteX91" fmla="*/ 811493 w 1562100"/>
                <a:gd name="connsiteY91" fmla="*/ 508120 h 735012"/>
                <a:gd name="connsiteX92" fmla="*/ 823296 w 1562100"/>
                <a:gd name="connsiteY92" fmla="*/ 512196 h 735012"/>
                <a:gd name="connsiteX93" fmla="*/ 835100 w 1562100"/>
                <a:gd name="connsiteY93" fmla="*/ 515819 h 735012"/>
                <a:gd name="connsiteX94" fmla="*/ 846903 w 1562100"/>
                <a:gd name="connsiteY94" fmla="*/ 519442 h 735012"/>
                <a:gd name="connsiteX95" fmla="*/ 858480 w 1562100"/>
                <a:gd name="connsiteY95" fmla="*/ 522839 h 735012"/>
                <a:gd name="connsiteX96" fmla="*/ 881406 w 1562100"/>
                <a:gd name="connsiteY96" fmla="*/ 528953 h 735012"/>
                <a:gd name="connsiteX97" fmla="*/ 902970 w 1562100"/>
                <a:gd name="connsiteY97" fmla="*/ 534161 h 735012"/>
                <a:gd name="connsiteX98" fmla="*/ 938608 w 1562100"/>
                <a:gd name="connsiteY98" fmla="*/ 543218 h 735012"/>
                <a:gd name="connsiteX99" fmla="*/ 945872 w 1562100"/>
                <a:gd name="connsiteY99" fmla="*/ 545256 h 735012"/>
                <a:gd name="connsiteX100" fmla="*/ 952454 w 1562100"/>
                <a:gd name="connsiteY100" fmla="*/ 547068 h 735012"/>
                <a:gd name="connsiteX101" fmla="*/ 958810 w 1562100"/>
                <a:gd name="connsiteY101" fmla="*/ 549332 h 735012"/>
                <a:gd name="connsiteX102" fmla="*/ 964485 w 1562100"/>
                <a:gd name="connsiteY102" fmla="*/ 551823 h 735012"/>
                <a:gd name="connsiteX103" fmla="*/ 969706 w 1562100"/>
                <a:gd name="connsiteY103" fmla="*/ 554314 h 735012"/>
                <a:gd name="connsiteX104" fmla="*/ 974245 w 1562100"/>
                <a:gd name="connsiteY104" fmla="*/ 557258 h 735012"/>
                <a:gd name="connsiteX105" fmla="*/ 976515 w 1562100"/>
                <a:gd name="connsiteY105" fmla="*/ 559069 h 735012"/>
                <a:gd name="connsiteX106" fmla="*/ 978558 w 1562100"/>
                <a:gd name="connsiteY106" fmla="*/ 560654 h 735012"/>
                <a:gd name="connsiteX107" fmla="*/ 980601 w 1562100"/>
                <a:gd name="connsiteY107" fmla="*/ 562692 h 735012"/>
                <a:gd name="connsiteX108" fmla="*/ 982190 w 1562100"/>
                <a:gd name="connsiteY108" fmla="*/ 564730 h 735012"/>
                <a:gd name="connsiteX109" fmla="*/ 984006 w 1562100"/>
                <a:gd name="connsiteY109" fmla="*/ 566542 h 735012"/>
                <a:gd name="connsiteX110" fmla="*/ 985368 w 1562100"/>
                <a:gd name="connsiteY110" fmla="*/ 569032 h 735012"/>
                <a:gd name="connsiteX111" fmla="*/ 986957 w 1562100"/>
                <a:gd name="connsiteY111" fmla="*/ 571070 h 735012"/>
                <a:gd name="connsiteX112" fmla="*/ 988319 w 1562100"/>
                <a:gd name="connsiteY112" fmla="*/ 573788 h 735012"/>
                <a:gd name="connsiteX113" fmla="*/ 989681 w 1562100"/>
                <a:gd name="connsiteY113" fmla="*/ 576505 h 735012"/>
                <a:gd name="connsiteX114" fmla="*/ 990816 w 1562100"/>
                <a:gd name="connsiteY114" fmla="*/ 579222 h 735012"/>
                <a:gd name="connsiteX115" fmla="*/ 991724 w 1562100"/>
                <a:gd name="connsiteY115" fmla="*/ 582166 h 735012"/>
                <a:gd name="connsiteX116" fmla="*/ 992405 w 1562100"/>
                <a:gd name="connsiteY116" fmla="*/ 585336 h 735012"/>
                <a:gd name="connsiteX117" fmla="*/ 993994 w 1562100"/>
                <a:gd name="connsiteY117" fmla="*/ 592356 h 735012"/>
                <a:gd name="connsiteX118" fmla="*/ 995129 w 1562100"/>
                <a:gd name="connsiteY118" fmla="*/ 599828 h 735012"/>
                <a:gd name="connsiteX119" fmla="*/ 995583 w 1562100"/>
                <a:gd name="connsiteY119" fmla="*/ 608433 h 735012"/>
                <a:gd name="connsiteX120" fmla="*/ 995810 w 1562100"/>
                <a:gd name="connsiteY120" fmla="*/ 617717 h 735012"/>
                <a:gd name="connsiteX121" fmla="*/ 997852 w 1562100"/>
                <a:gd name="connsiteY121" fmla="*/ 619981 h 735012"/>
                <a:gd name="connsiteX122" fmla="*/ 999668 w 1562100"/>
                <a:gd name="connsiteY122" fmla="*/ 623151 h 735012"/>
                <a:gd name="connsiteX123" fmla="*/ 1001257 w 1562100"/>
                <a:gd name="connsiteY123" fmla="*/ 626774 h 735012"/>
                <a:gd name="connsiteX124" fmla="*/ 1001938 w 1562100"/>
                <a:gd name="connsiteY124" fmla="*/ 629039 h 735012"/>
                <a:gd name="connsiteX125" fmla="*/ 1002392 w 1562100"/>
                <a:gd name="connsiteY125" fmla="*/ 631530 h 735012"/>
                <a:gd name="connsiteX126" fmla="*/ 1003073 w 1562100"/>
                <a:gd name="connsiteY126" fmla="*/ 633794 h 735012"/>
                <a:gd name="connsiteX127" fmla="*/ 1003300 w 1562100"/>
                <a:gd name="connsiteY127" fmla="*/ 636285 h 735012"/>
                <a:gd name="connsiteX128" fmla="*/ 1003300 w 1562100"/>
                <a:gd name="connsiteY128" fmla="*/ 639002 h 735012"/>
                <a:gd name="connsiteX129" fmla="*/ 1002846 w 1562100"/>
                <a:gd name="connsiteY129" fmla="*/ 641946 h 735012"/>
                <a:gd name="connsiteX130" fmla="*/ 1001938 w 1562100"/>
                <a:gd name="connsiteY130" fmla="*/ 644663 h 735012"/>
                <a:gd name="connsiteX131" fmla="*/ 1000803 w 1562100"/>
                <a:gd name="connsiteY131" fmla="*/ 647154 h 735012"/>
                <a:gd name="connsiteX132" fmla="*/ 999895 w 1562100"/>
                <a:gd name="connsiteY132" fmla="*/ 648965 h 735012"/>
                <a:gd name="connsiteX133" fmla="*/ 998079 w 1562100"/>
                <a:gd name="connsiteY133" fmla="*/ 651003 h 735012"/>
                <a:gd name="connsiteX134" fmla="*/ 995583 w 1562100"/>
                <a:gd name="connsiteY134" fmla="*/ 653041 h 735012"/>
                <a:gd name="connsiteX135" fmla="*/ 992178 w 1562100"/>
                <a:gd name="connsiteY135" fmla="*/ 655759 h 735012"/>
                <a:gd name="connsiteX136" fmla="*/ 988319 w 1562100"/>
                <a:gd name="connsiteY136" fmla="*/ 658702 h 735012"/>
                <a:gd name="connsiteX137" fmla="*/ 983779 w 1562100"/>
                <a:gd name="connsiteY137" fmla="*/ 661872 h 735012"/>
                <a:gd name="connsiteX138" fmla="*/ 978558 w 1562100"/>
                <a:gd name="connsiteY138" fmla="*/ 665043 h 735012"/>
                <a:gd name="connsiteX139" fmla="*/ 972429 w 1562100"/>
                <a:gd name="connsiteY139" fmla="*/ 668666 h 735012"/>
                <a:gd name="connsiteX140" fmla="*/ 965847 w 1562100"/>
                <a:gd name="connsiteY140" fmla="*/ 672289 h 735012"/>
                <a:gd name="connsiteX141" fmla="*/ 958583 w 1562100"/>
                <a:gd name="connsiteY141" fmla="*/ 676138 h 735012"/>
                <a:gd name="connsiteX142" fmla="*/ 950638 w 1562100"/>
                <a:gd name="connsiteY142" fmla="*/ 679988 h 735012"/>
                <a:gd name="connsiteX143" fmla="*/ 942013 w 1562100"/>
                <a:gd name="connsiteY143" fmla="*/ 684063 h 735012"/>
                <a:gd name="connsiteX144" fmla="*/ 932933 w 1562100"/>
                <a:gd name="connsiteY144" fmla="*/ 688139 h 735012"/>
                <a:gd name="connsiteX145" fmla="*/ 922945 w 1562100"/>
                <a:gd name="connsiteY145" fmla="*/ 691989 h 735012"/>
                <a:gd name="connsiteX146" fmla="*/ 912277 w 1562100"/>
                <a:gd name="connsiteY146" fmla="*/ 696065 h 735012"/>
                <a:gd name="connsiteX147" fmla="*/ 901154 w 1562100"/>
                <a:gd name="connsiteY147" fmla="*/ 699914 h 735012"/>
                <a:gd name="connsiteX148" fmla="*/ 889351 w 1562100"/>
                <a:gd name="connsiteY148" fmla="*/ 703990 h 735012"/>
                <a:gd name="connsiteX149" fmla="*/ 877093 w 1562100"/>
                <a:gd name="connsiteY149" fmla="*/ 707840 h 735012"/>
                <a:gd name="connsiteX150" fmla="*/ 863928 w 1562100"/>
                <a:gd name="connsiteY150" fmla="*/ 711463 h 735012"/>
                <a:gd name="connsiteX151" fmla="*/ 850308 w 1562100"/>
                <a:gd name="connsiteY151" fmla="*/ 715086 h 735012"/>
                <a:gd name="connsiteX152" fmla="*/ 836008 w 1562100"/>
                <a:gd name="connsiteY152" fmla="*/ 718256 h 735012"/>
                <a:gd name="connsiteX153" fmla="*/ 821480 w 1562100"/>
                <a:gd name="connsiteY153" fmla="*/ 721426 h 735012"/>
                <a:gd name="connsiteX154" fmla="*/ 805818 w 1562100"/>
                <a:gd name="connsiteY154" fmla="*/ 724370 h 735012"/>
                <a:gd name="connsiteX155" fmla="*/ 790156 w 1562100"/>
                <a:gd name="connsiteY155" fmla="*/ 727087 h 735012"/>
                <a:gd name="connsiteX156" fmla="*/ 773585 w 1562100"/>
                <a:gd name="connsiteY156" fmla="*/ 729125 h 735012"/>
                <a:gd name="connsiteX157" fmla="*/ 756334 w 1562100"/>
                <a:gd name="connsiteY157" fmla="*/ 731163 h 735012"/>
                <a:gd name="connsiteX158" fmla="*/ 738856 w 1562100"/>
                <a:gd name="connsiteY158" fmla="*/ 732748 h 735012"/>
                <a:gd name="connsiteX159" fmla="*/ 720923 w 1562100"/>
                <a:gd name="connsiteY159" fmla="*/ 733880 h 735012"/>
                <a:gd name="connsiteX160" fmla="*/ 702083 w 1562100"/>
                <a:gd name="connsiteY160" fmla="*/ 734786 h 735012"/>
                <a:gd name="connsiteX161" fmla="*/ 682789 w 1562100"/>
                <a:gd name="connsiteY161" fmla="*/ 735012 h 735012"/>
                <a:gd name="connsiteX162" fmla="*/ 663041 w 1562100"/>
                <a:gd name="connsiteY162" fmla="*/ 734786 h 735012"/>
                <a:gd name="connsiteX163" fmla="*/ 642839 w 1562100"/>
                <a:gd name="connsiteY163" fmla="*/ 734333 h 735012"/>
                <a:gd name="connsiteX164" fmla="*/ 622409 w 1562100"/>
                <a:gd name="connsiteY164" fmla="*/ 732974 h 735012"/>
                <a:gd name="connsiteX165" fmla="*/ 602434 w 1562100"/>
                <a:gd name="connsiteY165" fmla="*/ 731389 h 735012"/>
                <a:gd name="connsiteX166" fmla="*/ 582686 w 1562100"/>
                <a:gd name="connsiteY166" fmla="*/ 729125 h 735012"/>
                <a:gd name="connsiteX167" fmla="*/ 563392 w 1562100"/>
                <a:gd name="connsiteY167" fmla="*/ 726408 h 735012"/>
                <a:gd name="connsiteX168" fmla="*/ 544552 w 1562100"/>
                <a:gd name="connsiteY168" fmla="*/ 723237 h 735012"/>
                <a:gd name="connsiteX169" fmla="*/ 525938 w 1562100"/>
                <a:gd name="connsiteY169" fmla="*/ 719841 h 735012"/>
                <a:gd name="connsiteX170" fmla="*/ 508006 w 1562100"/>
                <a:gd name="connsiteY170" fmla="*/ 715991 h 735012"/>
                <a:gd name="connsiteX171" fmla="*/ 490074 w 1562100"/>
                <a:gd name="connsiteY171" fmla="*/ 712142 h 735012"/>
                <a:gd name="connsiteX172" fmla="*/ 472822 w 1562100"/>
                <a:gd name="connsiteY172" fmla="*/ 707840 h 735012"/>
                <a:gd name="connsiteX173" fmla="*/ 456252 w 1562100"/>
                <a:gd name="connsiteY173" fmla="*/ 703084 h 735012"/>
                <a:gd name="connsiteX174" fmla="*/ 439909 w 1562100"/>
                <a:gd name="connsiteY174" fmla="*/ 698329 h 735012"/>
                <a:gd name="connsiteX175" fmla="*/ 424473 w 1562100"/>
                <a:gd name="connsiteY175" fmla="*/ 693347 h 735012"/>
                <a:gd name="connsiteX176" fmla="*/ 409038 w 1562100"/>
                <a:gd name="connsiteY176" fmla="*/ 688366 h 735012"/>
                <a:gd name="connsiteX177" fmla="*/ 394511 w 1562100"/>
                <a:gd name="connsiteY177" fmla="*/ 683158 h 735012"/>
                <a:gd name="connsiteX178" fmla="*/ 380210 w 1562100"/>
                <a:gd name="connsiteY178" fmla="*/ 678176 h 735012"/>
                <a:gd name="connsiteX179" fmla="*/ 366818 w 1562100"/>
                <a:gd name="connsiteY179" fmla="*/ 672741 h 735012"/>
                <a:gd name="connsiteX180" fmla="*/ 353879 w 1562100"/>
                <a:gd name="connsiteY180" fmla="*/ 667760 h 735012"/>
                <a:gd name="connsiteX181" fmla="*/ 341849 w 1562100"/>
                <a:gd name="connsiteY181" fmla="*/ 662325 h 735012"/>
                <a:gd name="connsiteX182" fmla="*/ 330272 w 1562100"/>
                <a:gd name="connsiteY182" fmla="*/ 657117 h 735012"/>
                <a:gd name="connsiteX183" fmla="*/ 319377 w 1562100"/>
                <a:gd name="connsiteY183" fmla="*/ 652362 h 735012"/>
                <a:gd name="connsiteX184" fmla="*/ 299628 w 1562100"/>
                <a:gd name="connsiteY184" fmla="*/ 642852 h 735012"/>
                <a:gd name="connsiteX185" fmla="*/ 282831 w 1562100"/>
                <a:gd name="connsiteY185" fmla="*/ 634473 h 735012"/>
                <a:gd name="connsiteX186" fmla="*/ 268985 w 1562100"/>
                <a:gd name="connsiteY186" fmla="*/ 627001 h 735012"/>
                <a:gd name="connsiteX187" fmla="*/ 258543 w 1562100"/>
                <a:gd name="connsiteY187" fmla="*/ 621340 h 735012"/>
                <a:gd name="connsiteX188" fmla="*/ 247420 w 1562100"/>
                <a:gd name="connsiteY188" fmla="*/ 615226 h 735012"/>
                <a:gd name="connsiteX189" fmla="*/ 246512 w 1562100"/>
                <a:gd name="connsiteY189" fmla="*/ 614773 h 735012"/>
                <a:gd name="connsiteX190" fmla="*/ 245604 w 1562100"/>
                <a:gd name="connsiteY190" fmla="*/ 614547 h 735012"/>
                <a:gd name="connsiteX191" fmla="*/ 244243 w 1562100"/>
                <a:gd name="connsiteY191" fmla="*/ 614773 h 735012"/>
                <a:gd name="connsiteX192" fmla="*/ 243108 w 1562100"/>
                <a:gd name="connsiteY192" fmla="*/ 614773 h 735012"/>
                <a:gd name="connsiteX193" fmla="*/ 240611 w 1562100"/>
                <a:gd name="connsiteY193" fmla="*/ 615679 h 735012"/>
                <a:gd name="connsiteX194" fmla="*/ 238114 w 1562100"/>
                <a:gd name="connsiteY194" fmla="*/ 616811 h 735012"/>
                <a:gd name="connsiteX195" fmla="*/ 235163 w 1562100"/>
                <a:gd name="connsiteY195" fmla="*/ 618623 h 735012"/>
                <a:gd name="connsiteX196" fmla="*/ 232212 w 1562100"/>
                <a:gd name="connsiteY196" fmla="*/ 620660 h 735012"/>
                <a:gd name="connsiteX197" fmla="*/ 229261 w 1562100"/>
                <a:gd name="connsiteY197" fmla="*/ 623151 h 735012"/>
                <a:gd name="connsiteX198" fmla="*/ 226310 w 1562100"/>
                <a:gd name="connsiteY198" fmla="*/ 625642 h 735012"/>
                <a:gd name="connsiteX199" fmla="*/ 221089 w 1562100"/>
                <a:gd name="connsiteY199" fmla="*/ 630624 h 735012"/>
                <a:gd name="connsiteX200" fmla="*/ 216777 w 1562100"/>
                <a:gd name="connsiteY200" fmla="*/ 635379 h 735012"/>
                <a:gd name="connsiteX201" fmla="*/ 212691 w 1562100"/>
                <a:gd name="connsiteY201" fmla="*/ 639908 h 735012"/>
                <a:gd name="connsiteX202" fmla="*/ 204065 w 1562100"/>
                <a:gd name="connsiteY202" fmla="*/ 638323 h 735012"/>
                <a:gd name="connsiteX203" fmla="*/ 181593 w 1562100"/>
                <a:gd name="connsiteY203" fmla="*/ 633568 h 735012"/>
                <a:gd name="connsiteX204" fmla="*/ 166385 w 1562100"/>
                <a:gd name="connsiteY204" fmla="*/ 630397 h 735012"/>
                <a:gd name="connsiteX205" fmla="*/ 149360 w 1562100"/>
                <a:gd name="connsiteY205" fmla="*/ 626548 h 735012"/>
                <a:gd name="connsiteX206" fmla="*/ 130974 w 1562100"/>
                <a:gd name="connsiteY206" fmla="*/ 622246 h 735012"/>
                <a:gd name="connsiteX207" fmla="*/ 112134 w 1562100"/>
                <a:gd name="connsiteY207" fmla="*/ 617717 h 735012"/>
                <a:gd name="connsiteX208" fmla="*/ 93067 w 1562100"/>
                <a:gd name="connsiteY208" fmla="*/ 612509 h 735012"/>
                <a:gd name="connsiteX209" fmla="*/ 74226 w 1562100"/>
                <a:gd name="connsiteY209" fmla="*/ 607074 h 735012"/>
                <a:gd name="connsiteX210" fmla="*/ 65374 w 1562100"/>
                <a:gd name="connsiteY210" fmla="*/ 604583 h 735012"/>
                <a:gd name="connsiteX211" fmla="*/ 56748 w 1562100"/>
                <a:gd name="connsiteY211" fmla="*/ 601640 h 735012"/>
                <a:gd name="connsiteX212" fmla="*/ 48576 w 1562100"/>
                <a:gd name="connsiteY212" fmla="*/ 598922 h 735012"/>
                <a:gd name="connsiteX213" fmla="*/ 40632 w 1562100"/>
                <a:gd name="connsiteY213" fmla="*/ 595979 h 735012"/>
                <a:gd name="connsiteX214" fmla="*/ 33368 w 1562100"/>
                <a:gd name="connsiteY214" fmla="*/ 593035 h 735012"/>
                <a:gd name="connsiteX215" fmla="*/ 26785 w 1562100"/>
                <a:gd name="connsiteY215" fmla="*/ 590091 h 735012"/>
                <a:gd name="connsiteX216" fmla="*/ 20883 w 1562100"/>
                <a:gd name="connsiteY216" fmla="*/ 587147 h 735012"/>
                <a:gd name="connsiteX217" fmla="*/ 15890 w 1562100"/>
                <a:gd name="connsiteY217" fmla="*/ 584204 h 735012"/>
                <a:gd name="connsiteX218" fmla="*/ 11350 w 1562100"/>
                <a:gd name="connsiteY218" fmla="*/ 581487 h 735012"/>
                <a:gd name="connsiteX219" fmla="*/ 7718 w 1562100"/>
                <a:gd name="connsiteY219" fmla="*/ 578543 h 735012"/>
                <a:gd name="connsiteX220" fmla="*/ 6583 w 1562100"/>
                <a:gd name="connsiteY220" fmla="*/ 577184 h 735012"/>
                <a:gd name="connsiteX221" fmla="*/ 5448 w 1562100"/>
                <a:gd name="connsiteY221" fmla="*/ 575826 h 735012"/>
                <a:gd name="connsiteX222" fmla="*/ 4313 w 1562100"/>
                <a:gd name="connsiteY222" fmla="*/ 574240 h 735012"/>
                <a:gd name="connsiteX223" fmla="*/ 3859 w 1562100"/>
                <a:gd name="connsiteY223" fmla="*/ 572882 h 735012"/>
                <a:gd name="connsiteX224" fmla="*/ 2951 w 1562100"/>
                <a:gd name="connsiteY224" fmla="*/ 569712 h 735012"/>
                <a:gd name="connsiteX225" fmla="*/ 2270 w 1562100"/>
                <a:gd name="connsiteY225" fmla="*/ 566089 h 735012"/>
                <a:gd name="connsiteX226" fmla="*/ 1589 w 1562100"/>
                <a:gd name="connsiteY226" fmla="*/ 561786 h 735012"/>
                <a:gd name="connsiteX227" fmla="*/ 908 w 1562100"/>
                <a:gd name="connsiteY227" fmla="*/ 556578 h 735012"/>
                <a:gd name="connsiteX228" fmla="*/ 227 w 1562100"/>
                <a:gd name="connsiteY228" fmla="*/ 545256 h 735012"/>
                <a:gd name="connsiteX229" fmla="*/ 0 w 1562100"/>
                <a:gd name="connsiteY229" fmla="*/ 532123 h 735012"/>
                <a:gd name="connsiteX230" fmla="*/ 0 w 1562100"/>
                <a:gd name="connsiteY230" fmla="*/ 517404 h 735012"/>
                <a:gd name="connsiteX231" fmla="*/ 454 w 1562100"/>
                <a:gd name="connsiteY231" fmla="*/ 501554 h 735012"/>
                <a:gd name="connsiteX232" fmla="*/ 1135 w 1562100"/>
                <a:gd name="connsiteY232" fmla="*/ 485476 h 735012"/>
                <a:gd name="connsiteX233" fmla="*/ 2497 w 1562100"/>
                <a:gd name="connsiteY233" fmla="*/ 468946 h 735012"/>
                <a:gd name="connsiteX234" fmla="*/ 3859 w 1562100"/>
                <a:gd name="connsiteY234" fmla="*/ 452190 h 735012"/>
                <a:gd name="connsiteX235" fmla="*/ 5675 w 1562100"/>
                <a:gd name="connsiteY235" fmla="*/ 435886 h 735012"/>
                <a:gd name="connsiteX236" fmla="*/ 7491 w 1562100"/>
                <a:gd name="connsiteY236" fmla="*/ 420035 h 735012"/>
                <a:gd name="connsiteX237" fmla="*/ 9761 w 1562100"/>
                <a:gd name="connsiteY237" fmla="*/ 405317 h 735012"/>
                <a:gd name="connsiteX238" fmla="*/ 12485 w 1562100"/>
                <a:gd name="connsiteY238" fmla="*/ 392183 h 735012"/>
                <a:gd name="connsiteX239" fmla="*/ 13620 w 1562100"/>
                <a:gd name="connsiteY239" fmla="*/ 386296 h 735012"/>
                <a:gd name="connsiteX240" fmla="*/ 14982 w 1562100"/>
                <a:gd name="connsiteY240" fmla="*/ 380861 h 735012"/>
                <a:gd name="connsiteX241" fmla="*/ 16571 w 1562100"/>
                <a:gd name="connsiteY241" fmla="*/ 375653 h 735012"/>
                <a:gd name="connsiteX242" fmla="*/ 17933 w 1562100"/>
                <a:gd name="connsiteY242" fmla="*/ 371351 h 735012"/>
                <a:gd name="connsiteX243" fmla="*/ 19748 w 1562100"/>
                <a:gd name="connsiteY243" fmla="*/ 367728 h 735012"/>
                <a:gd name="connsiteX244" fmla="*/ 21110 w 1562100"/>
                <a:gd name="connsiteY244" fmla="*/ 364558 h 735012"/>
                <a:gd name="connsiteX245" fmla="*/ 26785 w 1562100"/>
                <a:gd name="connsiteY245" fmla="*/ 355047 h 735012"/>
                <a:gd name="connsiteX246" fmla="*/ 32006 w 1562100"/>
                <a:gd name="connsiteY246" fmla="*/ 345537 h 735012"/>
                <a:gd name="connsiteX247" fmla="*/ 36773 w 1562100"/>
                <a:gd name="connsiteY247" fmla="*/ 335800 h 735012"/>
                <a:gd name="connsiteX248" fmla="*/ 41313 w 1562100"/>
                <a:gd name="connsiteY248" fmla="*/ 326516 h 735012"/>
                <a:gd name="connsiteX249" fmla="*/ 45625 w 1562100"/>
                <a:gd name="connsiteY249" fmla="*/ 317006 h 735012"/>
                <a:gd name="connsiteX250" fmla="*/ 49257 w 1562100"/>
                <a:gd name="connsiteY250" fmla="*/ 307722 h 735012"/>
                <a:gd name="connsiteX251" fmla="*/ 51981 w 1562100"/>
                <a:gd name="connsiteY251" fmla="*/ 298664 h 735012"/>
                <a:gd name="connsiteX252" fmla="*/ 53116 w 1562100"/>
                <a:gd name="connsiteY252" fmla="*/ 294588 h 735012"/>
                <a:gd name="connsiteX253" fmla="*/ 1053530 w 1562100"/>
                <a:gd name="connsiteY253" fmla="*/ 0 h 735012"/>
                <a:gd name="connsiteX254" fmla="*/ 1055344 w 1562100"/>
                <a:gd name="connsiteY254" fmla="*/ 4303 h 735012"/>
                <a:gd name="connsiteX255" fmla="*/ 1057384 w 1562100"/>
                <a:gd name="connsiteY255" fmla="*/ 5209 h 735012"/>
                <a:gd name="connsiteX256" fmla="*/ 1062146 w 1562100"/>
                <a:gd name="connsiteY256" fmla="*/ 7475 h 735012"/>
                <a:gd name="connsiteX257" fmla="*/ 1069628 w 1562100"/>
                <a:gd name="connsiteY257" fmla="*/ 11552 h 735012"/>
                <a:gd name="connsiteX258" fmla="*/ 1073936 w 1562100"/>
                <a:gd name="connsiteY258" fmla="*/ 13817 h 735012"/>
                <a:gd name="connsiteX259" fmla="*/ 1078244 w 1562100"/>
                <a:gd name="connsiteY259" fmla="*/ 16535 h 735012"/>
                <a:gd name="connsiteX260" fmla="*/ 1083232 w 1562100"/>
                <a:gd name="connsiteY260" fmla="*/ 19480 h 735012"/>
                <a:gd name="connsiteX261" fmla="*/ 1087994 w 1562100"/>
                <a:gd name="connsiteY261" fmla="*/ 22877 h 735012"/>
                <a:gd name="connsiteX262" fmla="*/ 1092755 w 1562100"/>
                <a:gd name="connsiteY262" fmla="*/ 26501 h 735012"/>
                <a:gd name="connsiteX263" fmla="*/ 1097290 w 1562100"/>
                <a:gd name="connsiteY263" fmla="*/ 30579 h 735012"/>
                <a:gd name="connsiteX264" fmla="*/ 1101598 w 1562100"/>
                <a:gd name="connsiteY264" fmla="*/ 34882 h 735012"/>
                <a:gd name="connsiteX265" fmla="*/ 1105906 w 1562100"/>
                <a:gd name="connsiteY265" fmla="*/ 39413 h 735012"/>
                <a:gd name="connsiteX266" fmla="*/ 1109534 w 1562100"/>
                <a:gd name="connsiteY266" fmla="*/ 43943 h 735012"/>
                <a:gd name="connsiteX267" fmla="*/ 1111121 w 1562100"/>
                <a:gd name="connsiteY267" fmla="*/ 46434 h 735012"/>
                <a:gd name="connsiteX268" fmla="*/ 1112708 w 1562100"/>
                <a:gd name="connsiteY268" fmla="*/ 49153 h 735012"/>
                <a:gd name="connsiteX269" fmla="*/ 1115882 w 1562100"/>
                <a:gd name="connsiteY269" fmla="*/ 54815 h 735012"/>
                <a:gd name="connsiteX270" fmla="*/ 1119510 w 1562100"/>
                <a:gd name="connsiteY270" fmla="*/ 60705 h 735012"/>
                <a:gd name="connsiteX271" fmla="*/ 1129033 w 1562100"/>
                <a:gd name="connsiteY271" fmla="*/ 75201 h 735012"/>
                <a:gd name="connsiteX272" fmla="*/ 1139690 w 1562100"/>
                <a:gd name="connsiteY272" fmla="*/ 91284 h 735012"/>
                <a:gd name="connsiteX273" fmla="*/ 1151253 w 1562100"/>
                <a:gd name="connsiteY273" fmla="*/ 107819 h 735012"/>
                <a:gd name="connsiteX274" fmla="*/ 1163270 w 1562100"/>
                <a:gd name="connsiteY274" fmla="*/ 123675 h 735012"/>
                <a:gd name="connsiteX275" fmla="*/ 1174380 w 1562100"/>
                <a:gd name="connsiteY275" fmla="*/ 138851 h 735012"/>
                <a:gd name="connsiteX276" fmla="*/ 1184130 w 1562100"/>
                <a:gd name="connsiteY276" fmla="*/ 151309 h 735012"/>
                <a:gd name="connsiteX277" fmla="*/ 1192066 w 1562100"/>
                <a:gd name="connsiteY277" fmla="*/ 160822 h 735012"/>
                <a:gd name="connsiteX278" fmla="*/ 1193880 w 1562100"/>
                <a:gd name="connsiteY278" fmla="*/ 162408 h 735012"/>
                <a:gd name="connsiteX279" fmla="*/ 1196147 w 1562100"/>
                <a:gd name="connsiteY279" fmla="*/ 164220 h 735012"/>
                <a:gd name="connsiteX280" fmla="*/ 1198868 w 1562100"/>
                <a:gd name="connsiteY280" fmla="*/ 165579 h 735012"/>
                <a:gd name="connsiteX281" fmla="*/ 1201589 w 1562100"/>
                <a:gd name="connsiteY281" fmla="*/ 166712 h 735012"/>
                <a:gd name="connsiteX282" fmla="*/ 1205217 w 1562100"/>
                <a:gd name="connsiteY282" fmla="*/ 168071 h 735012"/>
                <a:gd name="connsiteX283" fmla="*/ 1208844 w 1562100"/>
                <a:gd name="connsiteY283" fmla="*/ 168977 h 735012"/>
                <a:gd name="connsiteX284" fmla="*/ 1212926 w 1562100"/>
                <a:gd name="connsiteY284" fmla="*/ 169883 h 735012"/>
                <a:gd name="connsiteX285" fmla="*/ 1217007 w 1562100"/>
                <a:gd name="connsiteY285" fmla="*/ 170789 h 735012"/>
                <a:gd name="connsiteX286" fmla="*/ 1226530 w 1562100"/>
                <a:gd name="connsiteY286" fmla="*/ 172148 h 735012"/>
                <a:gd name="connsiteX287" fmla="*/ 1237186 w 1562100"/>
                <a:gd name="connsiteY287" fmla="*/ 172827 h 735012"/>
                <a:gd name="connsiteX288" fmla="*/ 1248523 w 1562100"/>
                <a:gd name="connsiteY288" fmla="*/ 173507 h 735012"/>
                <a:gd name="connsiteX289" fmla="*/ 1260540 w 1562100"/>
                <a:gd name="connsiteY289" fmla="*/ 174186 h 735012"/>
                <a:gd name="connsiteX290" fmla="*/ 1286615 w 1562100"/>
                <a:gd name="connsiteY290" fmla="*/ 174639 h 735012"/>
                <a:gd name="connsiteX291" fmla="*/ 1313823 w 1562100"/>
                <a:gd name="connsiteY291" fmla="*/ 175092 h 735012"/>
                <a:gd name="connsiteX292" fmla="*/ 1327654 w 1562100"/>
                <a:gd name="connsiteY292" fmla="*/ 175545 h 735012"/>
                <a:gd name="connsiteX293" fmla="*/ 1341712 w 1562100"/>
                <a:gd name="connsiteY293" fmla="*/ 175999 h 735012"/>
                <a:gd name="connsiteX294" fmla="*/ 1355090 w 1562100"/>
                <a:gd name="connsiteY294" fmla="*/ 177131 h 735012"/>
                <a:gd name="connsiteX295" fmla="*/ 1368467 w 1562100"/>
                <a:gd name="connsiteY295" fmla="*/ 178037 h 735012"/>
                <a:gd name="connsiteX296" fmla="*/ 1381618 w 1562100"/>
                <a:gd name="connsiteY296" fmla="*/ 179623 h 735012"/>
                <a:gd name="connsiteX297" fmla="*/ 1394768 w 1562100"/>
                <a:gd name="connsiteY297" fmla="*/ 181435 h 735012"/>
                <a:gd name="connsiteX298" fmla="*/ 1407466 w 1562100"/>
                <a:gd name="connsiteY298" fmla="*/ 183247 h 735012"/>
                <a:gd name="connsiteX299" fmla="*/ 1420390 w 1562100"/>
                <a:gd name="connsiteY299" fmla="*/ 185512 h 735012"/>
                <a:gd name="connsiteX300" fmla="*/ 1433087 w 1562100"/>
                <a:gd name="connsiteY300" fmla="*/ 187777 h 735012"/>
                <a:gd name="connsiteX301" fmla="*/ 1445558 w 1562100"/>
                <a:gd name="connsiteY301" fmla="*/ 190495 h 735012"/>
                <a:gd name="connsiteX302" fmla="*/ 1457348 w 1562100"/>
                <a:gd name="connsiteY302" fmla="*/ 192987 h 735012"/>
                <a:gd name="connsiteX303" fmla="*/ 1468911 w 1562100"/>
                <a:gd name="connsiteY303" fmla="*/ 195705 h 735012"/>
                <a:gd name="connsiteX304" fmla="*/ 1479795 w 1562100"/>
                <a:gd name="connsiteY304" fmla="*/ 198650 h 735012"/>
                <a:gd name="connsiteX305" fmla="*/ 1489998 w 1562100"/>
                <a:gd name="connsiteY305" fmla="*/ 201821 h 735012"/>
                <a:gd name="connsiteX306" fmla="*/ 1499521 w 1562100"/>
                <a:gd name="connsiteY306" fmla="*/ 205218 h 735012"/>
                <a:gd name="connsiteX307" fmla="*/ 1508137 w 1562100"/>
                <a:gd name="connsiteY307" fmla="*/ 208390 h 735012"/>
                <a:gd name="connsiteX308" fmla="*/ 1515846 w 1562100"/>
                <a:gd name="connsiteY308" fmla="*/ 212014 h 735012"/>
                <a:gd name="connsiteX309" fmla="*/ 1522421 w 1562100"/>
                <a:gd name="connsiteY309" fmla="*/ 215411 h 735012"/>
                <a:gd name="connsiteX310" fmla="*/ 1525369 w 1562100"/>
                <a:gd name="connsiteY310" fmla="*/ 217450 h 735012"/>
                <a:gd name="connsiteX311" fmla="*/ 1528090 w 1562100"/>
                <a:gd name="connsiteY311" fmla="*/ 219036 h 735012"/>
                <a:gd name="connsiteX312" fmla="*/ 1530130 w 1562100"/>
                <a:gd name="connsiteY312" fmla="*/ 221074 h 735012"/>
                <a:gd name="connsiteX313" fmla="*/ 1532171 w 1562100"/>
                <a:gd name="connsiteY313" fmla="*/ 222660 h 735012"/>
                <a:gd name="connsiteX314" fmla="*/ 1535799 w 1562100"/>
                <a:gd name="connsiteY314" fmla="*/ 226963 h 735012"/>
                <a:gd name="connsiteX315" fmla="*/ 1539200 w 1562100"/>
                <a:gd name="connsiteY315" fmla="*/ 231267 h 735012"/>
                <a:gd name="connsiteX316" fmla="*/ 1542374 w 1562100"/>
                <a:gd name="connsiteY316" fmla="*/ 235797 h 735012"/>
                <a:gd name="connsiteX317" fmla="*/ 1545322 w 1562100"/>
                <a:gd name="connsiteY317" fmla="*/ 241007 h 735012"/>
                <a:gd name="connsiteX318" fmla="*/ 1548043 w 1562100"/>
                <a:gd name="connsiteY318" fmla="*/ 246217 h 735012"/>
                <a:gd name="connsiteX319" fmla="*/ 1550310 w 1562100"/>
                <a:gd name="connsiteY319" fmla="*/ 251653 h 735012"/>
                <a:gd name="connsiteX320" fmla="*/ 1552577 w 1562100"/>
                <a:gd name="connsiteY320" fmla="*/ 257089 h 735012"/>
                <a:gd name="connsiteX321" fmla="*/ 1554618 w 1562100"/>
                <a:gd name="connsiteY321" fmla="*/ 262299 h 735012"/>
                <a:gd name="connsiteX322" fmla="*/ 1556432 w 1562100"/>
                <a:gd name="connsiteY322" fmla="*/ 267735 h 735012"/>
                <a:gd name="connsiteX323" fmla="*/ 1558019 w 1562100"/>
                <a:gd name="connsiteY323" fmla="*/ 272719 h 735012"/>
                <a:gd name="connsiteX324" fmla="*/ 1560060 w 1562100"/>
                <a:gd name="connsiteY324" fmla="*/ 282005 h 735012"/>
                <a:gd name="connsiteX325" fmla="*/ 1561647 w 1562100"/>
                <a:gd name="connsiteY325" fmla="*/ 289707 h 735012"/>
                <a:gd name="connsiteX326" fmla="*/ 1561873 w 1562100"/>
                <a:gd name="connsiteY326" fmla="*/ 292425 h 735012"/>
                <a:gd name="connsiteX327" fmla="*/ 1562100 w 1562100"/>
                <a:gd name="connsiteY327" fmla="*/ 294691 h 735012"/>
                <a:gd name="connsiteX328" fmla="*/ 1562100 w 1562100"/>
                <a:gd name="connsiteY328" fmla="*/ 295144 h 735012"/>
                <a:gd name="connsiteX329" fmla="*/ 1561647 w 1562100"/>
                <a:gd name="connsiteY329" fmla="*/ 295823 h 735012"/>
                <a:gd name="connsiteX330" fmla="*/ 1560286 w 1562100"/>
                <a:gd name="connsiteY330" fmla="*/ 297409 h 735012"/>
                <a:gd name="connsiteX331" fmla="*/ 1558246 w 1562100"/>
                <a:gd name="connsiteY331" fmla="*/ 299221 h 735012"/>
                <a:gd name="connsiteX332" fmla="*/ 1555525 w 1562100"/>
                <a:gd name="connsiteY332" fmla="*/ 301486 h 735012"/>
                <a:gd name="connsiteX333" fmla="*/ 1551670 w 1562100"/>
                <a:gd name="connsiteY333" fmla="*/ 303977 h 735012"/>
                <a:gd name="connsiteX334" fmla="*/ 1547362 w 1562100"/>
                <a:gd name="connsiteY334" fmla="*/ 306696 h 735012"/>
                <a:gd name="connsiteX335" fmla="*/ 1542147 w 1562100"/>
                <a:gd name="connsiteY335" fmla="*/ 309640 h 735012"/>
                <a:gd name="connsiteX336" fmla="*/ 1536025 w 1562100"/>
                <a:gd name="connsiteY336" fmla="*/ 312811 h 735012"/>
                <a:gd name="connsiteX337" fmla="*/ 1529450 w 1562100"/>
                <a:gd name="connsiteY337" fmla="*/ 316209 h 735012"/>
                <a:gd name="connsiteX338" fmla="*/ 1521968 w 1562100"/>
                <a:gd name="connsiteY338" fmla="*/ 319607 h 735012"/>
                <a:gd name="connsiteX339" fmla="*/ 1513805 w 1562100"/>
                <a:gd name="connsiteY339" fmla="*/ 323231 h 735012"/>
                <a:gd name="connsiteX340" fmla="*/ 1505189 w 1562100"/>
                <a:gd name="connsiteY340" fmla="*/ 326855 h 735012"/>
                <a:gd name="connsiteX341" fmla="*/ 1495893 w 1562100"/>
                <a:gd name="connsiteY341" fmla="*/ 330479 h 735012"/>
                <a:gd name="connsiteX342" fmla="*/ 1485917 w 1562100"/>
                <a:gd name="connsiteY342" fmla="*/ 334103 h 735012"/>
                <a:gd name="connsiteX343" fmla="*/ 1475260 w 1562100"/>
                <a:gd name="connsiteY343" fmla="*/ 337954 h 735012"/>
                <a:gd name="connsiteX344" fmla="*/ 1463923 w 1562100"/>
                <a:gd name="connsiteY344" fmla="*/ 341578 h 735012"/>
                <a:gd name="connsiteX345" fmla="*/ 1452133 w 1562100"/>
                <a:gd name="connsiteY345" fmla="*/ 345202 h 735012"/>
                <a:gd name="connsiteX346" fmla="*/ 1439662 w 1562100"/>
                <a:gd name="connsiteY346" fmla="*/ 348600 h 735012"/>
                <a:gd name="connsiteX347" fmla="*/ 1426738 w 1562100"/>
                <a:gd name="connsiteY347" fmla="*/ 351998 h 735012"/>
                <a:gd name="connsiteX348" fmla="*/ 1413361 w 1562100"/>
                <a:gd name="connsiteY348" fmla="*/ 355395 h 735012"/>
                <a:gd name="connsiteX349" fmla="*/ 1399530 w 1562100"/>
                <a:gd name="connsiteY349" fmla="*/ 358340 h 735012"/>
                <a:gd name="connsiteX350" fmla="*/ 1385019 w 1562100"/>
                <a:gd name="connsiteY350" fmla="*/ 361285 h 735012"/>
                <a:gd name="connsiteX351" fmla="*/ 1370054 w 1562100"/>
                <a:gd name="connsiteY351" fmla="*/ 364003 h 735012"/>
                <a:gd name="connsiteX352" fmla="*/ 1354409 w 1562100"/>
                <a:gd name="connsiteY352" fmla="*/ 366268 h 735012"/>
                <a:gd name="connsiteX353" fmla="*/ 1338764 w 1562100"/>
                <a:gd name="connsiteY353" fmla="*/ 368307 h 735012"/>
                <a:gd name="connsiteX354" fmla="*/ 1322439 w 1562100"/>
                <a:gd name="connsiteY354" fmla="*/ 370119 h 735012"/>
                <a:gd name="connsiteX355" fmla="*/ 1305888 w 1562100"/>
                <a:gd name="connsiteY355" fmla="*/ 371251 h 735012"/>
                <a:gd name="connsiteX356" fmla="*/ 1288882 w 1562100"/>
                <a:gd name="connsiteY356" fmla="*/ 372157 h 735012"/>
                <a:gd name="connsiteX357" fmla="*/ 1271197 w 1562100"/>
                <a:gd name="connsiteY357" fmla="*/ 372837 h 735012"/>
                <a:gd name="connsiteX358" fmla="*/ 1253511 w 1562100"/>
                <a:gd name="connsiteY358" fmla="*/ 373063 h 735012"/>
                <a:gd name="connsiteX359" fmla="*/ 1235373 w 1562100"/>
                <a:gd name="connsiteY359" fmla="*/ 372610 h 735012"/>
                <a:gd name="connsiteX360" fmla="*/ 1216780 w 1562100"/>
                <a:gd name="connsiteY360" fmla="*/ 371704 h 735012"/>
                <a:gd name="connsiteX361" fmla="*/ 1198641 w 1562100"/>
                <a:gd name="connsiteY361" fmla="*/ 370345 h 735012"/>
                <a:gd name="connsiteX362" fmla="*/ 1180275 w 1562100"/>
                <a:gd name="connsiteY362" fmla="*/ 368533 h 735012"/>
                <a:gd name="connsiteX363" fmla="*/ 1162590 w 1562100"/>
                <a:gd name="connsiteY363" fmla="*/ 366947 h 735012"/>
                <a:gd name="connsiteX364" fmla="*/ 1145131 w 1562100"/>
                <a:gd name="connsiteY364" fmla="*/ 364682 h 735012"/>
                <a:gd name="connsiteX365" fmla="*/ 1128126 w 1562100"/>
                <a:gd name="connsiteY365" fmla="*/ 362191 h 735012"/>
                <a:gd name="connsiteX366" fmla="*/ 1111574 w 1562100"/>
                <a:gd name="connsiteY366" fmla="*/ 359699 h 735012"/>
                <a:gd name="connsiteX367" fmla="*/ 1095249 w 1562100"/>
                <a:gd name="connsiteY367" fmla="*/ 356981 h 735012"/>
                <a:gd name="connsiteX368" fmla="*/ 1079604 w 1562100"/>
                <a:gd name="connsiteY368" fmla="*/ 354036 h 735012"/>
                <a:gd name="connsiteX369" fmla="*/ 1063960 w 1562100"/>
                <a:gd name="connsiteY369" fmla="*/ 350865 h 735012"/>
                <a:gd name="connsiteX370" fmla="*/ 1048541 w 1562100"/>
                <a:gd name="connsiteY370" fmla="*/ 347694 h 735012"/>
                <a:gd name="connsiteX371" fmla="*/ 1033804 w 1562100"/>
                <a:gd name="connsiteY371" fmla="*/ 344523 h 735012"/>
                <a:gd name="connsiteX372" fmla="*/ 1019292 w 1562100"/>
                <a:gd name="connsiteY372" fmla="*/ 341125 h 735012"/>
                <a:gd name="connsiteX373" fmla="*/ 991404 w 1562100"/>
                <a:gd name="connsiteY373" fmla="*/ 334330 h 735012"/>
                <a:gd name="connsiteX374" fmla="*/ 964649 w 1562100"/>
                <a:gd name="connsiteY374" fmla="*/ 327308 h 735012"/>
                <a:gd name="connsiteX375" fmla="*/ 915900 w 1562100"/>
                <a:gd name="connsiteY375" fmla="*/ 314170 h 735012"/>
                <a:gd name="connsiteX376" fmla="*/ 893680 w 1562100"/>
                <a:gd name="connsiteY376" fmla="*/ 308055 h 735012"/>
                <a:gd name="connsiteX377" fmla="*/ 872367 w 1562100"/>
                <a:gd name="connsiteY377" fmla="*/ 303071 h 735012"/>
                <a:gd name="connsiteX378" fmla="*/ 862391 w 1562100"/>
                <a:gd name="connsiteY378" fmla="*/ 300580 h 735012"/>
                <a:gd name="connsiteX379" fmla="*/ 852868 w 1562100"/>
                <a:gd name="connsiteY379" fmla="*/ 298541 h 735012"/>
                <a:gd name="connsiteX380" fmla="*/ 843571 w 1562100"/>
                <a:gd name="connsiteY380" fmla="*/ 296729 h 735012"/>
                <a:gd name="connsiteX381" fmla="*/ 834729 w 1562100"/>
                <a:gd name="connsiteY381" fmla="*/ 295144 h 735012"/>
                <a:gd name="connsiteX382" fmla="*/ 825886 w 1562100"/>
                <a:gd name="connsiteY382" fmla="*/ 294011 h 735012"/>
                <a:gd name="connsiteX383" fmla="*/ 817723 w 1562100"/>
                <a:gd name="connsiteY383" fmla="*/ 293105 h 735012"/>
                <a:gd name="connsiteX384" fmla="*/ 809561 w 1562100"/>
                <a:gd name="connsiteY384" fmla="*/ 292425 h 735012"/>
                <a:gd name="connsiteX385" fmla="*/ 802079 w 1562100"/>
                <a:gd name="connsiteY385" fmla="*/ 292199 h 735012"/>
                <a:gd name="connsiteX386" fmla="*/ 797317 w 1562100"/>
                <a:gd name="connsiteY386" fmla="*/ 339540 h 735012"/>
                <a:gd name="connsiteX387" fmla="*/ 775097 w 1562100"/>
                <a:gd name="connsiteY387" fmla="*/ 338407 h 735012"/>
                <a:gd name="connsiteX388" fmla="*/ 719320 w 1562100"/>
                <a:gd name="connsiteY388" fmla="*/ 336142 h 735012"/>
                <a:gd name="connsiteX389" fmla="*/ 683949 w 1562100"/>
                <a:gd name="connsiteY389" fmla="*/ 334330 h 735012"/>
                <a:gd name="connsiteX390" fmla="*/ 645857 w 1562100"/>
                <a:gd name="connsiteY390" fmla="*/ 332065 h 735012"/>
                <a:gd name="connsiteX391" fmla="*/ 607765 w 1562100"/>
                <a:gd name="connsiteY391" fmla="*/ 329800 h 735012"/>
                <a:gd name="connsiteX392" fmla="*/ 571034 w 1562100"/>
                <a:gd name="connsiteY392" fmla="*/ 327308 h 735012"/>
                <a:gd name="connsiteX393" fmla="*/ 559017 w 1562100"/>
                <a:gd name="connsiteY393" fmla="*/ 318927 h 735012"/>
                <a:gd name="connsiteX394" fmla="*/ 553802 w 1562100"/>
                <a:gd name="connsiteY394" fmla="*/ 315530 h 735012"/>
                <a:gd name="connsiteX395" fmla="*/ 549040 w 1562100"/>
                <a:gd name="connsiteY395" fmla="*/ 312811 h 735012"/>
                <a:gd name="connsiteX396" fmla="*/ 544959 w 1562100"/>
                <a:gd name="connsiteY396" fmla="*/ 310546 h 735012"/>
                <a:gd name="connsiteX397" fmla="*/ 541558 w 1562100"/>
                <a:gd name="connsiteY397" fmla="*/ 308961 h 735012"/>
                <a:gd name="connsiteX398" fmla="*/ 539744 w 1562100"/>
                <a:gd name="connsiteY398" fmla="*/ 308508 h 735012"/>
                <a:gd name="connsiteX399" fmla="*/ 538610 w 1562100"/>
                <a:gd name="connsiteY399" fmla="*/ 308508 h 735012"/>
                <a:gd name="connsiteX400" fmla="*/ 537250 w 1562100"/>
                <a:gd name="connsiteY400" fmla="*/ 308508 h 735012"/>
                <a:gd name="connsiteX401" fmla="*/ 536343 w 1562100"/>
                <a:gd name="connsiteY401" fmla="*/ 308961 h 735012"/>
                <a:gd name="connsiteX402" fmla="*/ 534529 w 1562100"/>
                <a:gd name="connsiteY402" fmla="*/ 309867 h 735012"/>
                <a:gd name="connsiteX403" fmla="*/ 531355 w 1562100"/>
                <a:gd name="connsiteY403" fmla="*/ 310773 h 735012"/>
                <a:gd name="connsiteX404" fmla="*/ 522966 w 1562100"/>
                <a:gd name="connsiteY404" fmla="*/ 312358 h 735012"/>
                <a:gd name="connsiteX405" fmla="*/ 520018 w 1562100"/>
                <a:gd name="connsiteY405" fmla="*/ 285630 h 735012"/>
                <a:gd name="connsiteX406" fmla="*/ 516844 w 1562100"/>
                <a:gd name="connsiteY406" fmla="*/ 252106 h 735012"/>
                <a:gd name="connsiteX407" fmla="*/ 513669 w 1562100"/>
                <a:gd name="connsiteY407" fmla="*/ 215411 h 735012"/>
                <a:gd name="connsiteX408" fmla="*/ 512309 w 1562100"/>
                <a:gd name="connsiteY408" fmla="*/ 197064 h 735012"/>
                <a:gd name="connsiteX409" fmla="*/ 511175 w 1562100"/>
                <a:gd name="connsiteY409" fmla="*/ 178717 h 735012"/>
                <a:gd name="connsiteX410" fmla="*/ 515937 w 1562100"/>
                <a:gd name="connsiteY410" fmla="*/ 152668 h 735012"/>
                <a:gd name="connsiteX411" fmla="*/ 519111 w 1562100"/>
                <a:gd name="connsiteY411" fmla="*/ 135906 h 735012"/>
                <a:gd name="connsiteX412" fmla="*/ 522512 w 1562100"/>
                <a:gd name="connsiteY412" fmla="*/ 118691 h 735012"/>
                <a:gd name="connsiteX413" fmla="*/ 526140 w 1562100"/>
                <a:gd name="connsiteY413" fmla="*/ 101703 h 735012"/>
                <a:gd name="connsiteX414" fmla="*/ 529768 w 1562100"/>
                <a:gd name="connsiteY414" fmla="*/ 86300 h 735012"/>
                <a:gd name="connsiteX415" fmla="*/ 531582 w 1562100"/>
                <a:gd name="connsiteY415" fmla="*/ 79731 h 735012"/>
                <a:gd name="connsiteX416" fmla="*/ 533169 w 1562100"/>
                <a:gd name="connsiteY416" fmla="*/ 73842 h 735012"/>
                <a:gd name="connsiteX417" fmla="*/ 534983 w 1562100"/>
                <a:gd name="connsiteY417" fmla="*/ 69085 h 735012"/>
                <a:gd name="connsiteX418" fmla="*/ 536343 w 1562100"/>
                <a:gd name="connsiteY418" fmla="*/ 65235 h 735012"/>
                <a:gd name="connsiteX419" fmla="*/ 537250 w 1562100"/>
                <a:gd name="connsiteY419" fmla="*/ 62970 h 735012"/>
                <a:gd name="connsiteX420" fmla="*/ 538157 w 1562100"/>
                <a:gd name="connsiteY420" fmla="*/ 60252 h 735012"/>
                <a:gd name="connsiteX421" fmla="*/ 538837 w 1562100"/>
                <a:gd name="connsiteY421" fmla="*/ 57080 h 735012"/>
                <a:gd name="connsiteX422" fmla="*/ 539291 w 1562100"/>
                <a:gd name="connsiteY422" fmla="*/ 53909 h 735012"/>
                <a:gd name="connsiteX423" fmla="*/ 544506 w 1562100"/>
                <a:gd name="connsiteY423" fmla="*/ 57307 h 735012"/>
                <a:gd name="connsiteX424" fmla="*/ 549494 w 1562100"/>
                <a:gd name="connsiteY424" fmla="*/ 60705 h 735012"/>
                <a:gd name="connsiteX425" fmla="*/ 555162 w 1562100"/>
                <a:gd name="connsiteY425" fmla="*/ 63876 h 735012"/>
                <a:gd name="connsiteX426" fmla="*/ 561057 w 1562100"/>
                <a:gd name="connsiteY426" fmla="*/ 66820 h 735012"/>
                <a:gd name="connsiteX427" fmla="*/ 566726 w 1562100"/>
                <a:gd name="connsiteY427" fmla="*/ 69765 h 735012"/>
                <a:gd name="connsiteX428" fmla="*/ 572848 w 1562100"/>
                <a:gd name="connsiteY428" fmla="*/ 72483 h 735012"/>
                <a:gd name="connsiteX429" fmla="*/ 579196 w 1562100"/>
                <a:gd name="connsiteY429" fmla="*/ 75201 h 735012"/>
                <a:gd name="connsiteX430" fmla="*/ 585772 w 1562100"/>
                <a:gd name="connsiteY430" fmla="*/ 77466 h 735012"/>
                <a:gd name="connsiteX431" fmla="*/ 592574 w 1562100"/>
                <a:gd name="connsiteY431" fmla="*/ 79731 h 735012"/>
                <a:gd name="connsiteX432" fmla="*/ 599376 w 1562100"/>
                <a:gd name="connsiteY432" fmla="*/ 81770 h 735012"/>
                <a:gd name="connsiteX433" fmla="*/ 606405 w 1562100"/>
                <a:gd name="connsiteY433" fmla="*/ 83582 h 735012"/>
                <a:gd name="connsiteX434" fmla="*/ 613434 w 1562100"/>
                <a:gd name="connsiteY434" fmla="*/ 85621 h 735012"/>
                <a:gd name="connsiteX435" fmla="*/ 620916 w 1562100"/>
                <a:gd name="connsiteY435" fmla="*/ 87206 h 735012"/>
                <a:gd name="connsiteX436" fmla="*/ 628171 w 1562100"/>
                <a:gd name="connsiteY436" fmla="*/ 88792 h 735012"/>
                <a:gd name="connsiteX437" fmla="*/ 643136 w 1562100"/>
                <a:gd name="connsiteY437" fmla="*/ 91510 h 735012"/>
                <a:gd name="connsiteX438" fmla="*/ 658781 w 1562100"/>
                <a:gd name="connsiteY438" fmla="*/ 93549 h 735012"/>
                <a:gd name="connsiteX439" fmla="*/ 674652 w 1562100"/>
                <a:gd name="connsiteY439" fmla="*/ 95587 h 735012"/>
                <a:gd name="connsiteX440" fmla="*/ 690524 w 1562100"/>
                <a:gd name="connsiteY440" fmla="*/ 96946 h 735012"/>
                <a:gd name="connsiteX441" fmla="*/ 706396 w 1562100"/>
                <a:gd name="connsiteY441" fmla="*/ 98079 h 735012"/>
                <a:gd name="connsiteX442" fmla="*/ 722494 w 1562100"/>
                <a:gd name="connsiteY442" fmla="*/ 98532 h 735012"/>
                <a:gd name="connsiteX443" fmla="*/ 738366 w 1562100"/>
                <a:gd name="connsiteY443" fmla="*/ 98985 h 735012"/>
                <a:gd name="connsiteX444" fmla="*/ 754464 w 1562100"/>
                <a:gd name="connsiteY444" fmla="*/ 98985 h 735012"/>
                <a:gd name="connsiteX445" fmla="*/ 769882 w 1562100"/>
                <a:gd name="connsiteY445" fmla="*/ 98758 h 735012"/>
                <a:gd name="connsiteX446" fmla="*/ 785300 w 1562100"/>
                <a:gd name="connsiteY446" fmla="*/ 98305 h 735012"/>
                <a:gd name="connsiteX447" fmla="*/ 800265 w 1562100"/>
                <a:gd name="connsiteY447" fmla="*/ 97852 h 735012"/>
                <a:gd name="connsiteX448" fmla="*/ 814549 w 1562100"/>
                <a:gd name="connsiteY448" fmla="*/ 96946 h 735012"/>
                <a:gd name="connsiteX449" fmla="*/ 828380 w 1562100"/>
                <a:gd name="connsiteY449" fmla="*/ 96040 h 735012"/>
                <a:gd name="connsiteX450" fmla="*/ 854455 w 1562100"/>
                <a:gd name="connsiteY450" fmla="*/ 93775 h 735012"/>
                <a:gd name="connsiteX451" fmla="*/ 876902 w 1562100"/>
                <a:gd name="connsiteY451" fmla="*/ 91737 h 735012"/>
                <a:gd name="connsiteX452" fmla="*/ 895494 w 1562100"/>
                <a:gd name="connsiteY452" fmla="*/ 89471 h 735012"/>
                <a:gd name="connsiteX453" fmla="*/ 910005 w 1562100"/>
                <a:gd name="connsiteY453" fmla="*/ 87433 h 735012"/>
                <a:gd name="connsiteX454" fmla="*/ 921796 w 1562100"/>
                <a:gd name="connsiteY454" fmla="*/ 85621 h 735012"/>
                <a:gd name="connsiteX455" fmla="*/ 921342 w 1562100"/>
                <a:gd name="connsiteY455" fmla="*/ 84715 h 735012"/>
                <a:gd name="connsiteX456" fmla="*/ 919755 w 1562100"/>
                <a:gd name="connsiteY456" fmla="*/ 81997 h 735012"/>
                <a:gd name="connsiteX457" fmla="*/ 917488 w 1562100"/>
                <a:gd name="connsiteY457" fmla="*/ 77919 h 735012"/>
                <a:gd name="connsiteX458" fmla="*/ 916581 w 1562100"/>
                <a:gd name="connsiteY458" fmla="*/ 75654 h 735012"/>
                <a:gd name="connsiteX459" fmla="*/ 915674 w 1562100"/>
                <a:gd name="connsiteY459" fmla="*/ 73163 h 735012"/>
                <a:gd name="connsiteX460" fmla="*/ 914993 w 1562100"/>
                <a:gd name="connsiteY460" fmla="*/ 70671 h 735012"/>
                <a:gd name="connsiteX461" fmla="*/ 914540 w 1562100"/>
                <a:gd name="connsiteY461" fmla="*/ 68406 h 735012"/>
                <a:gd name="connsiteX462" fmla="*/ 914540 w 1562100"/>
                <a:gd name="connsiteY462" fmla="*/ 65914 h 735012"/>
                <a:gd name="connsiteX463" fmla="*/ 914767 w 1562100"/>
                <a:gd name="connsiteY463" fmla="*/ 63649 h 735012"/>
                <a:gd name="connsiteX464" fmla="*/ 915220 w 1562100"/>
                <a:gd name="connsiteY464" fmla="*/ 62743 h 735012"/>
                <a:gd name="connsiteX465" fmla="*/ 915674 w 1562100"/>
                <a:gd name="connsiteY465" fmla="*/ 61837 h 735012"/>
                <a:gd name="connsiteX466" fmla="*/ 916354 w 1562100"/>
                <a:gd name="connsiteY466" fmla="*/ 60705 h 735012"/>
                <a:gd name="connsiteX467" fmla="*/ 917261 w 1562100"/>
                <a:gd name="connsiteY467" fmla="*/ 60025 h 735012"/>
                <a:gd name="connsiteX468" fmla="*/ 918168 w 1562100"/>
                <a:gd name="connsiteY468" fmla="*/ 59346 h 735012"/>
                <a:gd name="connsiteX469" fmla="*/ 919075 w 1562100"/>
                <a:gd name="connsiteY469" fmla="*/ 58666 h 735012"/>
                <a:gd name="connsiteX470" fmla="*/ 920435 w 1562100"/>
                <a:gd name="connsiteY470" fmla="*/ 58213 h 735012"/>
                <a:gd name="connsiteX471" fmla="*/ 921796 w 1562100"/>
                <a:gd name="connsiteY471" fmla="*/ 57986 h 735012"/>
                <a:gd name="connsiteX472" fmla="*/ 925650 w 1562100"/>
                <a:gd name="connsiteY472" fmla="*/ 56627 h 735012"/>
                <a:gd name="connsiteX473" fmla="*/ 930412 w 1562100"/>
                <a:gd name="connsiteY473" fmla="*/ 55268 h 735012"/>
                <a:gd name="connsiteX474" fmla="*/ 935626 w 1562100"/>
                <a:gd name="connsiteY474" fmla="*/ 53003 h 735012"/>
                <a:gd name="connsiteX475" fmla="*/ 941748 w 1562100"/>
                <a:gd name="connsiteY475" fmla="*/ 50512 h 735012"/>
                <a:gd name="connsiteX476" fmla="*/ 955579 w 1562100"/>
                <a:gd name="connsiteY476" fmla="*/ 44169 h 735012"/>
                <a:gd name="connsiteX477" fmla="*/ 970771 w 1562100"/>
                <a:gd name="connsiteY477" fmla="*/ 36921 h 735012"/>
                <a:gd name="connsiteX478" fmla="*/ 986189 w 1562100"/>
                <a:gd name="connsiteY478" fmla="*/ 29446 h 735012"/>
                <a:gd name="connsiteX479" fmla="*/ 1000473 w 1562100"/>
                <a:gd name="connsiteY479" fmla="*/ 21971 h 735012"/>
                <a:gd name="connsiteX480" fmla="*/ 1013170 w 1562100"/>
                <a:gd name="connsiteY480" fmla="*/ 15176 h 735012"/>
                <a:gd name="connsiteX481" fmla="*/ 1022693 w 1562100"/>
                <a:gd name="connsiteY481" fmla="*/ 9513 h 735012"/>
                <a:gd name="connsiteX482" fmla="*/ 1025868 w 1562100"/>
                <a:gd name="connsiteY482" fmla="*/ 7475 h 735012"/>
                <a:gd name="connsiteX483" fmla="*/ 1029269 w 1562100"/>
                <a:gd name="connsiteY483" fmla="*/ 5889 h 735012"/>
                <a:gd name="connsiteX484" fmla="*/ 1033123 w 1562100"/>
                <a:gd name="connsiteY484" fmla="*/ 4303 h 735012"/>
                <a:gd name="connsiteX485" fmla="*/ 1036978 w 1562100"/>
                <a:gd name="connsiteY485" fmla="*/ 3171 h 735012"/>
                <a:gd name="connsiteX486" fmla="*/ 1040832 w 1562100"/>
                <a:gd name="connsiteY486" fmla="*/ 2265 h 735012"/>
                <a:gd name="connsiteX487" fmla="*/ 1044914 w 1562100"/>
                <a:gd name="connsiteY487" fmla="*/ 1132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</a:cxnLst>
              <a:rect l="l" t="t" r="r" b="b"/>
              <a:pathLst>
                <a:path w="1562100" h="735012">
                  <a:moveTo>
                    <a:pt x="54024" y="290512"/>
                  </a:moveTo>
                  <a:lnTo>
                    <a:pt x="67190" y="298664"/>
                  </a:lnTo>
                  <a:lnTo>
                    <a:pt x="75588" y="303872"/>
                  </a:lnTo>
                  <a:lnTo>
                    <a:pt x="85122" y="309307"/>
                  </a:lnTo>
                  <a:lnTo>
                    <a:pt x="95790" y="315194"/>
                  </a:lnTo>
                  <a:lnTo>
                    <a:pt x="107140" y="321308"/>
                  </a:lnTo>
                  <a:lnTo>
                    <a:pt x="119851" y="327648"/>
                  </a:lnTo>
                  <a:lnTo>
                    <a:pt x="133244" y="333989"/>
                  </a:lnTo>
                  <a:lnTo>
                    <a:pt x="147317" y="340102"/>
                  </a:lnTo>
                  <a:lnTo>
                    <a:pt x="162526" y="345990"/>
                  </a:lnTo>
                  <a:lnTo>
                    <a:pt x="178188" y="352104"/>
                  </a:lnTo>
                  <a:lnTo>
                    <a:pt x="194531" y="357538"/>
                  </a:lnTo>
                  <a:lnTo>
                    <a:pt x="202930" y="360255"/>
                  </a:lnTo>
                  <a:lnTo>
                    <a:pt x="211556" y="362520"/>
                  </a:lnTo>
                  <a:lnTo>
                    <a:pt x="220181" y="365011"/>
                  </a:lnTo>
                  <a:lnTo>
                    <a:pt x="229034" y="367275"/>
                  </a:lnTo>
                  <a:lnTo>
                    <a:pt x="238114" y="369540"/>
                  </a:lnTo>
                  <a:lnTo>
                    <a:pt x="246966" y="371351"/>
                  </a:lnTo>
                  <a:lnTo>
                    <a:pt x="256273" y="373163"/>
                  </a:lnTo>
                  <a:lnTo>
                    <a:pt x="265580" y="374521"/>
                  </a:lnTo>
                  <a:lnTo>
                    <a:pt x="287598" y="377465"/>
                  </a:lnTo>
                  <a:lnTo>
                    <a:pt x="308027" y="379956"/>
                  </a:lnTo>
                  <a:lnTo>
                    <a:pt x="326413" y="381314"/>
                  </a:lnTo>
                  <a:lnTo>
                    <a:pt x="343211" y="382220"/>
                  </a:lnTo>
                  <a:lnTo>
                    <a:pt x="358192" y="382899"/>
                  </a:lnTo>
                  <a:lnTo>
                    <a:pt x="371584" y="382673"/>
                  </a:lnTo>
                  <a:lnTo>
                    <a:pt x="383388" y="382220"/>
                  </a:lnTo>
                  <a:lnTo>
                    <a:pt x="393603" y="381314"/>
                  </a:lnTo>
                  <a:lnTo>
                    <a:pt x="402682" y="380409"/>
                  </a:lnTo>
                  <a:lnTo>
                    <a:pt x="410173" y="379503"/>
                  </a:lnTo>
                  <a:lnTo>
                    <a:pt x="416302" y="378144"/>
                  </a:lnTo>
                  <a:lnTo>
                    <a:pt x="421522" y="377238"/>
                  </a:lnTo>
                  <a:lnTo>
                    <a:pt x="425154" y="376106"/>
                  </a:lnTo>
                  <a:lnTo>
                    <a:pt x="427878" y="375200"/>
                  </a:lnTo>
                  <a:lnTo>
                    <a:pt x="429694" y="374521"/>
                  </a:lnTo>
                  <a:lnTo>
                    <a:pt x="429694" y="369992"/>
                  </a:lnTo>
                  <a:lnTo>
                    <a:pt x="429921" y="365011"/>
                  </a:lnTo>
                  <a:lnTo>
                    <a:pt x="430602" y="359123"/>
                  </a:lnTo>
                  <a:lnTo>
                    <a:pt x="431510" y="355727"/>
                  </a:lnTo>
                  <a:lnTo>
                    <a:pt x="432191" y="352330"/>
                  </a:lnTo>
                  <a:lnTo>
                    <a:pt x="433099" y="348934"/>
                  </a:lnTo>
                  <a:lnTo>
                    <a:pt x="434461" y="345537"/>
                  </a:lnTo>
                  <a:lnTo>
                    <a:pt x="435823" y="342140"/>
                  </a:lnTo>
                  <a:lnTo>
                    <a:pt x="437639" y="338970"/>
                  </a:lnTo>
                  <a:lnTo>
                    <a:pt x="439682" y="335800"/>
                  </a:lnTo>
                  <a:lnTo>
                    <a:pt x="442179" y="333083"/>
                  </a:lnTo>
                  <a:lnTo>
                    <a:pt x="443087" y="331951"/>
                  </a:lnTo>
                  <a:lnTo>
                    <a:pt x="444676" y="331045"/>
                  </a:lnTo>
                  <a:lnTo>
                    <a:pt x="447853" y="329007"/>
                  </a:lnTo>
                  <a:lnTo>
                    <a:pt x="451485" y="327422"/>
                  </a:lnTo>
                  <a:lnTo>
                    <a:pt x="455798" y="325610"/>
                  </a:lnTo>
                  <a:lnTo>
                    <a:pt x="460792" y="324252"/>
                  </a:lnTo>
                  <a:lnTo>
                    <a:pt x="466013" y="322667"/>
                  </a:lnTo>
                  <a:lnTo>
                    <a:pt x="471687" y="321534"/>
                  </a:lnTo>
                  <a:lnTo>
                    <a:pt x="477589" y="320402"/>
                  </a:lnTo>
                  <a:lnTo>
                    <a:pt x="489393" y="318138"/>
                  </a:lnTo>
                  <a:lnTo>
                    <a:pt x="501423" y="316100"/>
                  </a:lnTo>
                  <a:lnTo>
                    <a:pt x="512546" y="314515"/>
                  </a:lnTo>
                  <a:lnTo>
                    <a:pt x="522533" y="312703"/>
                  </a:lnTo>
                  <a:lnTo>
                    <a:pt x="530932" y="311118"/>
                  </a:lnTo>
                  <a:lnTo>
                    <a:pt x="534110" y="310212"/>
                  </a:lnTo>
                  <a:lnTo>
                    <a:pt x="535926" y="309307"/>
                  </a:lnTo>
                  <a:lnTo>
                    <a:pt x="536834" y="308854"/>
                  </a:lnTo>
                  <a:lnTo>
                    <a:pt x="538196" y="308854"/>
                  </a:lnTo>
                  <a:lnTo>
                    <a:pt x="539331" y="308854"/>
                  </a:lnTo>
                  <a:lnTo>
                    <a:pt x="541147" y="309307"/>
                  </a:lnTo>
                  <a:lnTo>
                    <a:pt x="544552" y="310892"/>
                  </a:lnTo>
                  <a:lnTo>
                    <a:pt x="548637" y="313156"/>
                  </a:lnTo>
                  <a:lnTo>
                    <a:pt x="553404" y="315873"/>
                  </a:lnTo>
                  <a:lnTo>
                    <a:pt x="558625" y="319270"/>
                  </a:lnTo>
                  <a:lnTo>
                    <a:pt x="570655" y="327648"/>
                  </a:lnTo>
                  <a:lnTo>
                    <a:pt x="568386" y="327422"/>
                  </a:lnTo>
                  <a:lnTo>
                    <a:pt x="574741" y="333536"/>
                  </a:lnTo>
                  <a:lnTo>
                    <a:pt x="591766" y="349613"/>
                  </a:lnTo>
                  <a:lnTo>
                    <a:pt x="616735" y="372483"/>
                  </a:lnTo>
                  <a:lnTo>
                    <a:pt x="631489" y="386070"/>
                  </a:lnTo>
                  <a:lnTo>
                    <a:pt x="647378" y="399882"/>
                  </a:lnTo>
                  <a:lnTo>
                    <a:pt x="663722" y="414148"/>
                  </a:lnTo>
                  <a:lnTo>
                    <a:pt x="680292" y="428187"/>
                  </a:lnTo>
                  <a:lnTo>
                    <a:pt x="696862" y="442000"/>
                  </a:lnTo>
                  <a:lnTo>
                    <a:pt x="712979" y="454907"/>
                  </a:lnTo>
                  <a:lnTo>
                    <a:pt x="728414" y="466682"/>
                  </a:lnTo>
                  <a:lnTo>
                    <a:pt x="735905" y="472116"/>
                  </a:lnTo>
                  <a:lnTo>
                    <a:pt x="742942" y="476872"/>
                  </a:lnTo>
                  <a:lnTo>
                    <a:pt x="749524" y="481174"/>
                  </a:lnTo>
                  <a:lnTo>
                    <a:pt x="755880" y="485023"/>
                  </a:lnTo>
                  <a:lnTo>
                    <a:pt x="761782" y="488194"/>
                  </a:lnTo>
                  <a:lnTo>
                    <a:pt x="767230" y="490911"/>
                  </a:lnTo>
                  <a:lnTo>
                    <a:pt x="777671" y="495666"/>
                  </a:lnTo>
                  <a:lnTo>
                    <a:pt x="788567" y="499968"/>
                  </a:lnTo>
                  <a:lnTo>
                    <a:pt x="800143" y="504271"/>
                  </a:lnTo>
                  <a:lnTo>
                    <a:pt x="811493" y="508120"/>
                  </a:lnTo>
                  <a:lnTo>
                    <a:pt x="823296" y="512196"/>
                  </a:lnTo>
                  <a:lnTo>
                    <a:pt x="835100" y="515819"/>
                  </a:lnTo>
                  <a:lnTo>
                    <a:pt x="846903" y="519442"/>
                  </a:lnTo>
                  <a:lnTo>
                    <a:pt x="858480" y="522839"/>
                  </a:lnTo>
                  <a:lnTo>
                    <a:pt x="881406" y="528953"/>
                  </a:lnTo>
                  <a:lnTo>
                    <a:pt x="902970" y="534161"/>
                  </a:lnTo>
                  <a:lnTo>
                    <a:pt x="938608" y="543218"/>
                  </a:lnTo>
                  <a:lnTo>
                    <a:pt x="945872" y="545256"/>
                  </a:lnTo>
                  <a:lnTo>
                    <a:pt x="952454" y="547068"/>
                  </a:lnTo>
                  <a:lnTo>
                    <a:pt x="958810" y="549332"/>
                  </a:lnTo>
                  <a:lnTo>
                    <a:pt x="964485" y="551823"/>
                  </a:lnTo>
                  <a:lnTo>
                    <a:pt x="969706" y="554314"/>
                  </a:lnTo>
                  <a:lnTo>
                    <a:pt x="974245" y="557258"/>
                  </a:lnTo>
                  <a:lnTo>
                    <a:pt x="976515" y="559069"/>
                  </a:lnTo>
                  <a:lnTo>
                    <a:pt x="978558" y="560654"/>
                  </a:lnTo>
                  <a:lnTo>
                    <a:pt x="980601" y="562692"/>
                  </a:lnTo>
                  <a:lnTo>
                    <a:pt x="982190" y="564730"/>
                  </a:lnTo>
                  <a:lnTo>
                    <a:pt x="984006" y="566542"/>
                  </a:lnTo>
                  <a:lnTo>
                    <a:pt x="985368" y="569032"/>
                  </a:lnTo>
                  <a:lnTo>
                    <a:pt x="986957" y="571070"/>
                  </a:lnTo>
                  <a:lnTo>
                    <a:pt x="988319" y="573788"/>
                  </a:lnTo>
                  <a:lnTo>
                    <a:pt x="989681" y="576505"/>
                  </a:lnTo>
                  <a:lnTo>
                    <a:pt x="990816" y="579222"/>
                  </a:lnTo>
                  <a:lnTo>
                    <a:pt x="991724" y="582166"/>
                  </a:lnTo>
                  <a:lnTo>
                    <a:pt x="992405" y="585336"/>
                  </a:lnTo>
                  <a:lnTo>
                    <a:pt x="993994" y="592356"/>
                  </a:lnTo>
                  <a:lnTo>
                    <a:pt x="995129" y="599828"/>
                  </a:lnTo>
                  <a:lnTo>
                    <a:pt x="995583" y="608433"/>
                  </a:lnTo>
                  <a:lnTo>
                    <a:pt x="995810" y="617717"/>
                  </a:lnTo>
                  <a:lnTo>
                    <a:pt x="997852" y="619981"/>
                  </a:lnTo>
                  <a:lnTo>
                    <a:pt x="999668" y="623151"/>
                  </a:lnTo>
                  <a:lnTo>
                    <a:pt x="1001257" y="626774"/>
                  </a:lnTo>
                  <a:lnTo>
                    <a:pt x="1001938" y="629039"/>
                  </a:lnTo>
                  <a:lnTo>
                    <a:pt x="1002392" y="631530"/>
                  </a:lnTo>
                  <a:lnTo>
                    <a:pt x="1003073" y="633794"/>
                  </a:lnTo>
                  <a:lnTo>
                    <a:pt x="1003300" y="636285"/>
                  </a:lnTo>
                  <a:lnTo>
                    <a:pt x="1003300" y="639002"/>
                  </a:lnTo>
                  <a:lnTo>
                    <a:pt x="1002846" y="641946"/>
                  </a:lnTo>
                  <a:lnTo>
                    <a:pt x="1001938" y="644663"/>
                  </a:lnTo>
                  <a:lnTo>
                    <a:pt x="1000803" y="647154"/>
                  </a:lnTo>
                  <a:lnTo>
                    <a:pt x="999895" y="648965"/>
                  </a:lnTo>
                  <a:lnTo>
                    <a:pt x="998079" y="651003"/>
                  </a:lnTo>
                  <a:lnTo>
                    <a:pt x="995583" y="653041"/>
                  </a:lnTo>
                  <a:lnTo>
                    <a:pt x="992178" y="655759"/>
                  </a:lnTo>
                  <a:lnTo>
                    <a:pt x="988319" y="658702"/>
                  </a:lnTo>
                  <a:lnTo>
                    <a:pt x="983779" y="661872"/>
                  </a:lnTo>
                  <a:lnTo>
                    <a:pt x="978558" y="665043"/>
                  </a:lnTo>
                  <a:lnTo>
                    <a:pt x="972429" y="668666"/>
                  </a:lnTo>
                  <a:lnTo>
                    <a:pt x="965847" y="672289"/>
                  </a:lnTo>
                  <a:lnTo>
                    <a:pt x="958583" y="676138"/>
                  </a:lnTo>
                  <a:lnTo>
                    <a:pt x="950638" y="679988"/>
                  </a:lnTo>
                  <a:lnTo>
                    <a:pt x="942013" y="684063"/>
                  </a:lnTo>
                  <a:lnTo>
                    <a:pt x="932933" y="688139"/>
                  </a:lnTo>
                  <a:lnTo>
                    <a:pt x="922945" y="691989"/>
                  </a:lnTo>
                  <a:lnTo>
                    <a:pt x="912277" y="696065"/>
                  </a:lnTo>
                  <a:lnTo>
                    <a:pt x="901154" y="699914"/>
                  </a:lnTo>
                  <a:lnTo>
                    <a:pt x="889351" y="703990"/>
                  </a:lnTo>
                  <a:lnTo>
                    <a:pt x="877093" y="707840"/>
                  </a:lnTo>
                  <a:lnTo>
                    <a:pt x="863928" y="711463"/>
                  </a:lnTo>
                  <a:lnTo>
                    <a:pt x="850308" y="715086"/>
                  </a:lnTo>
                  <a:lnTo>
                    <a:pt x="836008" y="718256"/>
                  </a:lnTo>
                  <a:lnTo>
                    <a:pt x="821480" y="721426"/>
                  </a:lnTo>
                  <a:lnTo>
                    <a:pt x="805818" y="724370"/>
                  </a:lnTo>
                  <a:lnTo>
                    <a:pt x="790156" y="727087"/>
                  </a:lnTo>
                  <a:lnTo>
                    <a:pt x="773585" y="729125"/>
                  </a:lnTo>
                  <a:lnTo>
                    <a:pt x="756334" y="731163"/>
                  </a:lnTo>
                  <a:lnTo>
                    <a:pt x="738856" y="732748"/>
                  </a:lnTo>
                  <a:lnTo>
                    <a:pt x="720923" y="733880"/>
                  </a:lnTo>
                  <a:lnTo>
                    <a:pt x="702083" y="734786"/>
                  </a:lnTo>
                  <a:lnTo>
                    <a:pt x="682789" y="735012"/>
                  </a:lnTo>
                  <a:lnTo>
                    <a:pt x="663041" y="734786"/>
                  </a:lnTo>
                  <a:lnTo>
                    <a:pt x="642839" y="734333"/>
                  </a:lnTo>
                  <a:lnTo>
                    <a:pt x="622409" y="732974"/>
                  </a:lnTo>
                  <a:lnTo>
                    <a:pt x="602434" y="731389"/>
                  </a:lnTo>
                  <a:lnTo>
                    <a:pt x="582686" y="729125"/>
                  </a:lnTo>
                  <a:lnTo>
                    <a:pt x="563392" y="726408"/>
                  </a:lnTo>
                  <a:lnTo>
                    <a:pt x="544552" y="723237"/>
                  </a:lnTo>
                  <a:lnTo>
                    <a:pt x="525938" y="719841"/>
                  </a:lnTo>
                  <a:lnTo>
                    <a:pt x="508006" y="715991"/>
                  </a:lnTo>
                  <a:lnTo>
                    <a:pt x="490074" y="712142"/>
                  </a:lnTo>
                  <a:lnTo>
                    <a:pt x="472822" y="707840"/>
                  </a:lnTo>
                  <a:lnTo>
                    <a:pt x="456252" y="703084"/>
                  </a:lnTo>
                  <a:lnTo>
                    <a:pt x="439909" y="698329"/>
                  </a:lnTo>
                  <a:lnTo>
                    <a:pt x="424473" y="693347"/>
                  </a:lnTo>
                  <a:lnTo>
                    <a:pt x="409038" y="688366"/>
                  </a:lnTo>
                  <a:lnTo>
                    <a:pt x="394511" y="683158"/>
                  </a:lnTo>
                  <a:lnTo>
                    <a:pt x="380210" y="678176"/>
                  </a:lnTo>
                  <a:lnTo>
                    <a:pt x="366818" y="672741"/>
                  </a:lnTo>
                  <a:lnTo>
                    <a:pt x="353879" y="667760"/>
                  </a:lnTo>
                  <a:lnTo>
                    <a:pt x="341849" y="662325"/>
                  </a:lnTo>
                  <a:lnTo>
                    <a:pt x="330272" y="657117"/>
                  </a:lnTo>
                  <a:lnTo>
                    <a:pt x="319377" y="652362"/>
                  </a:lnTo>
                  <a:lnTo>
                    <a:pt x="299628" y="642852"/>
                  </a:lnTo>
                  <a:lnTo>
                    <a:pt x="282831" y="634473"/>
                  </a:lnTo>
                  <a:lnTo>
                    <a:pt x="268985" y="627001"/>
                  </a:lnTo>
                  <a:lnTo>
                    <a:pt x="258543" y="621340"/>
                  </a:lnTo>
                  <a:lnTo>
                    <a:pt x="247420" y="615226"/>
                  </a:lnTo>
                  <a:lnTo>
                    <a:pt x="246512" y="614773"/>
                  </a:lnTo>
                  <a:lnTo>
                    <a:pt x="245604" y="614547"/>
                  </a:lnTo>
                  <a:lnTo>
                    <a:pt x="244243" y="614773"/>
                  </a:lnTo>
                  <a:lnTo>
                    <a:pt x="243108" y="614773"/>
                  </a:lnTo>
                  <a:lnTo>
                    <a:pt x="240611" y="615679"/>
                  </a:lnTo>
                  <a:lnTo>
                    <a:pt x="238114" y="616811"/>
                  </a:lnTo>
                  <a:lnTo>
                    <a:pt x="235163" y="618623"/>
                  </a:lnTo>
                  <a:lnTo>
                    <a:pt x="232212" y="620660"/>
                  </a:lnTo>
                  <a:lnTo>
                    <a:pt x="229261" y="623151"/>
                  </a:lnTo>
                  <a:lnTo>
                    <a:pt x="226310" y="625642"/>
                  </a:lnTo>
                  <a:lnTo>
                    <a:pt x="221089" y="630624"/>
                  </a:lnTo>
                  <a:lnTo>
                    <a:pt x="216777" y="635379"/>
                  </a:lnTo>
                  <a:lnTo>
                    <a:pt x="212691" y="639908"/>
                  </a:lnTo>
                  <a:lnTo>
                    <a:pt x="204065" y="638323"/>
                  </a:lnTo>
                  <a:lnTo>
                    <a:pt x="181593" y="633568"/>
                  </a:lnTo>
                  <a:lnTo>
                    <a:pt x="166385" y="630397"/>
                  </a:lnTo>
                  <a:lnTo>
                    <a:pt x="149360" y="626548"/>
                  </a:lnTo>
                  <a:lnTo>
                    <a:pt x="130974" y="622246"/>
                  </a:lnTo>
                  <a:lnTo>
                    <a:pt x="112134" y="617717"/>
                  </a:lnTo>
                  <a:lnTo>
                    <a:pt x="93067" y="612509"/>
                  </a:lnTo>
                  <a:lnTo>
                    <a:pt x="74226" y="607074"/>
                  </a:lnTo>
                  <a:lnTo>
                    <a:pt x="65374" y="604583"/>
                  </a:lnTo>
                  <a:lnTo>
                    <a:pt x="56748" y="601640"/>
                  </a:lnTo>
                  <a:lnTo>
                    <a:pt x="48576" y="598922"/>
                  </a:lnTo>
                  <a:lnTo>
                    <a:pt x="40632" y="595979"/>
                  </a:lnTo>
                  <a:lnTo>
                    <a:pt x="33368" y="593035"/>
                  </a:lnTo>
                  <a:lnTo>
                    <a:pt x="26785" y="590091"/>
                  </a:lnTo>
                  <a:lnTo>
                    <a:pt x="20883" y="587147"/>
                  </a:lnTo>
                  <a:lnTo>
                    <a:pt x="15890" y="584204"/>
                  </a:lnTo>
                  <a:lnTo>
                    <a:pt x="11350" y="581487"/>
                  </a:lnTo>
                  <a:lnTo>
                    <a:pt x="7718" y="578543"/>
                  </a:lnTo>
                  <a:lnTo>
                    <a:pt x="6583" y="577184"/>
                  </a:lnTo>
                  <a:lnTo>
                    <a:pt x="5448" y="575826"/>
                  </a:lnTo>
                  <a:lnTo>
                    <a:pt x="4313" y="574240"/>
                  </a:lnTo>
                  <a:lnTo>
                    <a:pt x="3859" y="572882"/>
                  </a:lnTo>
                  <a:lnTo>
                    <a:pt x="2951" y="569712"/>
                  </a:lnTo>
                  <a:lnTo>
                    <a:pt x="2270" y="566089"/>
                  </a:lnTo>
                  <a:lnTo>
                    <a:pt x="1589" y="561786"/>
                  </a:lnTo>
                  <a:lnTo>
                    <a:pt x="908" y="556578"/>
                  </a:lnTo>
                  <a:lnTo>
                    <a:pt x="227" y="545256"/>
                  </a:lnTo>
                  <a:lnTo>
                    <a:pt x="0" y="532123"/>
                  </a:lnTo>
                  <a:lnTo>
                    <a:pt x="0" y="517404"/>
                  </a:lnTo>
                  <a:lnTo>
                    <a:pt x="454" y="501554"/>
                  </a:lnTo>
                  <a:lnTo>
                    <a:pt x="1135" y="485476"/>
                  </a:lnTo>
                  <a:lnTo>
                    <a:pt x="2497" y="468946"/>
                  </a:lnTo>
                  <a:lnTo>
                    <a:pt x="3859" y="452190"/>
                  </a:lnTo>
                  <a:lnTo>
                    <a:pt x="5675" y="435886"/>
                  </a:lnTo>
                  <a:lnTo>
                    <a:pt x="7491" y="420035"/>
                  </a:lnTo>
                  <a:lnTo>
                    <a:pt x="9761" y="405317"/>
                  </a:lnTo>
                  <a:lnTo>
                    <a:pt x="12485" y="392183"/>
                  </a:lnTo>
                  <a:lnTo>
                    <a:pt x="13620" y="386296"/>
                  </a:lnTo>
                  <a:lnTo>
                    <a:pt x="14982" y="380861"/>
                  </a:lnTo>
                  <a:lnTo>
                    <a:pt x="16571" y="375653"/>
                  </a:lnTo>
                  <a:lnTo>
                    <a:pt x="17933" y="371351"/>
                  </a:lnTo>
                  <a:lnTo>
                    <a:pt x="19748" y="367728"/>
                  </a:lnTo>
                  <a:lnTo>
                    <a:pt x="21110" y="364558"/>
                  </a:lnTo>
                  <a:lnTo>
                    <a:pt x="26785" y="355047"/>
                  </a:lnTo>
                  <a:lnTo>
                    <a:pt x="32006" y="345537"/>
                  </a:lnTo>
                  <a:lnTo>
                    <a:pt x="36773" y="335800"/>
                  </a:lnTo>
                  <a:lnTo>
                    <a:pt x="41313" y="326516"/>
                  </a:lnTo>
                  <a:lnTo>
                    <a:pt x="45625" y="317006"/>
                  </a:lnTo>
                  <a:lnTo>
                    <a:pt x="49257" y="307722"/>
                  </a:lnTo>
                  <a:lnTo>
                    <a:pt x="51981" y="298664"/>
                  </a:lnTo>
                  <a:lnTo>
                    <a:pt x="53116" y="294588"/>
                  </a:lnTo>
                  <a:close/>
                  <a:moveTo>
                    <a:pt x="1053530" y="0"/>
                  </a:moveTo>
                  <a:lnTo>
                    <a:pt x="1055344" y="4303"/>
                  </a:lnTo>
                  <a:lnTo>
                    <a:pt x="1057384" y="5209"/>
                  </a:lnTo>
                  <a:lnTo>
                    <a:pt x="1062146" y="7475"/>
                  </a:lnTo>
                  <a:lnTo>
                    <a:pt x="1069628" y="11552"/>
                  </a:lnTo>
                  <a:lnTo>
                    <a:pt x="1073936" y="13817"/>
                  </a:lnTo>
                  <a:lnTo>
                    <a:pt x="1078244" y="16535"/>
                  </a:lnTo>
                  <a:lnTo>
                    <a:pt x="1083232" y="19480"/>
                  </a:lnTo>
                  <a:lnTo>
                    <a:pt x="1087994" y="22877"/>
                  </a:lnTo>
                  <a:lnTo>
                    <a:pt x="1092755" y="26501"/>
                  </a:lnTo>
                  <a:lnTo>
                    <a:pt x="1097290" y="30579"/>
                  </a:lnTo>
                  <a:lnTo>
                    <a:pt x="1101598" y="34882"/>
                  </a:lnTo>
                  <a:lnTo>
                    <a:pt x="1105906" y="39413"/>
                  </a:lnTo>
                  <a:lnTo>
                    <a:pt x="1109534" y="43943"/>
                  </a:lnTo>
                  <a:lnTo>
                    <a:pt x="1111121" y="46434"/>
                  </a:lnTo>
                  <a:lnTo>
                    <a:pt x="1112708" y="49153"/>
                  </a:lnTo>
                  <a:lnTo>
                    <a:pt x="1115882" y="54815"/>
                  </a:lnTo>
                  <a:lnTo>
                    <a:pt x="1119510" y="60705"/>
                  </a:lnTo>
                  <a:lnTo>
                    <a:pt x="1129033" y="75201"/>
                  </a:lnTo>
                  <a:lnTo>
                    <a:pt x="1139690" y="91284"/>
                  </a:lnTo>
                  <a:lnTo>
                    <a:pt x="1151253" y="107819"/>
                  </a:lnTo>
                  <a:lnTo>
                    <a:pt x="1163270" y="123675"/>
                  </a:lnTo>
                  <a:lnTo>
                    <a:pt x="1174380" y="138851"/>
                  </a:lnTo>
                  <a:lnTo>
                    <a:pt x="1184130" y="151309"/>
                  </a:lnTo>
                  <a:lnTo>
                    <a:pt x="1192066" y="160822"/>
                  </a:lnTo>
                  <a:lnTo>
                    <a:pt x="1193880" y="162408"/>
                  </a:lnTo>
                  <a:lnTo>
                    <a:pt x="1196147" y="164220"/>
                  </a:lnTo>
                  <a:lnTo>
                    <a:pt x="1198868" y="165579"/>
                  </a:lnTo>
                  <a:lnTo>
                    <a:pt x="1201589" y="166712"/>
                  </a:lnTo>
                  <a:lnTo>
                    <a:pt x="1205217" y="168071"/>
                  </a:lnTo>
                  <a:lnTo>
                    <a:pt x="1208844" y="168977"/>
                  </a:lnTo>
                  <a:lnTo>
                    <a:pt x="1212926" y="169883"/>
                  </a:lnTo>
                  <a:lnTo>
                    <a:pt x="1217007" y="170789"/>
                  </a:lnTo>
                  <a:lnTo>
                    <a:pt x="1226530" y="172148"/>
                  </a:lnTo>
                  <a:lnTo>
                    <a:pt x="1237186" y="172827"/>
                  </a:lnTo>
                  <a:lnTo>
                    <a:pt x="1248523" y="173507"/>
                  </a:lnTo>
                  <a:lnTo>
                    <a:pt x="1260540" y="174186"/>
                  </a:lnTo>
                  <a:lnTo>
                    <a:pt x="1286615" y="174639"/>
                  </a:lnTo>
                  <a:lnTo>
                    <a:pt x="1313823" y="175092"/>
                  </a:lnTo>
                  <a:lnTo>
                    <a:pt x="1327654" y="175545"/>
                  </a:lnTo>
                  <a:lnTo>
                    <a:pt x="1341712" y="175999"/>
                  </a:lnTo>
                  <a:lnTo>
                    <a:pt x="1355090" y="177131"/>
                  </a:lnTo>
                  <a:lnTo>
                    <a:pt x="1368467" y="178037"/>
                  </a:lnTo>
                  <a:lnTo>
                    <a:pt x="1381618" y="179623"/>
                  </a:lnTo>
                  <a:lnTo>
                    <a:pt x="1394768" y="181435"/>
                  </a:lnTo>
                  <a:lnTo>
                    <a:pt x="1407466" y="183247"/>
                  </a:lnTo>
                  <a:lnTo>
                    <a:pt x="1420390" y="185512"/>
                  </a:lnTo>
                  <a:lnTo>
                    <a:pt x="1433087" y="187777"/>
                  </a:lnTo>
                  <a:lnTo>
                    <a:pt x="1445558" y="190495"/>
                  </a:lnTo>
                  <a:lnTo>
                    <a:pt x="1457348" y="192987"/>
                  </a:lnTo>
                  <a:lnTo>
                    <a:pt x="1468911" y="195705"/>
                  </a:lnTo>
                  <a:lnTo>
                    <a:pt x="1479795" y="198650"/>
                  </a:lnTo>
                  <a:lnTo>
                    <a:pt x="1489998" y="201821"/>
                  </a:lnTo>
                  <a:lnTo>
                    <a:pt x="1499521" y="205218"/>
                  </a:lnTo>
                  <a:lnTo>
                    <a:pt x="1508137" y="208390"/>
                  </a:lnTo>
                  <a:lnTo>
                    <a:pt x="1515846" y="212014"/>
                  </a:lnTo>
                  <a:lnTo>
                    <a:pt x="1522421" y="215411"/>
                  </a:lnTo>
                  <a:lnTo>
                    <a:pt x="1525369" y="217450"/>
                  </a:lnTo>
                  <a:lnTo>
                    <a:pt x="1528090" y="219036"/>
                  </a:lnTo>
                  <a:lnTo>
                    <a:pt x="1530130" y="221074"/>
                  </a:lnTo>
                  <a:lnTo>
                    <a:pt x="1532171" y="222660"/>
                  </a:lnTo>
                  <a:lnTo>
                    <a:pt x="1535799" y="226963"/>
                  </a:lnTo>
                  <a:lnTo>
                    <a:pt x="1539200" y="231267"/>
                  </a:lnTo>
                  <a:lnTo>
                    <a:pt x="1542374" y="235797"/>
                  </a:lnTo>
                  <a:lnTo>
                    <a:pt x="1545322" y="241007"/>
                  </a:lnTo>
                  <a:lnTo>
                    <a:pt x="1548043" y="246217"/>
                  </a:lnTo>
                  <a:lnTo>
                    <a:pt x="1550310" y="251653"/>
                  </a:lnTo>
                  <a:lnTo>
                    <a:pt x="1552577" y="257089"/>
                  </a:lnTo>
                  <a:lnTo>
                    <a:pt x="1554618" y="262299"/>
                  </a:lnTo>
                  <a:lnTo>
                    <a:pt x="1556432" y="267735"/>
                  </a:lnTo>
                  <a:lnTo>
                    <a:pt x="1558019" y="272719"/>
                  </a:lnTo>
                  <a:lnTo>
                    <a:pt x="1560060" y="282005"/>
                  </a:lnTo>
                  <a:lnTo>
                    <a:pt x="1561647" y="289707"/>
                  </a:lnTo>
                  <a:lnTo>
                    <a:pt x="1561873" y="292425"/>
                  </a:lnTo>
                  <a:lnTo>
                    <a:pt x="1562100" y="294691"/>
                  </a:lnTo>
                  <a:lnTo>
                    <a:pt x="1562100" y="295144"/>
                  </a:lnTo>
                  <a:lnTo>
                    <a:pt x="1561647" y="295823"/>
                  </a:lnTo>
                  <a:lnTo>
                    <a:pt x="1560286" y="297409"/>
                  </a:lnTo>
                  <a:lnTo>
                    <a:pt x="1558246" y="299221"/>
                  </a:lnTo>
                  <a:lnTo>
                    <a:pt x="1555525" y="301486"/>
                  </a:lnTo>
                  <a:lnTo>
                    <a:pt x="1551670" y="303977"/>
                  </a:lnTo>
                  <a:lnTo>
                    <a:pt x="1547362" y="306696"/>
                  </a:lnTo>
                  <a:lnTo>
                    <a:pt x="1542147" y="309640"/>
                  </a:lnTo>
                  <a:lnTo>
                    <a:pt x="1536025" y="312811"/>
                  </a:lnTo>
                  <a:lnTo>
                    <a:pt x="1529450" y="316209"/>
                  </a:lnTo>
                  <a:lnTo>
                    <a:pt x="1521968" y="319607"/>
                  </a:lnTo>
                  <a:lnTo>
                    <a:pt x="1513805" y="323231"/>
                  </a:lnTo>
                  <a:lnTo>
                    <a:pt x="1505189" y="326855"/>
                  </a:lnTo>
                  <a:lnTo>
                    <a:pt x="1495893" y="330479"/>
                  </a:lnTo>
                  <a:lnTo>
                    <a:pt x="1485917" y="334103"/>
                  </a:lnTo>
                  <a:lnTo>
                    <a:pt x="1475260" y="337954"/>
                  </a:lnTo>
                  <a:lnTo>
                    <a:pt x="1463923" y="341578"/>
                  </a:lnTo>
                  <a:lnTo>
                    <a:pt x="1452133" y="345202"/>
                  </a:lnTo>
                  <a:lnTo>
                    <a:pt x="1439662" y="348600"/>
                  </a:lnTo>
                  <a:lnTo>
                    <a:pt x="1426738" y="351998"/>
                  </a:lnTo>
                  <a:lnTo>
                    <a:pt x="1413361" y="355395"/>
                  </a:lnTo>
                  <a:lnTo>
                    <a:pt x="1399530" y="358340"/>
                  </a:lnTo>
                  <a:lnTo>
                    <a:pt x="1385019" y="361285"/>
                  </a:lnTo>
                  <a:lnTo>
                    <a:pt x="1370054" y="364003"/>
                  </a:lnTo>
                  <a:lnTo>
                    <a:pt x="1354409" y="366268"/>
                  </a:lnTo>
                  <a:lnTo>
                    <a:pt x="1338764" y="368307"/>
                  </a:lnTo>
                  <a:lnTo>
                    <a:pt x="1322439" y="370119"/>
                  </a:lnTo>
                  <a:lnTo>
                    <a:pt x="1305888" y="371251"/>
                  </a:lnTo>
                  <a:lnTo>
                    <a:pt x="1288882" y="372157"/>
                  </a:lnTo>
                  <a:lnTo>
                    <a:pt x="1271197" y="372837"/>
                  </a:lnTo>
                  <a:lnTo>
                    <a:pt x="1253511" y="373063"/>
                  </a:lnTo>
                  <a:lnTo>
                    <a:pt x="1235373" y="372610"/>
                  </a:lnTo>
                  <a:lnTo>
                    <a:pt x="1216780" y="371704"/>
                  </a:lnTo>
                  <a:lnTo>
                    <a:pt x="1198641" y="370345"/>
                  </a:lnTo>
                  <a:lnTo>
                    <a:pt x="1180275" y="368533"/>
                  </a:lnTo>
                  <a:lnTo>
                    <a:pt x="1162590" y="366947"/>
                  </a:lnTo>
                  <a:lnTo>
                    <a:pt x="1145131" y="364682"/>
                  </a:lnTo>
                  <a:lnTo>
                    <a:pt x="1128126" y="362191"/>
                  </a:lnTo>
                  <a:lnTo>
                    <a:pt x="1111574" y="359699"/>
                  </a:lnTo>
                  <a:lnTo>
                    <a:pt x="1095249" y="356981"/>
                  </a:lnTo>
                  <a:lnTo>
                    <a:pt x="1079604" y="354036"/>
                  </a:lnTo>
                  <a:lnTo>
                    <a:pt x="1063960" y="350865"/>
                  </a:lnTo>
                  <a:lnTo>
                    <a:pt x="1048541" y="347694"/>
                  </a:lnTo>
                  <a:lnTo>
                    <a:pt x="1033804" y="344523"/>
                  </a:lnTo>
                  <a:lnTo>
                    <a:pt x="1019292" y="341125"/>
                  </a:lnTo>
                  <a:lnTo>
                    <a:pt x="991404" y="334330"/>
                  </a:lnTo>
                  <a:lnTo>
                    <a:pt x="964649" y="327308"/>
                  </a:lnTo>
                  <a:lnTo>
                    <a:pt x="915900" y="314170"/>
                  </a:lnTo>
                  <a:lnTo>
                    <a:pt x="893680" y="308055"/>
                  </a:lnTo>
                  <a:lnTo>
                    <a:pt x="872367" y="303071"/>
                  </a:lnTo>
                  <a:lnTo>
                    <a:pt x="862391" y="300580"/>
                  </a:lnTo>
                  <a:lnTo>
                    <a:pt x="852868" y="298541"/>
                  </a:lnTo>
                  <a:lnTo>
                    <a:pt x="843571" y="296729"/>
                  </a:lnTo>
                  <a:lnTo>
                    <a:pt x="834729" y="295144"/>
                  </a:lnTo>
                  <a:lnTo>
                    <a:pt x="825886" y="294011"/>
                  </a:lnTo>
                  <a:lnTo>
                    <a:pt x="817723" y="293105"/>
                  </a:lnTo>
                  <a:lnTo>
                    <a:pt x="809561" y="292425"/>
                  </a:lnTo>
                  <a:lnTo>
                    <a:pt x="802079" y="292199"/>
                  </a:lnTo>
                  <a:lnTo>
                    <a:pt x="797317" y="339540"/>
                  </a:lnTo>
                  <a:lnTo>
                    <a:pt x="775097" y="338407"/>
                  </a:lnTo>
                  <a:lnTo>
                    <a:pt x="719320" y="336142"/>
                  </a:lnTo>
                  <a:lnTo>
                    <a:pt x="683949" y="334330"/>
                  </a:lnTo>
                  <a:lnTo>
                    <a:pt x="645857" y="332065"/>
                  </a:lnTo>
                  <a:lnTo>
                    <a:pt x="607765" y="329800"/>
                  </a:lnTo>
                  <a:lnTo>
                    <a:pt x="571034" y="327308"/>
                  </a:lnTo>
                  <a:lnTo>
                    <a:pt x="559017" y="318927"/>
                  </a:lnTo>
                  <a:lnTo>
                    <a:pt x="553802" y="315530"/>
                  </a:lnTo>
                  <a:lnTo>
                    <a:pt x="549040" y="312811"/>
                  </a:lnTo>
                  <a:lnTo>
                    <a:pt x="544959" y="310546"/>
                  </a:lnTo>
                  <a:lnTo>
                    <a:pt x="541558" y="308961"/>
                  </a:lnTo>
                  <a:lnTo>
                    <a:pt x="539744" y="308508"/>
                  </a:lnTo>
                  <a:lnTo>
                    <a:pt x="538610" y="308508"/>
                  </a:lnTo>
                  <a:lnTo>
                    <a:pt x="537250" y="308508"/>
                  </a:lnTo>
                  <a:lnTo>
                    <a:pt x="536343" y="308961"/>
                  </a:lnTo>
                  <a:lnTo>
                    <a:pt x="534529" y="309867"/>
                  </a:lnTo>
                  <a:lnTo>
                    <a:pt x="531355" y="310773"/>
                  </a:lnTo>
                  <a:lnTo>
                    <a:pt x="522966" y="312358"/>
                  </a:lnTo>
                  <a:lnTo>
                    <a:pt x="520018" y="285630"/>
                  </a:lnTo>
                  <a:lnTo>
                    <a:pt x="516844" y="252106"/>
                  </a:lnTo>
                  <a:lnTo>
                    <a:pt x="513669" y="215411"/>
                  </a:lnTo>
                  <a:lnTo>
                    <a:pt x="512309" y="197064"/>
                  </a:lnTo>
                  <a:lnTo>
                    <a:pt x="511175" y="178717"/>
                  </a:lnTo>
                  <a:lnTo>
                    <a:pt x="515937" y="152668"/>
                  </a:lnTo>
                  <a:lnTo>
                    <a:pt x="519111" y="135906"/>
                  </a:lnTo>
                  <a:lnTo>
                    <a:pt x="522512" y="118691"/>
                  </a:lnTo>
                  <a:lnTo>
                    <a:pt x="526140" y="101703"/>
                  </a:lnTo>
                  <a:lnTo>
                    <a:pt x="529768" y="86300"/>
                  </a:lnTo>
                  <a:lnTo>
                    <a:pt x="531582" y="79731"/>
                  </a:lnTo>
                  <a:lnTo>
                    <a:pt x="533169" y="73842"/>
                  </a:lnTo>
                  <a:lnTo>
                    <a:pt x="534983" y="69085"/>
                  </a:lnTo>
                  <a:lnTo>
                    <a:pt x="536343" y="65235"/>
                  </a:lnTo>
                  <a:lnTo>
                    <a:pt x="537250" y="62970"/>
                  </a:lnTo>
                  <a:lnTo>
                    <a:pt x="538157" y="60252"/>
                  </a:lnTo>
                  <a:lnTo>
                    <a:pt x="538837" y="57080"/>
                  </a:lnTo>
                  <a:lnTo>
                    <a:pt x="539291" y="53909"/>
                  </a:lnTo>
                  <a:lnTo>
                    <a:pt x="544506" y="57307"/>
                  </a:lnTo>
                  <a:lnTo>
                    <a:pt x="549494" y="60705"/>
                  </a:lnTo>
                  <a:lnTo>
                    <a:pt x="555162" y="63876"/>
                  </a:lnTo>
                  <a:lnTo>
                    <a:pt x="561057" y="66820"/>
                  </a:lnTo>
                  <a:lnTo>
                    <a:pt x="566726" y="69765"/>
                  </a:lnTo>
                  <a:lnTo>
                    <a:pt x="572848" y="72483"/>
                  </a:lnTo>
                  <a:lnTo>
                    <a:pt x="579196" y="75201"/>
                  </a:lnTo>
                  <a:lnTo>
                    <a:pt x="585772" y="77466"/>
                  </a:lnTo>
                  <a:lnTo>
                    <a:pt x="592574" y="79731"/>
                  </a:lnTo>
                  <a:lnTo>
                    <a:pt x="599376" y="81770"/>
                  </a:lnTo>
                  <a:lnTo>
                    <a:pt x="606405" y="83582"/>
                  </a:lnTo>
                  <a:lnTo>
                    <a:pt x="613434" y="85621"/>
                  </a:lnTo>
                  <a:lnTo>
                    <a:pt x="620916" y="87206"/>
                  </a:lnTo>
                  <a:lnTo>
                    <a:pt x="628171" y="88792"/>
                  </a:lnTo>
                  <a:lnTo>
                    <a:pt x="643136" y="91510"/>
                  </a:lnTo>
                  <a:lnTo>
                    <a:pt x="658781" y="93549"/>
                  </a:lnTo>
                  <a:lnTo>
                    <a:pt x="674652" y="95587"/>
                  </a:lnTo>
                  <a:lnTo>
                    <a:pt x="690524" y="96946"/>
                  </a:lnTo>
                  <a:lnTo>
                    <a:pt x="706396" y="98079"/>
                  </a:lnTo>
                  <a:lnTo>
                    <a:pt x="722494" y="98532"/>
                  </a:lnTo>
                  <a:lnTo>
                    <a:pt x="738366" y="98985"/>
                  </a:lnTo>
                  <a:lnTo>
                    <a:pt x="754464" y="98985"/>
                  </a:lnTo>
                  <a:lnTo>
                    <a:pt x="769882" y="98758"/>
                  </a:lnTo>
                  <a:lnTo>
                    <a:pt x="785300" y="98305"/>
                  </a:lnTo>
                  <a:lnTo>
                    <a:pt x="800265" y="97852"/>
                  </a:lnTo>
                  <a:lnTo>
                    <a:pt x="814549" y="96946"/>
                  </a:lnTo>
                  <a:lnTo>
                    <a:pt x="828380" y="96040"/>
                  </a:lnTo>
                  <a:lnTo>
                    <a:pt x="854455" y="93775"/>
                  </a:lnTo>
                  <a:lnTo>
                    <a:pt x="876902" y="91737"/>
                  </a:lnTo>
                  <a:lnTo>
                    <a:pt x="895494" y="89471"/>
                  </a:lnTo>
                  <a:lnTo>
                    <a:pt x="910005" y="87433"/>
                  </a:lnTo>
                  <a:lnTo>
                    <a:pt x="921796" y="85621"/>
                  </a:lnTo>
                  <a:lnTo>
                    <a:pt x="921342" y="84715"/>
                  </a:lnTo>
                  <a:lnTo>
                    <a:pt x="919755" y="81997"/>
                  </a:lnTo>
                  <a:lnTo>
                    <a:pt x="917488" y="77919"/>
                  </a:lnTo>
                  <a:lnTo>
                    <a:pt x="916581" y="75654"/>
                  </a:lnTo>
                  <a:lnTo>
                    <a:pt x="915674" y="73163"/>
                  </a:lnTo>
                  <a:lnTo>
                    <a:pt x="914993" y="70671"/>
                  </a:lnTo>
                  <a:lnTo>
                    <a:pt x="914540" y="68406"/>
                  </a:lnTo>
                  <a:lnTo>
                    <a:pt x="914540" y="65914"/>
                  </a:lnTo>
                  <a:lnTo>
                    <a:pt x="914767" y="63649"/>
                  </a:lnTo>
                  <a:lnTo>
                    <a:pt x="915220" y="62743"/>
                  </a:lnTo>
                  <a:lnTo>
                    <a:pt x="915674" y="61837"/>
                  </a:lnTo>
                  <a:lnTo>
                    <a:pt x="916354" y="60705"/>
                  </a:lnTo>
                  <a:lnTo>
                    <a:pt x="917261" y="60025"/>
                  </a:lnTo>
                  <a:lnTo>
                    <a:pt x="918168" y="59346"/>
                  </a:lnTo>
                  <a:lnTo>
                    <a:pt x="919075" y="58666"/>
                  </a:lnTo>
                  <a:lnTo>
                    <a:pt x="920435" y="58213"/>
                  </a:lnTo>
                  <a:lnTo>
                    <a:pt x="921796" y="57986"/>
                  </a:lnTo>
                  <a:lnTo>
                    <a:pt x="925650" y="56627"/>
                  </a:lnTo>
                  <a:lnTo>
                    <a:pt x="930412" y="55268"/>
                  </a:lnTo>
                  <a:lnTo>
                    <a:pt x="935626" y="53003"/>
                  </a:lnTo>
                  <a:lnTo>
                    <a:pt x="941748" y="50512"/>
                  </a:lnTo>
                  <a:lnTo>
                    <a:pt x="955579" y="44169"/>
                  </a:lnTo>
                  <a:lnTo>
                    <a:pt x="970771" y="36921"/>
                  </a:lnTo>
                  <a:lnTo>
                    <a:pt x="986189" y="29446"/>
                  </a:lnTo>
                  <a:lnTo>
                    <a:pt x="1000473" y="21971"/>
                  </a:lnTo>
                  <a:lnTo>
                    <a:pt x="1013170" y="15176"/>
                  </a:lnTo>
                  <a:lnTo>
                    <a:pt x="1022693" y="9513"/>
                  </a:lnTo>
                  <a:lnTo>
                    <a:pt x="1025868" y="7475"/>
                  </a:lnTo>
                  <a:lnTo>
                    <a:pt x="1029269" y="5889"/>
                  </a:lnTo>
                  <a:lnTo>
                    <a:pt x="1033123" y="4303"/>
                  </a:lnTo>
                  <a:lnTo>
                    <a:pt x="1036978" y="3171"/>
                  </a:lnTo>
                  <a:lnTo>
                    <a:pt x="1040832" y="2265"/>
                  </a:lnTo>
                  <a:lnTo>
                    <a:pt x="1044914" y="11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6A434D7D-0995-4B6D-8EC4-437D393AB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0375" y="1206500"/>
              <a:ext cx="1936750" cy="5299075"/>
            </a:xfrm>
            <a:custGeom>
              <a:avLst/>
              <a:gdLst>
                <a:gd name="T0" fmla="*/ 4297 w 8543"/>
                <a:gd name="T1" fmla="*/ 22465 h 23365"/>
                <a:gd name="T2" fmla="*/ 4015 w 8543"/>
                <a:gd name="T3" fmla="*/ 21292 h 23365"/>
                <a:gd name="T4" fmla="*/ 4226 w 8543"/>
                <a:gd name="T5" fmla="*/ 20098 h 23365"/>
                <a:gd name="T6" fmla="*/ 4488 w 8543"/>
                <a:gd name="T7" fmla="*/ 20191 h 23365"/>
                <a:gd name="T8" fmla="*/ 4383 w 8543"/>
                <a:gd name="T9" fmla="*/ 20737 h 23365"/>
                <a:gd name="T10" fmla="*/ 4597 w 8543"/>
                <a:gd name="T11" fmla="*/ 22008 h 23365"/>
                <a:gd name="T12" fmla="*/ 6076 w 8543"/>
                <a:gd name="T13" fmla="*/ 21967 h 23365"/>
                <a:gd name="T14" fmla="*/ 6649 w 8543"/>
                <a:gd name="T15" fmla="*/ 21554 h 23365"/>
                <a:gd name="T16" fmla="*/ 6184 w 8543"/>
                <a:gd name="T17" fmla="*/ 20489 h 23365"/>
                <a:gd name="T18" fmla="*/ 6467 w 8543"/>
                <a:gd name="T19" fmla="*/ 19845 h 23365"/>
                <a:gd name="T20" fmla="*/ 6310 w 8543"/>
                <a:gd name="T21" fmla="*/ 17977 h 23365"/>
                <a:gd name="T22" fmla="*/ 7015 w 8543"/>
                <a:gd name="T23" fmla="*/ 14378 h 23365"/>
                <a:gd name="T24" fmla="*/ 7527 w 8543"/>
                <a:gd name="T25" fmla="*/ 10074 h 23365"/>
                <a:gd name="T26" fmla="*/ 7876 w 8543"/>
                <a:gd name="T27" fmla="*/ 9483 h 23365"/>
                <a:gd name="T28" fmla="*/ 8303 w 8543"/>
                <a:gd name="T29" fmla="*/ 7043 h 23365"/>
                <a:gd name="T30" fmla="*/ 8154 w 8543"/>
                <a:gd name="T31" fmla="*/ 4832 h 23365"/>
                <a:gd name="T32" fmla="*/ 8326 w 8543"/>
                <a:gd name="T33" fmla="*/ 3975 h 23365"/>
                <a:gd name="T34" fmla="*/ 8542 w 8543"/>
                <a:gd name="T35" fmla="*/ 2236 h 23365"/>
                <a:gd name="T36" fmla="*/ 7579 w 8543"/>
                <a:gd name="T37" fmla="*/ 1041 h 23365"/>
                <a:gd name="T38" fmla="*/ 6868 w 8543"/>
                <a:gd name="T39" fmla="*/ 611 h 23365"/>
                <a:gd name="T40" fmla="*/ 8156 w 8543"/>
                <a:gd name="T41" fmla="*/ 2322 h 23365"/>
                <a:gd name="T42" fmla="*/ 7905 w 8543"/>
                <a:gd name="T43" fmla="*/ 3737 h 23365"/>
                <a:gd name="T44" fmla="*/ 7298 w 8543"/>
                <a:gd name="T45" fmla="*/ 2259 h 23365"/>
                <a:gd name="T46" fmla="*/ 5789 w 8543"/>
                <a:gd name="T47" fmla="*/ 147 h 23365"/>
                <a:gd name="T48" fmla="*/ 4287 w 8543"/>
                <a:gd name="T49" fmla="*/ 90 h 23365"/>
                <a:gd name="T50" fmla="*/ 3560 w 8543"/>
                <a:gd name="T51" fmla="*/ 203 h 23365"/>
                <a:gd name="T52" fmla="*/ 3263 w 8543"/>
                <a:gd name="T53" fmla="*/ 500 h 23365"/>
                <a:gd name="T54" fmla="*/ 2666 w 8543"/>
                <a:gd name="T55" fmla="*/ 880 h 23365"/>
                <a:gd name="T56" fmla="*/ 2123 w 8543"/>
                <a:gd name="T57" fmla="*/ 1366 h 23365"/>
                <a:gd name="T58" fmla="*/ 815 w 8543"/>
                <a:gd name="T59" fmla="*/ 2732 h 23365"/>
                <a:gd name="T60" fmla="*/ 8 w 8543"/>
                <a:gd name="T61" fmla="*/ 4366 h 23365"/>
                <a:gd name="T62" fmla="*/ 483 w 8543"/>
                <a:gd name="T63" fmla="*/ 5261 h 23365"/>
                <a:gd name="T64" fmla="*/ 1688 w 8543"/>
                <a:gd name="T65" fmla="*/ 6876 h 23365"/>
                <a:gd name="T66" fmla="*/ 2792 w 8543"/>
                <a:gd name="T67" fmla="*/ 8135 h 23365"/>
                <a:gd name="T68" fmla="*/ 2469 w 8543"/>
                <a:gd name="T69" fmla="*/ 9003 h 23365"/>
                <a:gd name="T70" fmla="*/ 2788 w 8543"/>
                <a:gd name="T71" fmla="*/ 10335 h 23365"/>
                <a:gd name="T72" fmla="*/ 2885 w 8543"/>
                <a:gd name="T73" fmla="*/ 11825 h 23365"/>
                <a:gd name="T74" fmla="*/ 2892 w 8543"/>
                <a:gd name="T75" fmla="*/ 12929 h 23365"/>
                <a:gd name="T76" fmla="*/ 2874 w 8543"/>
                <a:gd name="T77" fmla="*/ 15024 h 23365"/>
                <a:gd name="T78" fmla="*/ 2507 w 8543"/>
                <a:gd name="T79" fmla="*/ 16241 h 23365"/>
                <a:gd name="T80" fmla="*/ 2265 w 8543"/>
                <a:gd name="T81" fmla="*/ 18938 h 23365"/>
                <a:gd name="T82" fmla="*/ 2285 w 8543"/>
                <a:gd name="T83" fmla="*/ 22957 h 23365"/>
                <a:gd name="T84" fmla="*/ 3920 w 8543"/>
                <a:gd name="T85" fmla="*/ 23335 h 23365"/>
                <a:gd name="T86" fmla="*/ 3772 w 8543"/>
                <a:gd name="T87" fmla="*/ 6451 h 23365"/>
                <a:gd name="T88" fmla="*/ 3951 w 8543"/>
                <a:gd name="T89" fmla="*/ 6179 h 23365"/>
                <a:gd name="T90" fmla="*/ 4834 w 8543"/>
                <a:gd name="T91" fmla="*/ 6407 h 23365"/>
                <a:gd name="T92" fmla="*/ 5944 w 8543"/>
                <a:gd name="T93" fmla="*/ 6168 h 23365"/>
                <a:gd name="T94" fmla="*/ 6495 w 8543"/>
                <a:gd name="T95" fmla="*/ 6495 h 23365"/>
                <a:gd name="T96" fmla="*/ 5949 w 8543"/>
                <a:gd name="T97" fmla="*/ 6513 h 23365"/>
                <a:gd name="T98" fmla="*/ 6290 w 8543"/>
                <a:gd name="T99" fmla="*/ 6859 h 23365"/>
                <a:gd name="T100" fmla="*/ 6605 w 8543"/>
                <a:gd name="T101" fmla="*/ 7243 h 23365"/>
                <a:gd name="T102" fmla="*/ 6091 w 8543"/>
                <a:gd name="T103" fmla="*/ 7073 h 23365"/>
                <a:gd name="T104" fmla="*/ 6329 w 8543"/>
                <a:gd name="T105" fmla="*/ 7538 h 23365"/>
                <a:gd name="T106" fmla="*/ 6114 w 8543"/>
                <a:gd name="T107" fmla="*/ 7658 h 23365"/>
                <a:gd name="T108" fmla="*/ 5723 w 8543"/>
                <a:gd name="T109" fmla="*/ 7650 h 23365"/>
                <a:gd name="T110" fmla="*/ 5677 w 8543"/>
                <a:gd name="T111" fmla="*/ 8065 h 23365"/>
                <a:gd name="T112" fmla="*/ 4883 w 8543"/>
                <a:gd name="T113" fmla="*/ 7790 h 23365"/>
                <a:gd name="T114" fmla="*/ 3576 w 8543"/>
                <a:gd name="T115" fmla="*/ 7633 h 23365"/>
                <a:gd name="T116" fmla="*/ 2655 w 8543"/>
                <a:gd name="T117" fmla="*/ 4737 h 23365"/>
                <a:gd name="T118" fmla="*/ 2481 w 8543"/>
                <a:gd name="T119" fmla="*/ 4310 h 23365"/>
                <a:gd name="T120" fmla="*/ 3072 w 8543"/>
                <a:gd name="T121" fmla="*/ 4310 h 23365"/>
                <a:gd name="T122" fmla="*/ 3615 w 8543"/>
                <a:gd name="T123" fmla="*/ 5785 h 23365"/>
                <a:gd name="T124" fmla="*/ 3181 w 8543"/>
                <a:gd name="T125" fmla="*/ 5749 h 23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43" h="23365">
                  <a:moveTo>
                    <a:pt x="3940" y="23328"/>
                  </a:moveTo>
                  <a:lnTo>
                    <a:pt x="3940" y="23328"/>
                  </a:lnTo>
                  <a:lnTo>
                    <a:pt x="3940" y="23308"/>
                  </a:lnTo>
                  <a:lnTo>
                    <a:pt x="3941" y="23286"/>
                  </a:lnTo>
                  <a:lnTo>
                    <a:pt x="3944" y="23260"/>
                  </a:lnTo>
                  <a:lnTo>
                    <a:pt x="3948" y="23245"/>
                  </a:lnTo>
                  <a:lnTo>
                    <a:pt x="3951" y="23230"/>
                  </a:lnTo>
                  <a:lnTo>
                    <a:pt x="3955" y="23215"/>
                  </a:lnTo>
                  <a:lnTo>
                    <a:pt x="3961" y="23200"/>
                  </a:lnTo>
                  <a:lnTo>
                    <a:pt x="3967" y="23185"/>
                  </a:lnTo>
                  <a:lnTo>
                    <a:pt x="3975" y="23171"/>
                  </a:lnTo>
                  <a:lnTo>
                    <a:pt x="3984" y="23157"/>
                  </a:lnTo>
                  <a:lnTo>
                    <a:pt x="3995" y="23145"/>
                  </a:lnTo>
                  <a:lnTo>
                    <a:pt x="3995" y="23145"/>
                  </a:lnTo>
                  <a:lnTo>
                    <a:pt x="3999" y="23140"/>
                  </a:lnTo>
                  <a:lnTo>
                    <a:pt x="4006" y="23136"/>
                  </a:lnTo>
                  <a:lnTo>
                    <a:pt x="4020" y="23127"/>
                  </a:lnTo>
                  <a:lnTo>
                    <a:pt x="4036" y="23120"/>
                  </a:lnTo>
                  <a:lnTo>
                    <a:pt x="4055" y="23112"/>
                  </a:lnTo>
                  <a:lnTo>
                    <a:pt x="4077" y="23106"/>
                  </a:lnTo>
                  <a:lnTo>
                    <a:pt x="4100" y="23099"/>
                  </a:lnTo>
                  <a:lnTo>
                    <a:pt x="4125" y="23094"/>
                  </a:lnTo>
                  <a:lnTo>
                    <a:pt x="4151" y="23089"/>
                  </a:lnTo>
                  <a:lnTo>
                    <a:pt x="4203" y="23079"/>
                  </a:lnTo>
                  <a:lnTo>
                    <a:pt x="4256" y="23070"/>
                  </a:lnTo>
                  <a:lnTo>
                    <a:pt x="4305" y="23063"/>
                  </a:lnTo>
                  <a:lnTo>
                    <a:pt x="4349" y="23055"/>
                  </a:lnTo>
                  <a:lnTo>
                    <a:pt x="4349" y="23055"/>
                  </a:lnTo>
                  <a:lnTo>
                    <a:pt x="4336" y="22937"/>
                  </a:lnTo>
                  <a:lnTo>
                    <a:pt x="4322" y="22789"/>
                  </a:lnTo>
                  <a:lnTo>
                    <a:pt x="4308" y="22627"/>
                  </a:lnTo>
                  <a:lnTo>
                    <a:pt x="4302" y="22546"/>
                  </a:lnTo>
                  <a:lnTo>
                    <a:pt x="4297" y="22465"/>
                  </a:lnTo>
                  <a:lnTo>
                    <a:pt x="4297" y="22465"/>
                  </a:lnTo>
                  <a:lnTo>
                    <a:pt x="4289" y="22506"/>
                  </a:lnTo>
                  <a:lnTo>
                    <a:pt x="4289" y="22506"/>
                  </a:lnTo>
                  <a:lnTo>
                    <a:pt x="4284" y="22469"/>
                  </a:lnTo>
                  <a:lnTo>
                    <a:pt x="4275" y="22410"/>
                  </a:lnTo>
                  <a:lnTo>
                    <a:pt x="4263" y="22335"/>
                  </a:lnTo>
                  <a:lnTo>
                    <a:pt x="4250" y="22250"/>
                  </a:lnTo>
                  <a:lnTo>
                    <a:pt x="4234" y="22160"/>
                  </a:lnTo>
                  <a:lnTo>
                    <a:pt x="4225" y="22115"/>
                  </a:lnTo>
                  <a:lnTo>
                    <a:pt x="4216" y="22071"/>
                  </a:lnTo>
                  <a:lnTo>
                    <a:pt x="4205" y="22028"/>
                  </a:lnTo>
                  <a:lnTo>
                    <a:pt x="4196" y="21987"/>
                  </a:lnTo>
                  <a:lnTo>
                    <a:pt x="4184" y="21949"/>
                  </a:lnTo>
                  <a:lnTo>
                    <a:pt x="4173" y="21914"/>
                  </a:lnTo>
                  <a:lnTo>
                    <a:pt x="4173" y="21914"/>
                  </a:lnTo>
                  <a:lnTo>
                    <a:pt x="4160" y="21882"/>
                  </a:lnTo>
                  <a:lnTo>
                    <a:pt x="4147" y="21851"/>
                  </a:lnTo>
                  <a:lnTo>
                    <a:pt x="4134" y="21821"/>
                  </a:lnTo>
                  <a:lnTo>
                    <a:pt x="4121" y="21792"/>
                  </a:lnTo>
                  <a:lnTo>
                    <a:pt x="4094" y="21736"/>
                  </a:lnTo>
                  <a:lnTo>
                    <a:pt x="4068" y="21684"/>
                  </a:lnTo>
                  <a:lnTo>
                    <a:pt x="4043" y="21635"/>
                  </a:lnTo>
                  <a:lnTo>
                    <a:pt x="4023" y="21592"/>
                  </a:lnTo>
                  <a:lnTo>
                    <a:pt x="4014" y="21572"/>
                  </a:lnTo>
                  <a:lnTo>
                    <a:pt x="4007" y="21554"/>
                  </a:lnTo>
                  <a:lnTo>
                    <a:pt x="4001" y="21537"/>
                  </a:lnTo>
                  <a:lnTo>
                    <a:pt x="3997" y="21520"/>
                  </a:lnTo>
                  <a:lnTo>
                    <a:pt x="3997" y="21520"/>
                  </a:lnTo>
                  <a:lnTo>
                    <a:pt x="3995" y="21503"/>
                  </a:lnTo>
                  <a:lnTo>
                    <a:pt x="3995" y="21482"/>
                  </a:lnTo>
                  <a:lnTo>
                    <a:pt x="3995" y="21457"/>
                  </a:lnTo>
                  <a:lnTo>
                    <a:pt x="3997" y="21428"/>
                  </a:lnTo>
                  <a:lnTo>
                    <a:pt x="4000" y="21398"/>
                  </a:lnTo>
                  <a:lnTo>
                    <a:pt x="4005" y="21365"/>
                  </a:lnTo>
                  <a:lnTo>
                    <a:pt x="4015" y="21292"/>
                  </a:lnTo>
                  <a:lnTo>
                    <a:pt x="4040" y="21134"/>
                  </a:lnTo>
                  <a:lnTo>
                    <a:pt x="4053" y="21055"/>
                  </a:lnTo>
                  <a:lnTo>
                    <a:pt x="4064" y="20978"/>
                  </a:lnTo>
                  <a:lnTo>
                    <a:pt x="4064" y="20978"/>
                  </a:lnTo>
                  <a:lnTo>
                    <a:pt x="4084" y="20809"/>
                  </a:lnTo>
                  <a:lnTo>
                    <a:pt x="4107" y="20621"/>
                  </a:lnTo>
                  <a:lnTo>
                    <a:pt x="4126" y="20451"/>
                  </a:lnTo>
                  <a:lnTo>
                    <a:pt x="4132" y="20385"/>
                  </a:lnTo>
                  <a:lnTo>
                    <a:pt x="4137" y="20337"/>
                  </a:lnTo>
                  <a:lnTo>
                    <a:pt x="4137" y="20337"/>
                  </a:lnTo>
                  <a:lnTo>
                    <a:pt x="4140" y="20319"/>
                  </a:lnTo>
                  <a:lnTo>
                    <a:pt x="4144" y="20303"/>
                  </a:lnTo>
                  <a:lnTo>
                    <a:pt x="4151" y="20287"/>
                  </a:lnTo>
                  <a:lnTo>
                    <a:pt x="4158" y="20273"/>
                  </a:lnTo>
                  <a:lnTo>
                    <a:pt x="4167" y="20260"/>
                  </a:lnTo>
                  <a:lnTo>
                    <a:pt x="4176" y="20247"/>
                  </a:lnTo>
                  <a:lnTo>
                    <a:pt x="4186" y="20235"/>
                  </a:lnTo>
                  <a:lnTo>
                    <a:pt x="4197" y="20225"/>
                  </a:lnTo>
                  <a:lnTo>
                    <a:pt x="4219" y="20205"/>
                  </a:lnTo>
                  <a:lnTo>
                    <a:pt x="4241" y="20188"/>
                  </a:lnTo>
                  <a:lnTo>
                    <a:pt x="4259" y="20172"/>
                  </a:lnTo>
                  <a:lnTo>
                    <a:pt x="4266" y="20164"/>
                  </a:lnTo>
                  <a:lnTo>
                    <a:pt x="4273" y="20156"/>
                  </a:lnTo>
                  <a:lnTo>
                    <a:pt x="4273" y="20156"/>
                  </a:lnTo>
                  <a:lnTo>
                    <a:pt x="4276" y="20150"/>
                  </a:lnTo>
                  <a:lnTo>
                    <a:pt x="4277" y="20146"/>
                  </a:lnTo>
                  <a:lnTo>
                    <a:pt x="4276" y="20143"/>
                  </a:lnTo>
                  <a:lnTo>
                    <a:pt x="4275" y="20141"/>
                  </a:lnTo>
                  <a:lnTo>
                    <a:pt x="4274" y="20138"/>
                  </a:lnTo>
                  <a:lnTo>
                    <a:pt x="4269" y="20134"/>
                  </a:lnTo>
                  <a:lnTo>
                    <a:pt x="4254" y="20123"/>
                  </a:lnTo>
                  <a:lnTo>
                    <a:pt x="4245" y="20116"/>
                  </a:lnTo>
                  <a:lnTo>
                    <a:pt x="4235" y="20108"/>
                  </a:lnTo>
                  <a:lnTo>
                    <a:pt x="4226" y="20098"/>
                  </a:lnTo>
                  <a:lnTo>
                    <a:pt x="4216" y="20086"/>
                  </a:lnTo>
                  <a:lnTo>
                    <a:pt x="4207" y="20071"/>
                  </a:lnTo>
                  <a:lnTo>
                    <a:pt x="4204" y="20063"/>
                  </a:lnTo>
                  <a:lnTo>
                    <a:pt x="4200" y="20053"/>
                  </a:lnTo>
                  <a:lnTo>
                    <a:pt x="4198" y="20043"/>
                  </a:lnTo>
                  <a:lnTo>
                    <a:pt x="4195" y="20032"/>
                  </a:lnTo>
                  <a:lnTo>
                    <a:pt x="4193" y="20020"/>
                  </a:lnTo>
                  <a:lnTo>
                    <a:pt x="4192" y="20007"/>
                  </a:lnTo>
                  <a:lnTo>
                    <a:pt x="4191" y="19993"/>
                  </a:lnTo>
                  <a:lnTo>
                    <a:pt x="4191" y="19977"/>
                  </a:lnTo>
                  <a:lnTo>
                    <a:pt x="4192" y="19961"/>
                  </a:lnTo>
                  <a:lnTo>
                    <a:pt x="4195" y="19942"/>
                  </a:lnTo>
                  <a:lnTo>
                    <a:pt x="4195" y="19942"/>
                  </a:lnTo>
                  <a:lnTo>
                    <a:pt x="4200" y="19903"/>
                  </a:lnTo>
                  <a:lnTo>
                    <a:pt x="4209" y="19857"/>
                  </a:lnTo>
                  <a:lnTo>
                    <a:pt x="4218" y="19806"/>
                  </a:lnTo>
                  <a:lnTo>
                    <a:pt x="4229" y="19752"/>
                  </a:lnTo>
                  <a:lnTo>
                    <a:pt x="4255" y="19640"/>
                  </a:lnTo>
                  <a:lnTo>
                    <a:pt x="4282" y="19528"/>
                  </a:lnTo>
                  <a:lnTo>
                    <a:pt x="4307" y="19424"/>
                  </a:lnTo>
                  <a:lnTo>
                    <a:pt x="4330" y="19339"/>
                  </a:lnTo>
                  <a:lnTo>
                    <a:pt x="4350" y="19261"/>
                  </a:lnTo>
                  <a:lnTo>
                    <a:pt x="4350" y="19261"/>
                  </a:lnTo>
                  <a:lnTo>
                    <a:pt x="4351" y="19280"/>
                  </a:lnTo>
                  <a:lnTo>
                    <a:pt x="4352" y="19302"/>
                  </a:lnTo>
                  <a:lnTo>
                    <a:pt x="4357" y="19351"/>
                  </a:lnTo>
                  <a:lnTo>
                    <a:pt x="4363" y="19408"/>
                  </a:lnTo>
                  <a:lnTo>
                    <a:pt x="4372" y="19472"/>
                  </a:lnTo>
                  <a:lnTo>
                    <a:pt x="4381" y="19541"/>
                  </a:lnTo>
                  <a:lnTo>
                    <a:pt x="4393" y="19613"/>
                  </a:lnTo>
                  <a:lnTo>
                    <a:pt x="4418" y="19763"/>
                  </a:lnTo>
                  <a:lnTo>
                    <a:pt x="4465" y="20043"/>
                  </a:lnTo>
                  <a:lnTo>
                    <a:pt x="4482" y="20151"/>
                  </a:lnTo>
                  <a:lnTo>
                    <a:pt x="4488" y="20191"/>
                  </a:lnTo>
                  <a:lnTo>
                    <a:pt x="4491" y="20222"/>
                  </a:lnTo>
                  <a:lnTo>
                    <a:pt x="4491" y="20222"/>
                  </a:lnTo>
                  <a:lnTo>
                    <a:pt x="4493" y="20274"/>
                  </a:lnTo>
                  <a:lnTo>
                    <a:pt x="4494" y="20329"/>
                  </a:lnTo>
                  <a:lnTo>
                    <a:pt x="4494" y="20357"/>
                  </a:lnTo>
                  <a:lnTo>
                    <a:pt x="4493" y="20385"/>
                  </a:lnTo>
                  <a:lnTo>
                    <a:pt x="4491" y="20412"/>
                  </a:lnTo>
                  <a:lnTo>
                    <a:pt x="4489" y="20437"/>
                  </a:lnTo>
                  <a:lnTo>
                    <a:pt x="4485" y="20462"/>
                  </a:lnTo>
                  <a:lnTo>
                    <a:pt x="4481" y="20486"/>
                  </a:lnTo>
                  <a:lnTo>
                    <a:pt x="4476" y="20506"/>
                  </a:lnTo>
                  <a:lnTo>
                    <a:pt x="4469" y="20524"/>
                  </a:lnTo>
                  <a:lnTo>
                    <a:pt x="4461" y="20540"/>
                  </a:lnTo>
                  <a:lnTo>
                    <a:pt x="4456" y="20547"/>
                  </a:lnTo>
                  <a:lnTo>
                    <a:pt x="4451" y="20553"/>
                  </a:lnTo>
                  <a:lnTo>
                    <a:pt x="4447" y="20558"/>
                  </a:lnTo>
                  <a:lnTo>
                    <a:pt x="4440" y="20562"/>
                  </a:lnTo>
                  <a:lnTo>
                    <a:pt x="4435" y="20565"/>
                  </a:lnTo>
                  <a:lnTo>
                    <a:pt x="4429" y="20567"/>
                  </a:lnTo>
                  <a:lnTo>
                    <a:pt x="4429" y="20567"/>
                  </a:lnTo>
                  <a:lnTo>
                    <a:pt x="4422" y="20569"/>
                  </a:lnTo>
                  <a:lnTo>
                    <a:pt x="4417" y="20571"/>
                  </a:lnTo>
                  <a:lnTo>
                    <a:pt x="4411" y="20575"/>
                  </a:lnTo>
                  <a:lnTo>
                    <a:pt x="4407" y="20578"/>
                  </a:lnTo>
                  <a:lnTo>
                    <a:pt x="4403" y="20581"/>
                  </a:lnTo>
                  <a:lnTo>
                    <a:pt x="4400" y="20585"/>
                  </a:lnTo>
                  <a:lnTo>
                    <a:pt x="4394" y="20596"/>
                  </a:lnTo>
                  <a:lnTo>
                    <a:pt x="4390" y="20608"/>
                  </a:lnTo>
                  <a:lnTo>
                    <a:pt x="4388" y="20621"/>
                  </a:lnTo>
                  <a:lnTo>
                    <a:pt x="4386" y="20635"/>
                  </a:lnTo>
                  <a:lnTo>
                    <a:pt x="4385" y="20650"/>
                  </a:lnTo>
                  <a:lnTo>
                    <a:pt x="4385" y="20683"/>
                  </a:lnTo>
                  <a:lnTo>
                    <a:pt x="4385" y="20719"/>
                  </a:lnTo>
                  <a:lnTo>
                    <a:pt x="4383" y="20737"/>
                  </a:lnTo>
                  <a:lnTo>
                    <a:pt x="4381" y="20754"/>
                  </a:lnTo>
                  <a:lnTo>
                    <a:pt x="4379" y="20772"/>
                  </a:lnTo>
                  <a:lnTo>
                    <a:pt x="4375" y="20789"/>
                  </a:lnTo>
                  <a:lnTo>
                    <a:pt x="4375" y="20789"/>
                  </a:lnTo>
                  <a:lnTo>
                    <a:pt x="4373" y="20798"/>
                  </a:lnTo>
                  <a:lnTo>
                    <a:pt x="4372" y="20810"/>
                  </a:lnTo>
                  <a:lnTo>
                    <a:pt x="4370" y="20837"/>
                  </a:lnTo>
                  <a:lnTo>
                    <a:pt x="4368" y="20870"/>
                  </a:lnTo>
                  <a:lnTo>
                    <a:pt x="4368" y="20907"/>
                  </a:lnTo>
                  <a:lnTo>
                    <a:pt x="4371" y="20949"/>
                  </a:lnTo>
                  <a:lnTo>
                    <a:pt x="4373" y="20994"/>
                  </a:lnTo>
                  <a:lnTo>
                    <a:pt x="4379" y="21090"/>
                  </a:lnTo>
                  <a:lnTo>
                    <a:pt x="4388" y="21188"/>
                  </a:lnTo>
                  <a:lnTo>
                    <a:pt x="4396" y="21280"/>
                  </a:lnTo>
                  <a:lnTo>
                    <a:pt x="4404" y="21360"/>
                  </a:lnTo>
                  <a:lnTo>
                    <a:pt x="4408" y="21422"/>
                  </a:lnTo>
                  <a:lnTo>
                    <a:pt x="4408" y="21422"/>
                  </a:lnTo>
                  <a:lnTo>
                    <a:pt x="4416" y="21529"/>
                  </a:lnTo>
                  <a:lnTo>
                    <a:pt x="4420" y="21594"/>
                  </a:lnTo>
                  <a:lnTo>
                    <a:pt x="4424" y="21663"/>
                  </a:lnTo>
                  <a:lnTo>
                    <a:pt x="4427" y="21733"/>
                  </a:lnTo>
                  <a:lnTo>
                    <a:pt x="4429" y="21799"/>
                  </a:lnTo>
                  <a:lnTo>
                    <a:pt x="4427" y="21832"/>
                  </a:lnTo>
                  <a:lnTo>
                    <a:pt x="4426" y="21862"/>
                  </a:lnTo>
                  <a:lnTo>
                    <a:pt x="4424" y="21889"/>
                  </a:lnTo>
                  <a:lnTo>
                    <a:pt x="4421" y="21914"/>
                  </a:lnTo>
                  <a:lnTo>
                    <a:pt x="4421" y="21914"/>
                  </a:lnTo>
                  <a:lnTo>
                    <a:pt x="4444" y="21929"/>
                  </a:lnTo>
                  <a:lnTo>
                    <a:pt x="4466" y="21944"/>
                  </a:lnTo>
                  <a:lnTo>
                    <a:pt x="4491" y="21958"/>
                  </a:lnTo>
                  <a:lnTo>
                    <a:pt x="4517" y="21971"/>
                  </a:lnTo>
                  <a:lnTo>
                    <a:pt x="4542" y="21984"/>
                  </a:lnTo>
                  <a:lnTo>
                    <a:pt x="4569" y="21996"/>
                  </a:lnTo>
                  <a:lnTo>
                    <a:pt x="4597" y="22008"/>
                  </a:lnTo>
                  <a:lnTo>
                    <a:pt x="4626" y="22018"/>
                  </a:lnTo>
                  <a:lnTo>
                    <a:pt x="4656" y="22028"/>
                  </a:lnTo>
                  <a:lnTo>
                    <a:pt x="4686" y="22037"/>
                  </a:lnTo>
                  <a:lnTo>
                    <a:pt x="4717" y="22045"/>
                  </a:lnTo>
                  <a:lnTo>
                    <a:pt x="4748" y="22054"/>
                  </a:lnTo>
                  <a:lnTo>
                    <a:pt x="4781" y="22061"/>
                  </a:lnTo>
                  <a:lnTo>
                    <a:pt x="4813" y="22068"/>
                  </a:lnTo>
                  <a:lnTo>
                    <a:pt x="4879" y="22080"/>
                  </a:lnTo>
                  <a:lnTo>
                    <a:pt x="4948" y="22089"/>
                  </a:lnTo>
                  <a:lnTo>
                    <a:pt x="5018" y="22098"/>
                  </a:lnTo>
                  <a:lnTo>
                    <a:pt x="5088" y="22104"/>
                  </a:lnTo>
                  <a:lnTo>
                    <a:pt x="5158" y="22109"/>
                  </a:lnTo>
                  <a:lnTo>
                    <a:pt x="5229" y="22111"/>
                  </a:lnTo>
                  <a:lnTo>
                    <a:pt x="5299" y="22113"/>
                  </a:lnTo>
                  <a:lnTo>
                    <a:pt x="5370" y="22113"/>
                  </a:lnTo>
                  <a:lnTo>
                    <a:pt x="5438" y="22112"/>
                  </a:lnTo>
                  <a:lnTo>
                    <a:pt x="5506" y="22110"/>
                  </a:lnTo>
                  <a:lnTo>
                    <a:pt x="5572" y="22108"/>
                  </a:lnTo>
                  <a:lnTo>
                    <a:pt x="5635" y="22104"/>
                  </a:lnTo>
                  <a:lnTo>
                    <a:pt x="5696" y="22100"/>
                  </a:lnTo>
                  <a:lnTo>
                    <a:pt x="5811" y="22090"/>
                  </a:lnTo>
                  <a:lnTo>
                    <a:pt x="5910" y="22081"/>
                  </a:lnTo>
                  <a:lnTo>
                    <a:pt x="5992" y="22071"/>
                  </a:lnTo>
                  <a:lnTo>
                    <a:pt x="6056" y="22062"/>
                  </a:lnTo>
                  <a:lnTo>
                    <a:pt x="6108" y="22054"/>
                  </a:lnTo>
                  <a:lnTo>
                    <a:pt x="6108" y="22054"/>
                  </a:lnTo>
                  <a:lnTo>
                    <a:pt x="6106" y="22050"/>
                  </a:lnTo>
                  <a:lnTo>
                    <a:pt x="6099" y="22038"/>
                  </a:lnTo>
                  <a:lnTo>
                    <a:pt x="6089" y="22020"/>
                  </a:lnTo>
                  <a:lnTo>
                    <a:pt x="6085" y="22010"/>
                  </a:lnTo>
                  <a:lnTo>
                    <a:pt x="6081" y="21999"/>
                  </a:lnTo>
                  <a:lnTo>
                    <a:pt x="6078" y="21988"/>
                  </a:lnTo>
                  <a:lnTo>
                    <a:pt x="6076" y="21978"/>
                  </a:lnTo>
                  <a:lnTo>
                    <a:pt x="6076" y="21967"/>
                  </a:lnTo>
                  <a:lnTo>
                    <a:pt x="6077" y="21957"/>
                  </a:lnTo>
                  <a:lnTo>
                    <a:pt x="6079" y="21953"/>
                  </a:lnTo>
                  <a:lnTo>
                    <a:pt x="6081" y="21949"/>
                  </a:lnTo>
                  <a:lnTo>
                    <a:pt x="6084" y="21944"/>
                  </a:lnTo>
                  <a:lnTo>
                    <a:pt x="6088" y="21941"/>
                  </a:lnTo>
                  <a:lnTo>
                    <a:pt x="6092" y="21938"/>
                  </a:lnTo>
                  <a:lnTo>
                    <a:pt x="6096" y="21935"/>
                  </a:lnTo>
                  <a:lnTo>
                    <a:pt x="6102" y="21933"/>
                  </a:lnTo>
                  <a:lnTo>
                    <a:pt x="6108" y="21932"/>
                  </a:lnTo>
                  <a:lnTo>
                    <a:pt x="6108" y="21932"/>
                  </a:lnTo>
                  <a:lnTo>
                    <a:pt x="6125" y="21926"/>
                  </a:lnTo>
                  <a:lnTo>
                    <a:pt x="6146" y="21920"/>
                  </a:lnTo>
                  <a:lnTo>
                    <a:pt x="6169" y="21910"/>
                  </a:lnTo>
                  <a:lnTo>
                    <a:pt x="6196" y="21899"/>
                  </a:lnTo>
                  <a:lnTo>
                    <a:pt x="6257" y="21871"/>
                  </a:lnTo>
                  <a:lnTo>
                    <a:pt x="6324" y="21839"/>
                  </a:lnTo>
                  <a:lnTo>
                    <a:pt x="6392" y="21806"/>
                  </a:lnTo>
                  <a:lnTo>
                    <a:pt x="6455" y="21773"/>
                  </a:lnTo>
                  <a:lnTo>
                    <a:pt x="6511" y="21743"/>
                  </a:lnTo>
                  <a:lnTo>
                    <a:pt x="6553" y="21718"/>
                  </a:lnTo>
                  <a:lnTo>
                    <a:pt x="6553" y="21718"/>
                  </a:lnTo>
                  <a:lnTo>
                    <a:pt x="6567" y="21709"/>
                  </a:lnTo>
                  <a:lnTo>
                    <a:pt x="6582" y="21702"/>
                  </a:lnTo>
                  <a:lnTo>
                    <a:pt x="6599" y="21695"/>
                  </a:lnTo>
                  <a:lnTo>
                    <a:pt x="6616" y="21690"/>
                  </a:lnTo>
                  <a:lnTo>
                    <a:pt x="6633" y="21686"/>
                  </a:lnTo>
                  <a:lnTo>
                    <a:pt x="6651" y="21681"/>
                  </a:lnTo>
                  <a:lnTo>
                    <a:pt x="6689" y="21676"/>
                  </a:lnTo>
                  <a:lnTo>
                    <a:pt x="6689" y="21676"/>
                  </a:lnTo>
                  <a:lnTo>
                    <a:pt x="6681" y="21659"/>
                  </a:lnTo>
                  <a:lnTo>
                    <a:pt x="6674" y="21638"/>
                  </a:lnTo>
                  <a:lnTo>
                    <a:pt x="6665" y="21614"/>
                  </a:lnTo>
                  <a:lnTo>
                    <a:pt x="6657" y="21585"/>
                  </a:lnTo>
                  <a:lnTo>
                    <a:pt x="6649" y="21554"/>
                  </a:lnTo>
                  <a:lnTo>
                    <a:pt x="6642" y="21519"/>
                  </a:lnTo>
                  <a:lnTo>
                    <a:pt x="6636" y="21483"/>
                  </a:lnTo>
                  <a:lnTo>
                    <a:pt x="6632" y="21443"/>
                  </a:lnTo>
                  <a:lnTo>
                    <a:pt x="6632" y="21443"/>
                  </a:lnTo>
                  <a:lnTo>
                    <a:pt x="6630" y="21429"/>
                  </a:lnTo>
                  <a:lnTo>
                    <a:pt x="6628" y="21412"/>
                  </a:lnTo>
                  <a:lnTo>
                    <a:pt x="6620" y="21373"/>
                  </a:lnTo>
                  <a:lnTo>
                    <a:pt x="6611" y="21328"/>
                  </a:lnTo>
                  <a:lnTo>
                    <a:pt x="6598" y="21277"/>
                  </a:lnTo>
                  <a:lnTo>
                    <a:pt x="6583" y="21221"/>
                  </a:lnTo>
                  <a:lnTo>
                    <a:pt x="6567" y="21162"/>
                  </a:lnTo>
                  <a:lnTo>
                    <a:pt x="6532" y="21038"/>
                  </a:lnTo>
                  <a:lnTo>
                    <a:pt x="6496" y="20914"/>
                  </a:lnTo>
                  <a:lnTo>
                    <a:pt x="6463" y="20799"/>
                  </a:lnTo>
                  <a:lnTo>
                    <a:pt x="6450" y="20749"/>
                  </a:lnTo>
                  <a:lnTo>
                    <a:pt x="6439" y="20702"/>
                  </a:lnTo>
                  <a:lnTo>
                    <a:pt x="6429" y="20664"/>
                  </a:lnTo>
                  <a:lnTo>
                    <a:pt x="6424" y="20633"/>
                  </a:lnTo>
                  <a:lnTo>
                    <a:pt x="6424" y="20633"/>
                  </a:lnTo>
                  <a:lnTo>
                    <a:pt x="6421" y="20620"/>
                  </a:lnTo>
                  <a:lnTo>
                    <a:pt x="6416" y="20608"/>
                  </a:lnTo>
                  <a:lnTo>
                    <a:pt x="6411" y="20596"/>
                  </a:lnTo>
                  <a:lnTo>
                    <a:pt x="6403" y="20587"/>
                  </a:lnTo>
                  <a:lnTo>
                    <a:pt x="6395" y="20577"/>
                  </a:lnTo>
                  <a:lnTo>
                    <a:pt x="6385" y="20567"/>
                  </a:lnTo>
                  <a:lnTo>
                    <a:pt x="6375" y="20560"/>
                  </a:lnTo>
                  <a:lnTo>
                    <a:pt x="6364" y="20551"/>
                  </a:lnTo>
                  <a:lnTo>
                    <a:pt x="6352" y="20545"/>
                  </a:lnTo>
                  <a:lnTo>
                    <a:pt x="6339" y="20538"/>
                  </a:lnTo>
                  <a:lnTo>
                    <a:pt x="6313" y="20526"/>
                  </a:lnTo>
                  <a:lnTo>
                    <a:pt x="6285" y="20517"/>
                  </a:lnTo>
                  <a:lnTo>
                    <a:pt x="6258" y="20508"/>
                  </a:lnTo>
                  <a:lnTo>
                    <a:pt x="6207" y="20494"/>
                  </a:lnTo>
                  <a:lnTo>
                    <a:pt x="6184" y="20489"/>
                  </a:lnTo>
                  <a:lnTo>
                    <a:pt x="6166" y="20483"/>
                  </a:lnTo>
                  <a:lnTo>
                    <a:pt x="6153" y="20478"/>
                  </a:lnTo>
                  <a:lnTo>
                    <a:pt x="6148" y="20475"/>
                  </a:lnTo>
                  <a:lnTo>
                    <a:pt x="6145" y="20472"/>
                  </a:lnTo>
                  <a:lnTo>
                    <a:pt x="6144" y="20468"/>
                  </a:lnTo>
                  <a:lnTo>
                    <a:pt x="6144" y="20465"/>
                  </a:lnTo>
                  <a:lnTo>
                    <a:pt x="6146" y="20462"/>
                  </a:lnTo>
                  <a:lnTo>
                    <a:pt x="6150" y="20458"/>
                  </a:lnTo>
                  <a:lnTo>
                    <a:pt x="6150" y="20458"/>
                  </a:lnTo>
                  <a:lnTo>
                    <a:pt x="6162" y="20447"/>
                  </a:lnTo>
                  <a:lnTo>
                    <a:pt x="6177" y="20433"/>
                  </a:lnTo>
                  <a:lnTo>
                    <a:pt x="6195" y="20416"/>
                  </a:lnTo>
                  <a:lnTo>
                    <a:pt x="6217" y="20395"/>
                  </a:lnTo>
                  <a:lnTo>
                    <a:pt x="6238" y="20372"/>
                  </a:lnTo>
                  <a:lnTo>
                    <a:pt x="6262" y="20346"/>
                  </a:lnTo>
                  <a:lnTo>
                    <a:pt x="6286" y="20318"/>
                  </a:lnTo>
                  <a:lnTo>
                    <a:pt x="6311" y="20288"/>
                  </a:lnTo>
                  <a:lnTo>
                    <a:pt x="6336" y="20256"/>
                  </a:lnTo>
                  <a:lnTo>
                    <a:pt x="6359" y="20224"/>
                  </a:lnTo>
                  <a:lnTo>
                    <a:pt x="6382" y="20189"/>
                  </a:lnTo>
                  <a:lnTo>
                    <a:pt x="6402" y="20156"/>
                  </a:lnTo>
                  <a:lnTo>
                    <a:pt x="6421" y="20121"/>
                  </a:lnTo>
                  <a:lnTo>
                    <a:pt x="6429" y="20103"/>
                  </a:lnTo>
                  <a:lnTo>
                    <a:pt x="6437" y="20086"/>
                  </a:lnTo>
                  <a:lnTo>
                    <a:pt x="6443" y="20069"/>
                  </a:lnTo>
                  <a:lnTo>
                    <a:pt x="6448" y="20053"/>
                  </a:lnTo>
                  <a:lnTo>
                    <a:pt x="6453" y="20036"/>
                  </a:lnTo>
                  <a:lnTo>
                    <a:pt x="6456" y="20020"/>
                  </a:lnTo>
                  <a:lnTo>
                    <a:pt x="6456" y="20020"/>
                  </a:lnTo>
                  <a:lnTo>
                    <a:pt x="6459" y="20003"/>
                  </a:lnTo>
                  <a:lnTo>
                    <a:pt x="6461" y="19983"/>
                  </a:lnTo>
                  <a:lnTo>
                    <a:pt x="6465" y="19941"/>
                  </a:lnTo>
                  <a:lnTo>
                    <a:pt x="6467" y="19895"/>
                  </a:lnTo>
                  <a:lnTo>
                    <a:pt x="6467" y="19845"/>
                  </a:lnTo>
                  <a:lnTo>
                    <a:pt x="6465" y="19791"/>
                  </a:lnTo>
                  <a:lnTo>
                    <a:pt x="6462" y="19735"/>
                  </a:lnTo>
                  <a:lnTo>
                    <a:pt x="6458" y="19678"/>
                  </a:lnTo>
                  <a:lnTo>
                    <a:pt x="6454" y="19619"/>
                  </a:lnTo>
                  <a:lnTo>
                    <a:pt x="6448" y="19561"/>
                  </a:lnTo>
                  <a:lnTo>
                    <a:pt x="6442" y="19503"/>
                  </a:lnTo>
                  <a:lnTo>
                    <a:pt x="6429" y="19394"/>
                  </a:lnTo>
                  <a:lnTo>
                    <a:pt x="6415" y="19297"/>
                  </a:lnTo>
                  <a:lnTo>
                    <a:pt x="6401" y="19220"/>
                  </a:lnTo>
                  <a:lnTo>
                    <a:pt x="6401" y="19220"/>
                  </a:lnTo>
                  <a:lnTo>
                    <a:pt x="6386" y="19138"/>
                  </a:lnTo>
                  <a:lnTo>
                    <a:pt x="6364" y="19034"/>
                  </a:lnTo>
                  <a:lnTo>
                    <a:pt x="6311" y="18788"/>
                  </a:lnTo>
                  <a:lnTo>
                    <a:pt x="6285" y="18665"/>
                  </a:lnTo>
                  <a:lnTo>
                    <a:pt x="6263" y="18552"/>
                  </a:lnTo>
                  <a:lnTo>
                    <a:pt x="6247" y="18461"/>
                  </a:lnTo>
                  <a:lnTo>
                    <a:pt x="6240" y="18425"/>
                  </a:lnTo>
                  <a:lnTo>
                    <a:pt x="6237" y="18398"/>
                  </a:lnTo>
                  <a:lnTo>
                    <a:pt x="6237" y="18398"/>
                  </a:lnTo>
                  <a:lnTo>
                    <a:pt x="6236" y="18375"/>
                  </a:lnTo>
                  <a:lnTo>
                    <a:pt x="6235" y="18352"/>
                  </a:lnTo>
                  <a:lnTo>
                    <a:pt x="6236" y="18327"/>
                  </a:lnTo>
                  <a:lnTo>
                    <a:pt x="6237" y="18302"/>
                  </a:lnTo>
                  <a:lnTo>
                    <a:pt x="6239" y="18278"/>
                  </a:lnTo>
                  <a:lnTo>
                    <a:pt x="6241" y="18252"/>
                  </a:lnTo>
                  <a:lnTo>
                    <a:pt x="6246" y="18226"/>
                  </a:lnTo>
                  <a:lnTo>
                    <a:pt x="6250" y="18200"/>
                  </a:lnTo>
                  <a:lnTo>
                    <a:pt x="6261" y="18150"/>
                  </a:lnTo>
                  <a:lnTo>
                    <a:pt x="6272" y="18099"/>
                  </a:lnTo>
                  <a:lnTo>
                    <a:pt x="6287" y="18050"/>
                  </a:lnTo>
                  <a:lnTo>
                    <a:pt x="6304" y="18004"/>
                  </a:lnTo>
                  <a:lnTo>
                    <a:pt x="6304" y="18004"/>
                  </a:lnTo>
                  <a:lnTo>
                    <a:pt x="6307" y="17991"/>
                  </a:lnTo>
                  <a:lnTo>
                    <a:pt x="6310" y="17977"/>
                  </a:lnTo>
                  <a:lnTo>
                    <a:pt x="6313" y="17961"/>
                  </a:lnTo>
                  <a:lnTo>
                    <a:pt x="6316" y="17944"/>
                  </a:lnTo>
                  <a:lnTo>
                    <a:pt x="6321" y="17904"/>
                  </a:lnTo>
                  <a:lnTo>
                    <a:pt x="6324" y="17860"/>
                  </a:lnTo>
                  <a:lnTo>
                    <a:pt x="6326" y="17811"/>
                  </a:lnTo>
                  <a:lnTo>
                    <a:pt x="6328" y="17759"/>
                  </a:lnTo>
                  <a:lnTo>
                    <a:pt x="6330" y="17648"/>
                  </a:lnTo>
                  <a:lnTo>
                    <a:pt x="6333" y="17538"/>
                  </a:lnTo>
                  <a:lnTo>
                    <a:pt x="6335" y="17483"/>
                  </a:lnTo>
                  <a:lnTo>
                    <a:pt x="6337" y="17432"/>
                  </a:lnTo>
                  <a:lnTo>
                    <a:pt x="6340" y="17384"/>
                  </a:lnTo>
                  <a:lnTo>
                    <a:pt x="6344" y="17340"/>
                  </a:lnTo>
                  <a:lnTo>
                    <a:pt x="6351" y="17302"/>
                  </a:lnTo>
                  <a:lnTo>
                    <a:pt x="6354" y="17285"/>
                  </a:lnTo>
                  <a:lnTo>
                    <a:pt x="6358" y="17270"/>
                  </a:lnTo>
                  <a:lnTo>
                    <a:pt x="6358" y="17270"/>
                  </a:lnTo>
                  <a:lnTo>
                    <a:pt x="6385" y="17179"/>
                  </a:lnTo>
                  <a:lnTo>
                    <a:pt x="6431" y="17034"/>
                  </a:lnTo>
                  <a:lnTo>
                    <a:pt x="6557" y="16643"/>
                  </a:lnTo>
                  <a:lnTo>
                    <a:pt x="6796" y="15900"/>
                  </a:lnTo>
                  <a:lnTo>
                    <a:pt x="6796" y="15900"/>
                  </a:lnTo>
                  <a:lnTo>
                    <a:pt x="6813" y="15842"/>
                  </a:lnTo>
                  <a:lnTo>
                    <a:pt x="6831" y="15780"/>
                  </a:lnTo>
                  <a:lnTo>
                    <a:pt x="6846" y="15715"/>
                  </a:lnTo>
                  <a:lnTo>
                    <a:pt x="6860" y="15647"/>
                  </a:lnTo>
                  <a:lnTo>
                    <a:pt x="6872" y="15575"/>
                  </a:lnTo>
                  <a:lnTo>
                    <a:pt x="6885" y="15497"/>
                  </a:lnTo>
                  <a:lnTo>
                    <a:pt x="6898" y="15416"/>
                  </a:lnTo>
                  <a:lnTo>
                    <a:pt x="6910" y="15328"/>
                  </a:lnTo>
                  <a:lnTo>
                    <a:pt x="6922" y="15234"/>
                  </a:lnTo>
                  <a:lnTo>
                    <a:pt x="6934" y="15134"/>
                  </a:lnTo>
                  <a:lnTo>
                    <a:pt x="6958" y="14914"/>
                  </a:lnTo>
                  <a:lnTo>
                    <a:pt x="7015" y="14378"/>
                  </a:lnTo>
                  <a:lnTo>
                    <a:pt x="7015" y="14378"/>
                  </a:lnTo>
                  <a:lnTo>
                    <a:pt x="7049" y="14064"/>
                  </a:lnTo>
                  <a:lnTo>
                    <a:pt x="7087" y="13737"/>
                  </a:lnTo>
                  <a:lnTo>
                    <a:pt x="7163" y="13075"/>
                  </a:lnTo>
                  <a:lnTo>
                    <a:pt x="7199" y="12756"/>
                  </a:lnTo>
                  <a:lnTo>
                    <a:pt x="7231" y="12456"/>
                  </a:lnTo>
                  <a:lnTo>
                    <a:pt x="7245" y="12316"/>
                  </a:lnTo>
                  <a:lnTo>
                    <a:pt x="7258" y="12184"/>
                  </a:lnTo>
                  <a:lnTo>
                    <a:pt x="7268" y="12059"/>
                  </a:lnTo>
                  <a:lnTo>
                    <a:pt x="7278" y="11945"/>
                  </a:lnTo>
                  <a:lnTo>
                    <a:pt x="7278" y="11945"/>
                  </a:lnTo>
                  <a:lnTo>
                    <a:pt x="7295" y="11720"/>
                  </a:lnTo>
                  <a:lnTo>
                    <a:pt x="7316" y="11487"/>
                  </a:lnTo>
                  <a:lnTo>
                    <a:pt x="7336" y="11255"/>
                  </a:lnTo>
                  <a:lnTo>
                    <a:pt x="7358" y="11033"/>
                  </a:lnTo>
                  <a:lnTo>
                    <a:pt x="7377" y="10831"/>
                  </a:lnTo>
                  <a:lnTo>
                    <a:pt x="7395" y="10657"/>
                  </a:lnTo>
                  <a:lnTo>
                    <a:pt x="7410" y="10522"/>
                  </a:lnTo>
                  <a:lnTo>
                    <a:pt x="7421" y="10434"/>
                  </a:lnTo>
                  <a:lnTo>
                    <a:pt x="7421" y="10434"/>
                  </a:lnTo>
                  <a:lnTo>
                    <a:pt x="7428" y="10371"/>
                  </a:lnTo>
                  <a:lnTo>
                    <a:pt x="7438" y="10307"/>
                  </a:lnTo>
                  <a:lnTo>
                    <a:pt x="7448" y="10247"/>
                  </a:lnTo>
                  <a:lnTo>
                    <a:pt x="7454" y="10218"/>
                  </a:lnTo>
                  <a:lnTo>
                    <a:pt x="7461" y="10191"/>
                  </a:lnTo>
                  <a:lnTo>
                    <a:pt x="7467" y="10166"/>
                  </a:lnTo>
                  <a:lnTo>
                    <a:pt x="7474" y="10143"/>
                  </a:lnTo>
                  <a:lnTo>
                    <a:pt x="7483" y="10123"/>
                  </a:lnTo>
                  <a:lnTo>
                    <a:pt x="7493" y="10105"/>
                  </a:lnTo>
                  <a:lnTo>
                    <a:pt x="7498" y="10098"/>
                  </a:lnTo>
                  <a:lnTo>
                    <a:pt x="7503" y="10091"/>
                  </a:lnTo>
                  <a:lnTo>
                    <a:pt x="7509" y="10086"/>
                  </a:lnTo>
                  <a:lnTo>
                    <a:pt x="7514" y="10081"/>
                  </a:lnTo>
                  <a:lnTo>
                    <a:pt x="7521" y="10077"/>
                  </a:lnTo>
                  <a:lnTo>
                    <a:pt x="7527" y="10074"/>
                  </a:lnTo>
                  <a:lnTo>
                    <a:pt x="7534" y="10072"/>
                  </a:lnTo>
                  <a:lnTo>
                    <a:pt x="7541" y="10072"/>
                  </a:lnTo>
                  <a:lnTo>
                    <a:pt x="7541" y="10072"/>
                  </a:lnTo>
                  <a:lnTo>
                    <a:pt x="7547" y="10072"/>
                  </a:lnTo>
                  <a:lnTo>
                    <a:pt x="7555" y="10073"/>
                  </a:lnTo>
                  <a:lnTo>
                    <a:pt x="7561" y="10075"/>
                  </a:lnTo>
                  <a:lnTo>
                    <a:pt x="7568" y="10079"/>
                  </a:lnTo>
                  <a:lnTo>
                    <a:pt x="7580" y="10085"/>
                  </a:lnTo>
                  <a:lnTo>
                    <a:pt x="7590" y="10095"/>
                  </a:lnTo>
                  <a:lnTo>
                    <a:pt x="7600" y="10105"/>
                  </a:lnTo>
                  <a:lnTo>
                    <a:pt x="7610" y="10117"/>
                  </a:lnTo>
                  <a:lnTo>
                    <a:pt x="7617" y="10130"/>
                  </a:lnTo>
                  <a:lnTo>
                    <a:pt x="7625" y="10143"/>
                  </a:lnTo>
                  <a:lnTo>
                    <a:pt x="7630" y="10157"/>
                  </a:lnTo>
                  <a:lnTo>
                    <a:pt x="7635" y="10170"/>
                  </a:lnTo>
                  <a:lnTo>
                    <a:pt x="7644" y="10192"/>
                  </a:lnTo>
                  <a:lnTo>
                    <a:pt x="7648" y="10208"/>
                  </a:lnTo>
                  <a:lnTo>
                    <a:pt x="7651" y="10215"/>
                  </a:lnTo>
                  <a:lnTo>
                    <a:pt x="7651" y="10215"/>
                  </a:lnTo>
                  <a:lnTo>
                    <a:pt x="7672" y="10160"/>
                  </a:lnTo>
                  <a:lnTo>
                    <a:pt x="7695" y="10099"/>
                  </a:lnTo>
                  <a:lnTo>
                    <a:pt x="7721" y="10023"/>
                  </a:lnTo>
                  <a:lnTo>
                    <a:pt x="7751" y="9936"/>
                  </a:lnTo>
                  <a:lnTo>
                    <a:pt x="7765" y="9891"/>
                  </a:lnTo>
                  <a:lnTo>
                    <a:pt x="7779" y="9845"/>
                  </a:lnTo>
                  <a:lnTo>
                    <a:pt x="7793" y="9798"/>
                  </a:lnTo>
                  <a:lnTo>
                    <a:pt x="7805" y="9753"/>
                  </a:lnTo>
                  <a:lnTo>
                    <a:pt x="7817" y="9709"/>
                  </a:lnTo>
                  <a:lnTo>
                    <a:pt x="7825" y="9666"/>
                  </a:lnTo>
                  <a:lnTo>
                    <a:pt x="7825" y="9666"/>
                  </a:lnTo>
                  <a:lnTo>
                    <a:pt x="7831" y="9644"/>
                  </a:lnTo>
                  <a:lnTo>
                    <a:pt x="7837" y="9618"/>
                  </a:lnTo>
                  <a:lnTo>
                    <a:pt x="7854" y="9556"/>
                  </a:lnTo>
                  <a:lnTo>
                    <a:pt x="7876" y="9483"/>
                  </a:lnTo>
                  <a:lnTo>
                    <a:pt x="7902" y="9400"/>
                  </a:lnTo>
                  <a:lnTo>
                    <a:pt x="7932" y="9309"/>
                  </a:lnTo>
                  <a:lnTo>
                    <a:pt x="7963" y="9213"/>
                  </a:lnTo>
                  <a:lnTo>
                    <a:pt x="8033" y="9012"/>
                  </a:lnTo>
                  <a:lnTo>
                    <a:pt x="8103" y="8812"/>
                  </a:lnTo>
                  <a:lnTo>
                    <a:pt x="8169" y="8628"/>
                  </a:lnTo>
                  <a:lnTo>
                    <a:pt x="8225" y="8477"/>
                  </a:lnTo>
                  <a:lnTo>
                    <a:pt x="8263" y="8374"/>
                  </a:lnTo>
                  <a:lnTo>
                    <a:pt x="8263" y="8374"/>
                  </a:lnTo>
                  <a:lnTo>
                    <a:pt x="8271" y="8355"/>
                  </a:lnTo>
                  <a:lnTo>
                    <a:pt x="8277" y="8332"/>
                  </a:lnTo>
                  <a:lnTo>
                    <a:pt x="8283" y="8307"/>
                  </a:lnTo>
                  <a:lnTo>
                    <a:pt x="8287" y="8282"/>
                  </a:lnTo>
                  <a:lnTo>
                    <a:pt x="8291" y="8254"/>
                  </a:lnTo>
                  <a:lnTo>
                    <a:pt x="8296" y="8224"/>
                  </a:lnTo>
                  <a:lnTo>
                    <a:pt x="8299" y="8193"/>
                  </a:lnTo>
                  <a:lnTo>
                    <a:pt x="8301" y="8159"/>
                  </a:lnTo>
                  <a:lnTo>
                    <a:pt x="8305" y="8089"/>
                  </a:lnTo>
                  <a:lnTo>
                    <a:pt x="8307" y="8016"/>
                  </a:lnTo>
                  <a:lnTo>
                    <a:pt x="8308" y="7941"/>
                  </a:lnTo>
                  <a:lnTo>
                    <a:pt x="8307" y="7864"/>
                  </a:lnTo>
                  <a:lnTo>
                    <a:pt x="8306" y="7788"/>
                  </a:lnTo>
                  <a:lnTo>
                    <a:pt x="8304" y="7712"/>
                  </a:lnTo>
                  <a:lnTo>
                    <a:pt x="8298" y="7570"/>
                  </a:lnTo>
                  <a:lnTo>
                    <a:pt x="8291" y="7448"/>
                  </a:lnTo>
                  <a:lnTo>
                    <a:pt x="8286" y="7355"/>
                  </a:lnTo>
                  <a:lnTo>
                    <a:pt x="8286" y="7355"/>
                  </a:lnTo>
                  <a:lnTo>
                    <a:pt x="8284" y="7319"/>
                  </a:lnTo>
                  <a:lnTo>
                    <a:pt x="8284" y="7284"/>
                  </a:lnTo>
                  <a:lnTo>
                    <a:pt x="8285" y="7252"/>
                  </a:lnTo>
                  <a:lnTo>
                    <a:pt x="8286" y="7221"/>
                  </a:lnTo>
                  <a:lnTo>
                    <a:pt x="8290" y="7160"/>
                  </a:lnTo>
                  <a:lnTo>
                    <a:pt x="8297" y="7102"/>
                  </a:lnTo>
                  <a:lnTo>
                    <a:pt x="8303" y="7043"/>
                  </a:lnTo>
                  <a:lnTo>
                    <a:pt x="8307" y="6981"/>
                  </a:lnTo>
                  <a:lnTo>
                    <a:pt x="8308" y="6948"/>
                  </a:lnTo>
                  <a:lnTo>
                    <a:pt x="8310" y="6914"/>
                  </a:lnTo>
                  <a:lnTo>
                    <a:pt x="8310" y="6879"/>
                  </a:lnTo>
                  <a:lnTo>
                    <a:pt x="8307" y="6840"/>
                  </a:lnTo>
                  <a:lnTo>
                    <a:pt x="8307" y="6840"/>
                  </a:lnTo>
                  <a:lnTo>
                    <a:pt x="8300" y="6664"/>
                  </a:lnTo>
                  <a:lnTo>
                    <a:pt x="8292" y="6460"/>
                  </a:lnTo>
                  <a:lnTo>
                    <a:pt x="8290" y="6352"/>
                  </a:lnTo>
                  <a:lnTo>
                    <a:pt x="8288" y="6242"/>
                  </a:lnTo>
                  <a:lnTo>
                    <a:pt x="8286" y="6135"/>
                  </a:lnTo>
                  <a:lnTo>
                    <a:pt x="8286" y="6030"/>
                  </a:lnTo>
                  <a:lnTo>
                    <a:pt x="8286" y="6030"/>
                  </a:lnTo>
                  <a:lnTo>
                    <a:pt x="8286" y="6004"/>
                  </a:lnTo>
                  <a:lnTo>
                    <a:pt x="8285" y="5977"/>
                  </a:lnTo>
                  <a:lnTo>
                    <a:pt x="8281" y="5920"/>
                  </a:lnTo>
                  <a:lnTo>
                    <a:pt x="8274" y="5862"/>
                  </a:lnTo>
                  <a:lnTo>
                    <a:pt x="8267" y="5802"/>
                  </a:lnTo>
                  <a:lnTo>
                    <a:pt x="8257" y="5741"/>
                  </a:lnTo>
                  <a:lnTo>
                    <a:pt x="8247" y="5679"/>
                  </a:lnTo>
                  <a:lnTo>
                    <a:pt x="8235" y="5617"/>
                  </a:lnTo>
                  <a:lnTo>
                    <a:pt x="8224" y="5556"/>
                  </a:lnTo>
                  <a:lnTo>
                    <a:pt x="8201" y="5438"/>
                  </a:lnTo>
                  <a:lnTo>
                    <a:pt x="8180" y="5330"/>
                  </a:lnTo>
                  <a:lnTo>
                    <a:pt x="8170" y="5281"/>
                  </a:lnTo>
                  <a:lnTo>
                    <a:pt x="8164" y="5237"/>
                  </a:lnTo>
                  <a:lnTo>
                    <a:pt x="8157" y="5198"/>
                  </a:lnTo>
                  <a:lnTo>
                    <a:pt x="8154" y="5164"/>
                  </a:lnTo>
                  <a:lnTo>
                    <a:pt x="8154" y="5164"/>
                  </a:lnTo>
                  <a:lnTo>
                    <a:pt x="8153" y="5131"/>
                  </a:lnTo>
                  <a:lnTo>
                    <a:pt x="8151" y="5095"/>
                  </a:lnTo>
                  <a:lnTo>
                    <a:pt x="8151" y="5014"/>
                  </a:lnTo>
                  <a:lnTo>
                    <a:pt x="8151" y="4924"/>
                  </a:lnTo>
                  <a:lnTo>
                    <a:pt x="8154" y="4832"/>
                  </a:lnTo>
                  <a:lnTo>
                    <a:pt x="8159" y="4739"/>
                  </a:lnTo>
                  <a:lnTo>
                    <a:pt x="8162" y="4694"/>
                  </a:lnTo>
                  <a:lnTo>
                    <a:pt x="8167" y="4651"/>
                  </a:lnTo>
                  <a:lnTo>
                    <a:pt x="8171" y="4610"/>
                  </a:lnTo>
                  <a:lnTo>
                    <a:pt x="8175" y="4572"/>
                  </a:lnTo>
                  <a:lnTo>
                    <a:pt x="8181" y="4537"/>
                  </a:lnTo>
                  <a:lnTo>
                    <a:pt x="8187" y="4506"/>
                  </a:lnTo>
                  <a:lnTo>
                    <a:pt x="8187" y="4506"/>
                  </a:lnTo>
                  <a:lnTo>
                    <a:pt x="8193" y="4477"/>
                  </a:lnTo>
                  <a:lnTo>
                    <a:pt x="8196" y="4448"/>
                  </a:lnTo>
                  <a:lnTo>
                    <a:pt x="8197" y="4418"/>
                  </a:lnTo>
                  <a:lnTo>
                    <a:pt x="8198" y="4389"/>
                  </a:lnTo>
                  <a:lnTo>
                    <a:pt x="8197" y="4329"/>
                  </a:lnTo>
                  <a:lnTo>
                    <a:pt x="8197" y="4271"/>
                  </a:lnTo>
                  <a:lnTo>
                    <a:pt x="8198" y="4242"/>
                  </a:lnTo>
                  <a:lnTo>
                    <a:pt x="8200" y="4214"/>
                  </a:lnTo>
                  <a:lnTo>
                    <a:pt x="8204" y="4187"/>
                  </a:lnTo>
                  <a:lnTo>
                    <a:pt x="8211" y="4162"/>
                  </a:lnTo>
                  <a:lnTo>
                    <a:pt x="8214" y="4149"/>
                  </a:lnTo>
                  <a:lnTo>
                    <a:pt x="8219" y="4136"/>
                  </a:lnTo>
                  <a:lnTo>
                    <a:pt x="8225" y="4124"/>
                  </a:lnTo>
                  <a:lnTo>
                    <a:pt x="8230" y="4112"/>
                  </a:lnTo>
                  <a:lnTo>
                    <a:pt x="8238" y="4101"/>
                  </a:lnTo>
                  <a:lnTo>
                    <a:pt x="8245" y="4090"/>
                  </a:lnTo>
                  <a:lnTo>
                    <a:pt x="8254" y="4079"/>
                  </a:lnTo>
                  <a:lnTo>
                    <a:pt x="8263" y="4068"/>
                  </a:lnTo>
                  <a:lnTo>
                    <a:pt x="8263" y="4068"/>
                  </a:lnTo>
                  <a:lnTo>
                    <a:pt x="8274" y="4058"/>
                  </a:lnTo>
                  <a:lnTo>
                    <a:pt x="8284" y="4046"/>
                  </a:lnTo>
                  <a:lnTo>
                    <a:pt x="8292" y="4034"/>
                  </a:lnTo>
                  <a:lnTo>
                    <a:pt x="8302" y="4020"/>
                  </a:lnTo>
                  <a:lnTo>
                    <a:pt x="8311" y="4006"/>
                  </a:lnTo>
                  <a:lnTo>
                    <a:pt x="8318" y="3991"/>
                  </a:lnTo>
                  <a:lnTo>
                    <a:pt x="8326" y="3975"/>
                  </a:lnTo>
                  <a:lnTo>
                    <a:pt x="8333" y="3959"/>
                  </a:lnTo>
                  <a:lnTo>
                    <a:pt x="8347" y="3925"/>
                  </a:lnTo>
                  <a:lnTo>
                    <a:pt x="8359" y="3888"/>
                  </a:lnTo>
                  <a:lnTo>
                    <a:pt x="8369" y="3848"/>
                  </a:lnTo>
                  <a:lnTo>
                    <a:pt x="8377" y="3809"/>
                  </a:lnTo>
                  <a:lnTo>
                    <a:pt x="8385" y="3767"/>
                  </a:lnTo>
                  <a:lnTo>
                    <a:pt x="8390" y="3724"/>
                  </a:lnTo>
                  <a:lnTo>
                    <a:pt x="8393" y="3681"/>
                  </a:lnTo>
                  <a:lnTo>
                    <a:pt x="8394" y="3637"/>
                  </a:lnTo>
                  <a:lnTo>
                    <a:pt x="8394" y="3594"/>
                  </a:lnTo>
                  <a:lnTo>
                    <a:pt x="8393" y="3550"/>
                  </a:lnTo>
                  <a:lnTo>
                    <a:pt x="8390" y="3508"/>
                  </a:lnTo>
                  <a:lnTo>
                    <a:pt x="8385" y="3466"/>
                  </a:lnTo>
                  <a:lnTo>
                    <a:pt x="8385" y="3466"/>
                  </a:lnTo>
                  <a:lnTo>
                    <a:pt x="8381" y="3445"/>
                  </a:lnTo>
                  <a:lnTo>
                    <a:pt x="8379" y="3422"/>
                  </a:lnTo>
                  <a:lnTo>
                    <a:pt x="8378" y="3397"/>
                  </a:lnTo>
                  <a:lnTo>
                    <a:pt x="8378" y="3372"/>
                  </a:lnTo>
                  <a:lnTo>
                    <a:pt x="8379" y="3317"/>
                  </a:lnTo>
                  <a:lnTo>
                    <a:pt x="8384" y="3257"/>
                  </a:lnTo>
                  <a:lnTo>
                    <a:pt x="8389" y="3193"/>
                  </a:lnTo>
                  <a:lnTo>
                    <a:pt x="8398" y="3128"/>
                  </a:lnTo>
                  <a:lnTo>
                    <a:pt x="8406" y="3058"/>
                  </a:lnTo>
                  <a:lnTo>
                    <a:pt x="8417" y="2988"/>
                  </a:lnTo>
                  <a:lnTo>
                    <a:pt x="8429" y="2917"/>
                  </a:lnTo>
                  <a:lnTo>
                    <a:pt x="8442" y="2844"/>
                  </a:lnTo>
                  <a:lnTo>
                    <a:pt x="8467" y="2701"/>
                  </a:lnTo>
                  <a:lnTo>
                    <a:pt x="8493" y="2562"/>
                  </a:lnTo>
                  <a:lnTo>
                    <a:pt x="8516" y="2436"/>
                  </a:lnTo>
                  <a:lnTo>
                    <a:pt x="8516" y="2436"/>
                  </a:lnTo>
                  <a:lnTo>
                    <a:pt x="8525" y="2380"/>
                  </a:lnTo>
                  <a:lnTo>
                    <a:pt x="8533" y="2327"/>
                  </a:lnTo>
                  <a:lnTo>
                    <a:pt x="8538" y="2280"/>
                  </a:lnTo>
                  <a:lnTo>
                    <a:pt x="8542" y="2236"/>
                  </a:lnTo>
                  <a:lnTo>
                    <a:pt x="8543" y="2195"/>
                  </a:lnTo>
                  <a:lnTo>
                    <a:pt x="8542" y="2176"/>
                  </a:lnTo>
                  <a:lnTo>
                    <a:pt x="8541" y="2158"/>
                  </a:lnTo>
                  <a:lnTo>
                    <a:pt x="8539" y="2139"/>
                  </a:lnTo>
                  <a:lnTo>
                    <a:pt x="8537" y="2121"/>
                  </a:lnTo>
                  <a:lnTo>
                    <a:pt x="8534" y="2103"/>
                  </a:lnTo>
                  <a:lnTo>
                    <a:pt x="8530" y="2086"/>
                  </a:lnTo>
                  <a:lnTo>
                    <a:pt x="8524" y="2069"/>
                  </a:lnTo>
                  <a:lnTo>
                    <a:pt x="8519" y="2051"/>
                  </a:lnTo>
                  <a:lnTo>
                    <a:pt x="8511" y="2033"/>
                  </a:lnTo>
                  <a:lnTo>
                    <a:pt x="8504" y="2016"/>
                  </a:lnTo>
                  <a:lnTo>
                    <a:pt x="8495" y="1999"/>
                  </a:lnTo>
                  <a:lnTo>
                    <a:pt x="8486" y="1980"/>
                  </a:lnTo>
                  <a:lnTo>
                    <a:pt x="8475" y="1962"/>
                  </a:lnTo>
                  <a:lnTo>
                    <a:pt x="8463" y="1943"/>
                  </a:lnTo>
                  <a:lnTo>
                    <a:pt x="8437" y="1904"/>
                  </a:lnTo>
                  <a:lnTo>
                    <a:pt x="8406" y="1862"/>
                  </a:lnTo>
                  <a:lnTo>
                    <a:pt x="8370" y="1817"/>
                  </a:lnTo>
                  <a:lnTo>
                    <a:pt x="8330" y="1768"/>
                  </a:lnTo>
                  <a:lnTo>
                    <a:pt x="8330" y="1768"/>
                  </a:lnTo>
                  <a:lnTo>
                    <a:pt x="8284" y="1714"/>
                  </a:lnTo>
                  <a:lnTo>
                    <a:pt x="8233" y="1656"/>
                  </a:lnTo>
                  <a:lnTo>
                    <a:pt x="8122" y="1531"/>
                  </a:lnTo>
                  <a:lnTo>
                    <a:pt x="8004" y="1402"/>
                  </a:lnTo>
                  <a:lnTo>
                    <a:pt x="7888" y="1276"/>
                  </a:lnTo>
                  <a:lnTo>
                    <a:pt x="7783" y="1164"/>
                  </a:lnTo>
                  <a:lnTo>
                    <a:pt x="7697" y="1073"/>
                  </a:lnTo>
                  <a:lnTo>
                    <a:pt x="7617" y="990"/>
                  </a:lnTo>
                  <a:lnTo>
                    <a:pt x="7617" y="990"/>
                  </a:lnTo>
                  <a:lnTo>
                    <a:pt x="7620" y="970"/>
                  </a:lnTo>
                  <a:lnTo>
                    <a:pt x="7620" y="970"/>
                  </a:lnTo>
                  <a:lnTo>
                    <a:pt x="7604" y="994"/>
                  </a:lnTo>
                  <a:lnTo>
                    <a:pt x="7590" y="1019"/>
                  </a:lnTo>
                  <a:lnTo>
                    <a:pt x="7579" y="1041"/>
                  </a:lnTo>
                  <a:lnTo>
                    <a:pt x="7569" y="1064"/>
                  </a:lnTo>
                  <a:lnTo>
                    <a:pt x="7561" y="1082"/>
                  </a:lnTo>
                  <a:lnTo>
                    <a:pt x="7556" y="1097"/>
                  </a:lnTo>
                  <a:lnTo>
                    <a:pt x="7552" y="1111"/>
                  </a:lnTo>
                  <a:lnTo>
                    <a:pt x="7552" y="1111"/>
                  </a:lnTo>
                  <a:lnTo>
                    <a:pt x="7522" y="1093"/>
                  </a:lnTo>
                  <a:lnTo>
                    <a:pt x="7492" y="1073"/>
                  </a:lnTo>
                  <a:lnTo>
                    <a:pt x="7462" y="1051"/>
                  </a:lnTo>
                  <a:lnTo>
                    <a:pt x="7432" y="1028"/>
                  </a:lnTo>
                  <a:lnTo>
                    <a:pt x="7403" y="1004"/>
                  </a:lnTo>
                  <a:lnTo>
                    <a:pt x="7373" y="977"/>
                  </a:lnTo>
                  <a:lnTo>
                    <a:pt x="7344" y="950"/>
                  </a:lnTo>
                  <a:lnTo>
                    <a:pt x="7315" y="921"/>
                  </a:lnTo>
                  <a:lnTo>
                    <a:pt x="7286" y="891"/>
                  </a:lnTo>
                  <a:lnTo>
                    <a:pt x="7257" y="861"/>
                  </a:lnTo>
                  <a:lnTo>
                    <a:pt x="7229" y="830"/>
                  </a:lnTo>
                  <a:lnTo>
                    <a:pt x="7202" y="798"/>
                  </a:lnTo>
                  <a:lnTo>
                    <a:pt x="7175" y="765"/>
                  </a:lnTo>
                  <a:lnTo>
                    <a:pt x="7148" y="733"/>
                  </a:lnTo>
                  <a:lnTo>
                    <a:pt x="7097" y="668"/>
                  </a:lnTo>
                  <a:lnTo>
                    <a:pt x="7048" y="601"/>
                  </a:lnTo>
                  <a:lnTo>
                    <a:pt x="7003" y="538"/>
                  </a:lnTo>
                  <a:lnTo>
                    <a:pt x="6960" y="476"/>
                  </a:lnTo>
                  <a:lnTo>
                    <a:pt x="6922" y="416"/>
                  </a:lnTo>
                  <a:lnTo>
                    <a:pt x="6887" y="363"/>
                  </a:lnTo>
                  <a:lnTo>
                    <a:pt x="6857" y="315"/>
                  </a:lnTo>
                  <a:lnTo>
                    <a:pt x="6812" y="238"/>
                  </a:lnTo>
                  <a:lnTo>
                    <a:pt x="6741" y="388"/>
                  </a:lnTo>
                  <a:lnTo>
                    <a:pt x="6741" y="388"/>
                  </a:lnTo>
                  <a:lnTo>
                    <a:pt x="6761" y="426"/>
                  </a:lnTo>
                  <a:lnTo>
                    <a:pt x="6783" y="468"/>
                  </a:lnTo>
                  <a:lnTo>
                    <a:pt x="6812" y="521"/>
                  </a:lnTo>
                  <a:lnTo>
                    <a:pt x="6848" y="580"/>
                  </a:lnTo>
                  <a:lnTo>
                    <a:pt x="6868" y="611"/>
                  </a:lnTo>
                  <a:lnTo>
                    <a:pt x="6890" y="642"/>
                  </a:lnTo>
                  <a:lnTo>
                    <a:pt x="6911" y="673"/>
                  </a:lnTo>
                  <a:lnTo>
                    <a:pt x="6935" y="703"/>
                  </a:lnTo>
                  <a:lnTo>
                    <a:pt x="6958" y="732"/>
                  </a:lnTo>
                  <a:lnTo>
                    <a:pt x="6982" y="760"/>
                  </a:lnTo>
                  <a:lnTo>
                    <a:pt x="6982" y="760"/>
                  </a:lnTo>
                  <a:lnTo>
                    <a:pt x="6999" y="780"/>
                  </a:lnTo>
                  <a:lnTo>
                    <a:pt x="7017" y="805"/>
                  </a:lnTo>
                  <a:lnTo>
                    <a:pt x="7036" y="834"/>
                  </a:lnTo>
                  <a:lnTo>
                    <a:pt x="7055" y="867"/>
                  </a:lnTo>
                  <a:lnTo>
                    <a:pt x="7076" y="904"/>
                  </a:lnTo>
                  <a:lnTo>
                    <a:pt x="7097" y="945"/>
                  </a:lnTo>
                  <a:lnTo>
                    <a:pt x="7119" y="988"/>
                  </a:lnTo>
                  <a:lnTo>
                    <a:pt x="7142" y="1035"/>
                  </a:lnTo>
                  <a:lnTo>
                    <a:pt x="7142" y="1035"/>
                  </a:lnTo>
                  <a:lnTo>
                    <a:pt x="7453" y="1359"/>
                  </a:lnTo>
                  <a:lnTo>
                    <a:pt x="7593" y="1506"/>
                  </a:lnTo>
                  <a:lnTo>
                    <a:pt x="7684" y="1604"/>
                  </a:lnTo>
                  <a:lnTo>
                    <a:pt x="7684" y="1604"/>
                  </a:lnTo>
                  <a:lnTo>
                    <a:pt x="7706" y="1631"/>
                  </a:lnTo>
                  <a:lnTo>
                    <a:pt x="7734" y="1665"/>
                  </a:lnTo>
                  <a:lnTo>
                    <a:pt x="7765" y="1707"/>
                  </a:lnTo>
                  <a:lnTo>
                    <a:pt x="7800" y="1754"/>
                  </a:lnTo>
                  <a:lnTo>
                    <a:pt x="7837" y="1806"/>
                  </a:lnTo>
                  <a:lnTo>
                    <a:pt x="7875" y="1860"/>
                  </a:lnTo>
                  <a:lnTo>
                    <a:pt x="7915" y="1917"/>
                  </a:lnTo>
                  <a:lnTo>
                    <a:pt x="7953" y="1976"/>
                  </a:lnTo>
                  <a:lnTo>
                    <a:pt x="7991" y="2034"/>
                  </a:lnTo>
                  <a:lnTo>
                    <a:pt x="8027" y="2092"/>
                  </a:lnTo>
                  <a:lnTo>
                    <a:pt x="8061" y="2147"/>
                  </a:lnTo>
                  <a:lnTo>
                    <a:pt x="8092" y="2198"/>
                  </a:lnTo>
                  <a:lnTo>
                    <a:pt x="8118" y="2246"/>
                  </a:lnTo>
                  <a:lnTo>
                    <a:pt x="8140" y="2286"/>
                  </a:lnTo>
                  <a:lnTo>
                    <a:pt x="8156" y="2322"/>
                  </a:lnTo>
                  <a:lnTo>
                    <a:pt x="8161" y="2336"/>
                  </a:lnTo>
                  <a:lnTo>
                    <a:pt x="8166" y="2349"/>
                  </a:lnTo>
                  <a:lnTo>
                    <a:pt x="8166" y="2349"/>
                  </a:lnTo>
                  <a:lnTo>
                    <a:pt x="8168" y="2360"/>
                  </a:lnTo>
                  <a:lnTo>
                    <a:pt x="8170" y="2376"/>
                  </a:lnTo>
                  <a:lnTo>
                    <a:pt x="8171" y="2392"/>
                  </a:lnTo>
                  <a:lnTo>
                    <a:pt x="8172" y="2410"/>
                  </a:lnTo>
                  <a:lnTo>
                    <a:pt x="8172" y="2452"/>
                  </a:lnTo>
                  <a:lnTo>
                    <a:pt x="8170" y="2500"/>
                  </a:lnTo>
                  <a:lnTo>
                    <a:pt x="8166" y="2552"/>
                  </a:lnTo>
                  <a:lnTo>
                    <a:pt x="8160" y="2607"/>
                  </a:lnTo>
                  <a:lnTo>
                    <a:pt x="8153" y="2666"/>
                  </a:lnTo>
                  <a:lnTo>
                    <a:pt x="8144" y="2727"/>
                  </a:lnTo>
                  <a:lnTo>
                    <a:pt x="8136" y="2787"/>
                  </a:lnTo>
                  <a:lnTo>
                    <a:pt x="8126" y="2847"/>
                  </a:lnTo>
                  <a:lnTo>
                    <a:pt x="8115" y="2906"/>
                  </a:lnTo>
                  <a:lnTo>
                    <a:pt x="8106" y="2962"/>
                  </a:lnTo>
                  <a:lnTo>
                    <a:pt x="8095" y="3014"/>
                  </a:lnTo>
                  <a:lnTo>
                    <a:pt x="8085" y="3061"/>
                  </a:lnTo>
                  <a:lnTo>
                    <a:pt x="8076" y="3102"/>
                  </a:lnTo>
                  <a:lnTo>
                    <a:pt x="8067" y="3138"/>
                  </a:lnTo>
                  <a:lnTo>
                    <a:pt x="8067" y="3138"/>
                  </a:lnTo>
                  <a:lnTo>
                    <a:pt x="8055" y="3175"/>
                  </a:lnTo>
                  <a:lnTo>
                    <a:pt x="8040" y="3218"/>
                  </a:lnTo>
                  <a:lnTo>
                    <a:pt x="8022" y="3265"/>
                  </a:lnTo>
                  <a:lnTo>
                    <a:pt x="8001" y="3314"/>
                  </a:lnTo>
                  <a:lnTo>
                    <a:pt x="7980" y="3364"/>
                  </a:lnTo>
                  <a:lnTo>
                    <a:pt x="7957" y="3414"/>
                  </a:lnTo>
                  <a:lnTo>
                    <a:pt x="7913" y="3509"/>
                  </a:lnTo>
                  <a:lnTo>
                    <a:pt x="7913" y="3509"/>
                  </a:lnTo>
                  <a:lnTo>
                    <a:pt x="7913" y="3565"/>
                  </a:lnTo>
                  <a:lnTo>
                    <a:pt x="7911" y="3622"/>
                  </a:lnTo>
                  <a:lnTo>
                    <a:pt x="7909" y="3680"/>
                  </a:lnTo>
                  <a:lnTo>
                    <a:pt x="7905" y="3737"/>
                  </a:lnTo>
                  <a:lnTo>
                    <a:pt x="7901" y="3792"/>
                  </a:lnTo>
                  <a:lnTo>
                    <a:pt x="7894" y="3847"/>
                  </a:lnTo>
                  <a:lnTo>
                    <a:pt x="7889" y="3900"/>
                  </a:lnTo>
                  <a:lnTo>
                    <a:pt x="7882" y="3949"/>
                  </a:lnTo>
                  <a:lnTo>
                    <a:pt x="7869" y="4037"/>
                  </a:lnTo>
                  <a:lnTo>
                    <a:pt x="7859" y="4106"/>
                  </a:lnTo>
                  <a:lnTo>
                    <a:pt x="7848" y="4167"/>
                  </a:lnTo>
                  <a:lnTo>
                    <a:pt x="7848" y="4167"/>
                  </a:lnTo>
                  <a:lnTo>
                    <a:pt x="7845" y="4149"/>
                  </a:lnTo>
                  <a:lnTo>
                    <a:pt x="7842" y="4128"/>
                  </a:lnTo>
                  <a:lnTo>
                    <a:pt x="7831" y="4078"/>
                  </a:lnTo>
                  <a:lnTo>
                    <a:pt x="7816" y="4019"/>
                  </a:lnTo>
                  <a:lnTo>
                    <a:pt x="7799" y="3952"/>
                  </a:lnTo>
                  <a:lnTo>
                    <a:pt x="7779" y="3882"/>
                  </a:lnTo>
                  <a:lnTo>
                    <a:pt x="7758" y="3805"/>
                  </a:lnTo>
                  <a:lnTo>
                    <a:pt x="7714" y="3652"/>
                  </a:lnTo>
                  <a:lnTo>
                    <a:pt x="7670" y="3507"/>
                  </a:lnTo>
                  <a:lnTo>
                    <a:pt x="7632" y="3385"/>
                  </a:lnTo>
                  <a:lnTo>
                    <a:pt x="7596" y="3269"/>
                  </a:lnTo>
                  <a:lnTo>
                    <a:pt x="7596" y="3269"/>
                  </a:lnTo>
                  <a:lnTo>
                    <a:pt x="7582" y="3172"/>
                  </a:lnTo>
                  <a:lnTo>
                    <a:pt x="7567" y="3080"/>
                  </a:lnTo>
                  <a:lnTo>
                    <a:pt x="7552" y="2992"/>
                  </a:lnTo>
                  <a:lnTo>
                    <a:pt x="7537" y="2908"/>
                  </a:lnTo>
                  <a:lnTo>
                    <a:pt x="7522" y="2827"/>
                  </a:lnTo>
                  <a:lnTo>
                    <a:pt x="7506" y="2752"/>
                  </a:lnTo>
                  <a:lnTo>
                    <a:pt x="7491" y="2680"/>
                  </a:lnTo>
                  <a:lnTo>
                    <a:pt x="7474" y="2612"/>
                  </a:lnTo>
                  <a:lnTo>
                    <a:pt x="7474" y="2612"/>
                  </a:lnTo>
                  <a:lnTo>
                    <a:pt x="7448" y="2561"/>
                  </a:lnTo>
                  <a:lnTo>
                    <a:pt x="7419" y="2505"/>
                  </a:lnTo>
                  <a:lnTo>
                    <a:pt x="7389" y="2447"/>
                  </a:lnTo>
                  <a:lnTo>
                    <a:pt x="7360" y="2385"/>
                  </a:lnTo>
                  <a:lnTo>
                    <a:pt x="7298" y="2259"/>
                  </a:lnTo>
                  <a:lnTo>
                    <a:pt x="7241" y="2133"/>
                  </a:lnTo>
                  <a:lnTo>
                    <a:pt x="7187" y="2016"/>
                  </a:lnTo>
                  <a:lnTo>
                    <a:pt x="7141" y="1917"/>
                  </a:lnTo>
                  <a:lnTo>
                    <a:pt x="7104" y="1842"/>
                  </a:lnTo>
                  <a:lnTo>
                    <a:pt x="7090" y="1817"/>
                  </a:lnTo>
                  <a:lnTo>
                    <a:pt x="7081" y="1801"/>
                  </a:lnTo>
                  <a:lnTo>
                    <a:pt x="7081" y="1801"/>
                  </a:lnTo>
                  <a:lnTo>
                    <a:pt x="7043" y="1752"/>
                  </a:lnTo>
                  <a:lnTo>
                    <a:pt x="6976" y="1668"/>
                  </a:lnTo>
                  <a:lnTo>
                    <a:pt x="6891" y="1562"/>
                  </a:lnTo>
                  <a:lnTo>
                    <a:pt x="6792" y="1442"/>
                  </a:lnTo>
                  <a:lnTo>
                    <a:pt x="6690" y="1319"/>
                  </a:lnTo>
                  <a:lnTo>
                    <a:pt x="6592" y="1203"/>
                  </a:lnTo>
                  <a:lnTo>
                    <a:pt x="6509" y="1105"/>
                  </a:lnTo>
                  <a:lnTo>
                    <a:pt x="6474" y="1065"/>
                  </a:lnTo>
                  <a:lnTo>
                    <a:pt x="6445" y="1034"/>
                  </a:lnTo>
                  <a:lnTo>
                    <a:pt x="6445" y="1034"/>
                  </a:lnTo>
                  <a:lnTo>
                    <a:pt x="6385" y="967"/>
                  </a:lnTo>
                  <a:lnTo>
                    <a:pt x="6309" y="878"/>
                  </a:lnTo>
                  <a:lnTo>
                    <a:pt x="6221" y="775"/>
                  </a:lnTo>
                  <a:lnTo>
                    <a:pt x="6130" y="667"/>
                  </a:lnTo>
                  <a:lnTo>
                    <a:pt x="5960" y="464"/>
                  </a:lnTo>
                  <a:lnTo>
                    <a:pt x="5896" y="385"/>
                  </a:lnTo>
                  <a:lnTo>
                    <a:pt x="5854" y="333"/>
                  </a:lnTo>
                  <a:lnTo>
                    <a:pt x="5854" y="333"/>
                  </a:lnTo>
                  <a:lnTo>
                    <a:pt x="5846" y="323"/>
                  </a:lnTo>
                  <a:lnTo>
                    <a:pt x="5840" y="311"/>
                  </a:lnTo>
                  <a:lnTo>
                    <a:pt x="5833" y="301"/>
                  </a:lnTo>
                  <a:lnTo>
                    <a:pt x="5828" y="288"/>
                  </a:lnTo>
                  <a:lnTo>
                    <a:pt x="5817" y="262"/>
                  </a:lnTo>
                  <a:lnTo>
                    <a:pt x="5809" y="234"/>
                  </a:lnTo>
                  <a:lnTo>
                    <a:pt x="5801" y="205"/>
                  </a:lnTo>
                  <a:lnTo>
                    <a:pt x="5795" y="176"/>
                  </a:lnTo>
                  <a:lnTo>
                    <a:pt x="5789" y="147"/>
                  </a:lnTo>
                  <a:lnTo>
                    <a:pt x="5786" y="119"/>
                  </a:lnTo>
                  <a:lnTo>
                    <a:pt x="5786" y="119"/>
                  </a:lnTo>
                  <a:lnTo>
                    <a:pt x="5738" y="100"/>
                  </a:lnTo>
                  <a:lnTo>
                    <a:pt x="5691" y="80"/>
                  </a:lnTo>
                  <a:lnTo>
                    <a:pt x="5645" y="62"/>
                  </a:lnTo>
                  <a:lnTo>
                    <a:pt x="5599" y="45"/>
                  </a:lnTo>
                  <a:lnTo>
                    <a:pt x="5557" y="31"/>
                  </a:lnTo>
                  <a:lnTo>
                    <a:pt x="5517" y="19"/>
                  </a:lnTo>
                  <a:lnTo>
                    <a:pt x="5480" y="10"/>
                  </a:lnTo>
                  <a:lnTo>
                    <a:pt x="5449" y="3"/>
                  </a:lnTo>
                  <a:lnTo>
                    <a:pt x="5449" y="3"/>
                  </a:lnTo>
                  <a:lnTo>
                    <a:pt x="5434" y="1"/>
                  </a:lnTo>
                  <a:lnTo>
                    <a:pt x="5418" y="0"/>
                  </a:lnTo>
                  <a:lnTo>
                    <a:pt x="5400" y="0"/>
                  </a:lnTo>
                  <a:lnTo>
                    <a:pt x="5381" y="0"/>
                  </a:lnTo>
                  <a:lnTo>
                    <a:pt x="5338" y="2"/>
                  </a:lnTo>
                  <a:lnTo>
                    <a:pt x="5288" y="8"/>
                  </a:lnTo>
                  <a:lnTo>
                    <a:pt x="5236" y="13"/>
                  </a:lnTo>
                  <a:lnTo>
                    <a:pt x="5181" y="20"/>
                  </a:lnTo>
                  <a:lnTo>
                    <a:pt x="5064" y="39"/>
                  </a:lnTo>
                  <a:lnTo>
                    <a:pt x="4947" y="58"/>
                  </a:lnTo>
                  <a:lnTo>
                    <a:pt x="4837" y="75"/>
                  </a:lnTo>
                  <a:lnTo>
                    <a:pt x="4788" y="82"/>
                  </a:lnTo>
                  <a:lnTo>
                    <a:pt x="4743" y="87"/>
                  </a:lnTo>
                  <a:lnTo>
                    <a:pt x="4703" y="90"/>
                  </a:lnTo>
                  <a:lnTo>
                    <a:pt x="4671" y="91"/>
                  </a:lnTo>
                  <a:lnTo>
                    <a:pt x="4671" y="91"/>
                  </a:lnTo>
                  <a:lnTo>
                    <a:pt x="4612" y="92"/>
                  </a:lnTo>
                  <a:lnTo>
                    <a:pt x="4550" y="93"/>
                  </a:lnTo>
                  <a:lnTo>
                    <a:pt x="4488" y="94"/>
                  </a:lnTo>
                  <a:lnTo>
                    <a:pt x="4426" y="94"/>
                  </a:lnTo>
                  <a:lnTo>
                    <a:pt x="4367" y="93"/>
                  </a:lnTo>
                  <a:lnTo>
                    <a:pt x="4313" y="91"/>
                  </a:lnTo>
                  <a:lnTo>
                    <a:pt x="4287" y="90"/>
                  </a:lnTo>
                  <a:lnTo>
                    <a:pt x="4263" y="88"/>
                  </a:lnTo>
                  <a:lnTo>
                    <a:pt x="4242" y="85"/>
                  </a:lnTo>
                  <a:lnTo>
                    <a:pt x="4222" y="80"/>
                  </a:lnTo>
                  <a:lnTo>
                    <a:pt x="4222" y="80"/>
                  </a:lnTo>
                  <a:lnTo>
                    <a:pt x="4182" y="71"/>
                  </a:lnTo>
                  <a:lnTo>
                    <a:pt x="4137" y="58"/>
                  </a:lnTo>
                  <a:lnTo>
                    <a:pt x="4087" y="44"/>
                  </a:lnTo>
                  <a:lnTo>
                    <a:pt x="4033" y="30"/>
                  </a:lnTo>
                  <a:lnTo>
                    <a:pt x="4005" y="24"/>
                  </a:lnTo>
                  <a:lnTo>
                    <a:pt x="3976" y="18"/>
                  </a:lnTo>
                  <a:lnTo>
                    <a:pt x="3947" y="13"/>
                  </a:lnTo>
                  <a:lnTo>
                    <a:pt x="3917" y="9"/>
                  </a:lnTo>
                  <a:lnTo>
                    <a:pt x="3887" y="5"/>
                  </a:lnTo>
                  <a:lnTo>
                    <a:pt x="3856" y="3"/>
                  </a:lnTo>
                  <a:lnTo>
                    <a:pt x="3825" y="3"/>
                  </a:lnTo>
                  <a:lnTo>
                    <a:pt x="3794" y="4"/>
                  </a:lnTo>
                  <a:lnTo>
                    <a:pt x="3794" y="4"/>
                  </a:lnTo>
                  <a:lnTo>
                    <a:pt x="3779" y="5"/>
                  </a:lnTo>
                  <a:lnTo>
                    <a:pt x="3765" y="9"/>
                  </a:lnTo>
                  <a:lnTo>
                    <a:pt x="3750" y="12"/>
                  </a:lnTo>
                  <a:lnTo>
                    <a:pt x="3736" y="17"/>
                  </a:lnTo>
                  <a:lnTo>
                    <a:pt x="3722" y="23"/>
                  </a:lnTo>
                  <a:lnTo>
                    <a:pt x="3709" y="29"/>
                  </a:lnTo>
                  <a:lnTo>
                    <a:pt x="3697" y="36"/>
                  </a:lnTo>
                  <a:lnTo>
                    <a:pt x="3685" y="44"/>
                  </a:lnTo>
                  <a:lnTo>
                    <a:pt x="3673" y="53"/>
                  </a:lnTo>
                  <a:lnTo>
                    <a:pt x="3661" y="62"/>
                  </a:lnTo>
                  <a:lnTo>
                    <a:pt x="3650" y="72"/>
                  </a:lnTo>
                  <a:lnTo>
                    <a:pt x="3640" y="83"/>
                  </a:lnTo>
                  <a:lnTo>
                    <a:pt x="3619" y="105"/>
                  </a:lnTo>
                  <a:lnTo>
                    <a:pt x="3602" y="129"/>
                  </a:lnTo>
                  <a:lnTo>
                    <a:pt x="3586" y="153"/>
                  </a:lnTo>
                  <a:lnTo>
                    <a:pt x="3572" y="178"/>
                  </a:lnTo>
                  <a:lnTo>
                    <a:pt x="3560" y="203"/>
                  </a:lnTo>
                  <a:lnTo>
                    <a:pt x="3550" y="228"/>
                  </a:lnTo>
                  <a:lnTo>
                    <a:pt x="3542" y="251"/>
                  </a:lnTo>
                  <a:lnTo>
                    <a:pt x="3537" y="273"/>
                  </a:lnTo>
                  <a:lnTo>
                    <a:pt x="3533" y="293"/>
                  </a:lnTo>
                  <a:lnTo>
                    <a:pt x="3532" y="311"/>
                  </a:lnTo>
                  <a:lnTo>
                    <a:pt x="3532" y="311"/>
                  </a:lnTo>
                  <a:lnTo>
                    <a:pt x="3531" y="319"/>
                  </a:lnTo>
                  <a:lnTo>
                    <a:pt x="3529" y="325"/>
                  </a:lnTo>
                  <a:lnTo>
                    <a:pt x="3526" y="331"/>
                  </a:lnTo>
                  <a:lnTo>
                    <a:pt x="3522" y="336"/>
                  </a:lnTo>
                  <a:lnTo>
                    <a:pt x="3516" y="339"/>
                  </a:lnTo>
                  <a:lnTo>
                    <a:pt x="3511" y="342"/>
                  </a:lnTo>
                  <a:lnTo>
                    <a:pt x="3503" y="346"/>
                  </a:lnTo>
                  <a:lnTo>
                    <a:pt x="3496" y="347"/>
                  </a:lnTo>
                  <a:lnTo>
                    <a:pt x="3479" y="349"/>
                  </a:lnTo>
                  <a:lnTo>
                    <a:pt x="3458" y="349"/>
                  </a:lnTo>
                  <a:lnTo>
                    <a:pt x="3438" y="348"/>
                  </a:lnTo>
                  <a:lnTo>
                    <a:pt x="3415" y="347"/>
                  </a:lnTo>
                  <a:lnTo>
                    <a:pt x="3372" y="342"/>
                  </a:lnTo>
                  <a:lnTo>
                    <a:pt x="3352" y="341"/>
                  </a:lnTo>
                  <a:lnTo>
                    <a:pt x="3333" y="341"/>
                  </a:lnTo>
                  <a:lnTo>
                    <a:pt x="3318" y="343"/>
                  </a:lnTo>
                  <a:lnTo>
                    <a:pt x="3310" y="346"/>
                  </a:lnTo>
                  <a:lnTo>
                    <a:pt x="3305" y="348"/>
                  </a:lnTo>
                  <a:lnTo>
                    <a:pt x="3299" y="351"/>
                  </a:lnTo>
                  <a:lnTo>
                    <a:pt x="3295" y="355"/>
                  </a:lnTo>
                  <a:lnTo>
                    <a:pt x="3293" y="360"/>
                  </a:lnTo>
                  <a:lnTo>
                    <a:pt x="3291" y="366"/>
                  </a:lnTo>
                  <a:lnTo>
                    <a:pt x="3291" y="366"/>
                  </a:lnTo>
                  <a:lnTo>
                    <a:pt x="3282" y="425"/>
                  </a:lnTo>
                  <a:lnTo>
                    <a:pt x="3276" y="457"/>
                  </a:lnTo>
                  <a:lnTo>
                    <a:pt x="3272" y="473"/>
                  </a:lnTo>
                  <a:lnTo>
                    <a:pt x="3267" y="487"/>
                  </a:lnTo>
                  <a:lnTo>
                    <a:pt x="3263" y="500"/>
                  </a:lnTo>
                  <a:lnTo>
                    <a:pt x="3257" y="512"/>
                  </a:lnTo>
                  <a:lnTo>
                    <a:pt x="3250" y="521"/>
                  </a:lnTo>
                  <a:lnTo>
                    <a:pt x="3247" y="525"/>
                  </a:lnTo>
                  <a:lnTo>
                    <a:pt x="3244" y="527"/>
                  </a:lnTo>
                  <a:lnTo>
                    <a:pt x="3239" y="529"/>
                  </a:lnTo>
                  <a:lnTo>
                    <a:pt x="3235" y="531"/>
                  </a:lnTo>
                  <a:lnTo>
                    <a:pt x="3231" y="531"/>
                  </a:lnTo>
                  <a:lnTo>
                    <a:pt x="3225" y="531"/>
                  </a:lnTo>
                  <a:lnTo>
                    <a:pt x="3220" y="529"/>
                  </a:lnTo>
                  <a:lnTo>
                    <a:pt x="3215" y="527"/>
                  </a:lnTo>
                  <a:lnTo>
                    <a:pt x="3209" y="524"/>
                  </a:lnTo>
                  <a:lnTo>
                    <a:pt x="3203" y="520"/>
                  </a:lnTo>
                  <a:lnTo>
                    <a:pt x="3203" y="520"/>
                  </a:lnTo>
                  <a:lnTo>
                    <a:pt x="3191" y="510"/>
                  </a:lnTo>
                  <a:lnTo>
                    <a:pt x="3181" y="503"/>
                  </a:lnTo>
                  <a:lnTo>
                    <a:pt x="3172" y="499"/>
                  </a:lnTo>
                  <a:lnTo>
                    <a:pt x="3162" y="497"/>
                  </a:lnTo>
                  <a:lnTo>
                    <a:pt x="3153" y="497"/>
                  </a:lnTo>
                  <a:lnTo>
                    <a:pt x="3146" y="498"/>
                  </a:lnTo>
                  <a:lnTo>
                    <a:pt x="3138" y="501"/>
                  </a:lnTo>
                  <a:lnTo>
                    <a:pt x="3130" y="507"/>
                  </a:lnTo>
                  <a:lnTo>
                    <a:pt x="3122" y="513"/>
                  </a:lnTo>
                  <a:lnTo>
                    <a:pt x="3114" y="521"/>
                  </a:lnTo>
                  <a:lnTo>
                    <a:pt x="3096" y="539"/>
                  </a:lnTo>
                  <a:lnTo>
                    <a:pt x="3074" y="560"/>
                  </a:lnTo>
                  <a:lnTo>
                    <a:pt x="3061" y="572"/>
                  </a:lnTo>
                  <a:lnTo>
                    <a:pt x="3047" y="585"/>
                  </a:lnTo>
                  <a:lnTo>
                    <a:pt x="3047" y="585"/>
                  </a:lnTo>
                  <a:lnTo>
                    <a:pt x="2971" y="646"/>
                  </a:lnTo>
                  <a:lnTo>
                    <a:pt x="2872" y="725"/>
                  </a:lnTo>
                  <a:lnTo>
                    <a:pt x="2766" y="806"/>
                  </a:lnTo>
                  <a:lnTo>
                    <a:pt x="2715" y="846"/>
                  </a:lnTo>
                  <a:lnTo>
                    <a:pt x="2666" y="880"/>
                  </a:lnTo>
                  <a:lnTo>
                    <a:pt x="2666" y="880"/>
                  </a:lnTo>
                  <a:lnTo>
                    <a:pt x="2643" y="898"/>
                  </a:lnTo>
                  <a:lnTo>
                    <a:pt x="2617" y="921"/>
                  </a:lnTo>
                  <a:lnTo>
                    <a:pt x="2588" y="946"/>
                  </a:lnTo>
                  <a:lnTo>
                    <a:pt x="2559" y="974"/>
                  </a:lnTo>
                  <a:lnTo>
                    <a:pt x="2529" y="1003"/>
                  </a:lnTo>
                  <a:lnTo>
                    <a:pt x="2499" y="1033"/>
                  </a:lnTo>
                  <a:lnTo>
                    <a:pt x="2469" y="1064"/>
                  </a:lnTo>
                  <a:lnTo>
                    <a:pt x="2440" y="1096"/>
                  </a:lnTo>
                  <a:lnTo>
                    <a:pt x="2411" y="1126"/>
                  </a:lnTo>
                  <a:lnTo>
                    <a:pt x="2385" y="1157"/>
                  </a:lnTo>
                  <a:lnTo>
                    <a:pt x="2361" y="1185"/>
                  </a:lnTo>
                  <a:lnTo>
                    <a:pt x="2340" y="1212"/>
                  </a:lnTo>
                  <a:lnTo>
                    <a:pt x="2323" y="1236"/>
                  </a:lnTo>
                  <a:lnTo>
                    <a:pt x="2309" y="1256"/>
                  </a:lnTo>
                  <a:lnTo>
                    <a:pt x="2299" y="1273"/>
                  </a:lnTo>
                  <a:lnTo>
                    <a:pt x="2296" y="1281"/>
                  </a:lnTo>
                  <a:lnTo>
                    <a:pt x="2294" y="1286"/>
                  </a:lnTo>
                  <a:lnTo>
                    <a:pt x="2294" y="1286"/>
                  </a:lnTo>
                  <a:lnTo>
                    <a:pt x="2291" y="1296"/>
                  </a:lnTo>
                  <a:lnTo>
                    <a:pt x="2286" y="1303"/>
                  </a:lnTo>
                  <a:lnTo>
                    <a:pt x="2280" y="1311"/>
                  </a:lnTo>
                  <a:lnTo>
                    <a:pt x="2271" y="1316"/>
                  </a:lnTo>
                  <a:lnTo>
                    <a:pt x="2263" y="1321"/>
                  </a:lnTo>
                  <a:lnTo>
                    <a:pt x="2252" y="1326"/>
                  </a:lnTo>
                  <a:lnTo>
                    <a:pt x="2240" y="1329"/>
                  </a:lnTo>
                  <a:lnTo>
                    <a:pt x="2228" y="1332"/>
                  </a:lnTo>
                  <a:lnTo>
                    <a:pt x="2203" y="1339"/>
                  </a:lnTo>
                  <a:lnTo>
                    <a:pt x="2177" y="1344"/>
                  </a:lnTo>
                  <a:lnTo>
                    <a:pt x="2164" y="1348"/>
                  </a:lnTo>
                  <a:lnTo>
                    <a:pt x="2152" y="1353"/>
                  </a:lnTo>
                  <a:lnTo>
                    <a:pt x="2140" y="1357"/>
                  </a:lnTo>
                  <a:lnTo>
                    <a:pt x="2130" y="1362"/>
                  </a:lnTo>
                  <a:lnTo>
                    <a:pt x="2130" y="1362"/>
                  </a:lnTo>
                  <a:lnTo>
                    <a:pt x="2123" y="1366"/>
                  </a:lnTo>
                  <a:lnTo>
                    <a:pt x="2116" y="1374"/>
                  </a:lnTo>
                  <a:lnTo>
                    <a:pt x="2093" y="1394"/>
                  </a:lnTo>
                  <a:lnTo>
                    <a:pt x="2063" y="1423"/>
                  </a:lnTo>
                  <a:lnTo>
                    <a:pt x="2027" y="1459"/>
                  </a:lnTo>
                  <a:lnTo>
                    <a:pt x="1941" y="1548"/>
                  </a:lnTo>
                  <a:lnTo>
                    <a:pt x="1841" y="1650"/>
                  </a:lnTo>
                  <a:lnTo>
                    <a:pt x="1736" y="1758"/>
                  </a:lnTo>
                  <a:lnTo>
                    <a:pt x="1633" y="1861"/>
                  </a:lnTo>
                  <a:lnTo>
                    <a:pt x="1584" y="1910"/>
                  </a:lnTo>
                  <a:lnTo>
                    <a:pt x="1539" y="1953"/>
                  </a:lnTo>
                  <a:lnTo>
                    <a:pt x="1499" y="1989"/>
                  </a:lnTo>
                  <a:lnTo>
                    <a:pt x="1463" y="2020"/>
                  </a:lnTo>
                  <a:lnTo>
                    <a:pt x="1463" y="2020"/>
                  </a:lnTo>
                  <a:lnTo>
                    <a:pt x="1446" y="2034"/>
                  </a:lnTo>
                  <a:lnTo>
                    <a:pt x="1429" y="2050"/>
                  </a:lnTo>
                  <a:lnTo>
                    <a:pt x="1390" y="2087"/>
                  </a:lnTo>
                  <a:lnTo>
                    <a:pt x="1349" y="2130"/>
                  </a:lnTo>
                  <a:lnTo>
                    <a:pt x="1307" y="2176"/>
                  </a:lnTo>
                  <a:lnTo>
                    <a:pt x="1263" y="2225"/>
                  </a:lnTo>
                  <a:lnTo>
                    <a:pt x="1219" y="2277"/>
                  </a:lnTo>
                  <a:lnTo>
                    <a:pt x="1177" y="2328"/>
                  </a:lnTo>
                  <a:lnTo>
                    <a:pt x="1135" y="2380"/>
                  </a:lnTo>
                  <a:lnTo>
                    <a:pt x="1056" y="2476"/>
                  </a:lnTo>
                  <a:lnTo>
                    <a:pt x="994" y="2558"/>
                  </a:lnTo>
                  <a:lnTo>
                    <a:pt x="936" y="2633"/>
                  </a:lnTo>
                  <a:lnTo>
                    <a:pt x="936" y="2633"/>
                  </a:lnTo>
                  <a:lnTo>
                    <a:pt x="924" y="2647"/>
                  </a:lnTo>
                  <a:lnTo>
                    <a:pt x="910" y="2662"/>
                  </a:lnTo>
                  <a:lnTo>
                    <a:pt x="892" y="2680"/>
                  </a:lnTo>
                  <a:lnTo>
                    <a:pt x="870" y="2699"/>
                  </a:lnTo>
                  <a:lnTo>
                    <a:pt x="857" y="2708"/>
                  </a:lnTo>
                  <a:lnTo>
                    <a:pt x="844" y="2717"/>
                  </a:lnTo>
                  <a:lnTo>
                    <a:pt x="829" y="2724"/>
                  </a:lnTo>
                  <a:lnTo>
                    <a:pt x="815" y="2732"/>
                  </a:lnTo>
                  <a:lnTo>
                    <a:pt x="799" y="2738"/>
                  </a:lnTo>
                  <a:lnTo>
                    <a:pt x="783" y="2743"/>
                  </a:lnTo>
                  <a:lnTo>
                    <a:pt x="783" y="2743"/>
                  </a:lnTo>
                  <a:lnTo>
                    <a:pt x="728" y="2813"/>
                  </a:lnTo>
                  <a:lnTo>
                    <a:pt x="675" y="2882"/>
                  </a:lnTo>
                  <a:lnTo>
                    <a:pt x="625" y="2950"/>
                  </a:lnTo>
                  <a:lnTo>
                    <a:pt x="578" y="3016"/>
                  </a:lnTo>
                  <a:lnTo>
                    <a:pt x="534" y="3082"/>
                  </a:lnTo>
                  <a:lnTo>
                    <a:pt x="491" y="3145"/>
                  </a:lnTo>
                  <a:lnTo>
                    <a:pt x="451" y="3206"/>
                  </a:lnTo>
                  <a:lnTo>
                    <a:pt x="413" y="3268"/>
                  </a:lnTo>
                  <a:lnTo>
                    <a:pt x="378" y="3326"/>
                  </a:lnTo>
                  <a:lnTo>
                    <a:pt x="346" y="3382"/>
                  </a:lnTo>
                  <a:lnTo>
                    <a:pt x="315" y="3438"/>
                  </a:lnTo>
                  <a:lnTo>
                    <a:pt x="286" y="3491"/>
                  </a:lnTo>
                  <a:lnTo>
                    <a:pt x="259" y="3542"/>
                  </a:lnTo>
                  <a:lnTo>
                    <a:pt x="234" y="3592"/>
                  </a:lnTo>
                  <a:lnTo>
                    <a:pt x="211" y="3639"/>
                  </a:lnTo>
                  <a:lnTo>
                    <a:pt x="190" y="3684"/>
                  </a:lnTo>
                  <a:lnTo>
                    <a:pt x="170" y="3727"/>
                  </a:lnTo>
                  <a:lnTo>
                    <a:pt x="153" y="3767"/>
                  </a:lnTo>
                  <a:lnTo>
                    <a:pt x="123" y="3841"/>
                  </a:lnTo>
                  <a:lnTo>
                    <a:pt x="98" y="3905"/>
                  </a:lnTo>
                  <a:lnTo>
                    <a:pt x="79" y="3959"/>
                  </a:lnTo>
                  <a:lnTo>
                    <a:pt x="65" y="4001"/>
                  </a:lnTo>
                  <a:lnTo>
                    <a:pt x="56" y="4032"/>
                  </a:lnTo>
                  <a:lnTo>
                    <a:pt x="49" y="4058"/>
                  </a:lnTo>
                  <a:lnTo>
                    <a:pt x="49" y="4058"/>
                  </a:lnTo>
                  <a:lnTo>
                    <a:pt x="47" y="4081"/>
                  </a:lnTo>
                  <a:lnTo>
                    <a:pt x="44" y="4110"/>
                  </a:lnTo>
                  <a:lnTo>
                    <a:pt x="33" y="4182"/>
                  </a:lnTo>
                  <a:lnTo>
                    <a:pt x="20" y="4269"/>
                  </a:lnTo>
                  <a:lnTo>
                    <a:pt x="13" y="4316"/>
                  </a:lnTo>
                  <a:lnTo>
                    <a:pt x="8" y="4366"/>
                  </a:lnTo>
                  <a:lnTo>
                    <a:pt x="3" y="4416"/>
                  </a:lnTo>
                  <a:lnTo>
                    <a:pt x="0" y="4467"/>
                  </a:lnTo>
                  <a:lnTo>
                    <a:pt x="0" y="4517"/>
                  </a:lnTo>
                  <a:lnTo>
                    <a:pt x="1" y="4543"/>
                  </a:lnTo>
                  <a:lnTo>
                    <a:pt x="2" y="4567"/>
                  </a:lnTo>
                  <a:lnTo>
                    <a:pt x="5" y="4592"/>
                  </a:lnTo>
                  <a:lnTo>
                    <a:pt x="8" y="4616"/>
                  </a:lnTo>
                  <a:lnTo>
                    <a:pt x="12" y="4639"/>
                  </a:lnTo>
                  <a:lnTo>
                    <a:pt x="17" y="4663"/>
                  </a:lnTo>
                  <a:lnTo>
                    <a:pt x="24" y="4686"/>
                  </a:lnTo>
                  <a:lnTo>
                    <a:pt x="30" y="4707"/>
                  </a:lnTo>
                  <a:lnTo>
                    <a:pt x="39" y="4727"/>
                  </a:lnTo>
                  <a:lnTo>
                    <a:pt x="49" y="4748"/>
                  </a:lnTo>
                  <a:lnTo>
                    <a:pt x="49" y="4748"/>
                  </a:lnTo>
                  <a:lnTo>
                    <a:pt x="59" y="4767"/>
                  </a:lnTo>
                  <a:lnTo>
                    <a:pt x="70" y="4785"/>
                  </a:lnTo>
                  <a:lnTo>
                    <a:pt x="82" y="4804"/>
                  </a:lnTo>
                  <a:lnTo>
                    <a:pt x="95" y="4822"/>
                  </a:lnTo>
                  <a:lnTo>
                    <a:pt x="120" y="4856"/>
                  </a:lnTo>
                  <a:lnTo>
                    <a:pt x="147" y="4890"/>
                  </a:lnTo>
                  <a:lnTo>
                    <a:pt x="176" y="4921"/>
                  </a:lnTo>
                  <a:lnTo>
                    <a:pt x="205" y="4952"/>
                  </a:lnTo>
                  <a:lnTo>
                    <a:pt x="235" y="4981"/>
                  </a:lnTo>
                  <a:lnTo>
                    <a:pt x="265" y="5010"/>
                  </a:lnTo>
                  <a:lnTo>
                    <a:pt x="323" y="5065"/>
                  </a:lnTo>
                  <a:lnTo>
                    <a:pt x="351" y="5092"/>
                  </a:lnTo>
                  <a:lnTo>
                    <a:pt x="378" y="5119"/>
                  </a:lnTo>
                  <a:lnTo>
                    <a:pt x="404" y="5146"/>
                  </a:lnTo>
                  <a:lnTo>
                    <a:pt x="426" y="5174"/>
                  </a:lnTo>
                  <a:lnTo>
                    <a:pt x="447" y="5201"/>
                  </a:lnTo>
                  <a:lnTo>
                    <a:pt x="456" y="5216"/>
                  </a:lnTo>
                  <a:lnTo>
                    <a:pt x="465" y="5230"/>
                  </a:lnTo>
                  <a:lnTo>
                    <a:pt x="465" y="5230"/>
                  </a:lnTo>
                  <a:lnTo>
                    <a:pt x="483" y="5261"/>
                  </a:lnTo>
                  <a:lnTo>
                    <a:pt x="507" y="5295"/>
                  </a:lnTo>
                  <a:lnTo>
                    <a:pt x="533" y="5334"/>
                  </a:lnTo>
                  <a:lnTo>
                    <a:pt x="563" y="5376"/>
                  </a:lnTo>
                  <a:lnTo>
                    <a:pt x="629" y="5466"/>
                  </a:lnTo>
                  <a:lnTo>
                    <a:pt x="702" y="5563"/>
                  </a:lnTo>
                  <a:lnTo>
                    <a:pt x="777" y="5660"/>
                  </a:lnTo>
                  <a:lnTo>
                    <a:pt x="851" y="5755"/>
                  </a:lnTo>
                  <a:lnTo>
                    <a:pt x="920" y="5843"/>
                  </a:lnTo>
                  <a:lnTo>
                    <a:pt x="980" y="5920"/>
                  </a:lnTo>
                  <a:lnTo>
                    <a:pt x="980" y="5920"/>
                  </a:lnTo>
                  <a:lnTo>
                    <a:pt x="1008" y="5955"/>
                  </a:lnTo>
                  <a:lnTo>
                    <a:pt x="1038" y="5990"/>
                  </a:lnTo>
                  <a:lnTo>
                    <a:pt x="1069" y="6025"/>
                  </a:lnTo>
                  <a:lnTo>
                    <a:pt x="1102" y="6061"/>
                  </a:lnTo>
                  <a:lnTo>
                    <a:pt x="1171" y="6132"/>
                  </a:lnTo>
                  <a:lnTo>
                    <a:pt x="1240" y="6202"/>
                  </a:lnTo>
                  <a:lnTo>
                    <a:pt x="1273" y="6237"/>
                  </a:lnTo>
                  <a:lnTo>
                    <a:pt x="1305" y="6271"/>
                  </a:lnTo>
                  <a:lnTo>
                    <a:pt x="1336" y="6305"/>
                  </a:lnTo>
                  <a:lnTo>
                    <a:pt x="1364" y="6339"/>
                  </a:lnTo>
                  <a:lnTo>
                    <a:pt x="1391" y="6372"/>
                  </a:lnTo>
                  <a:lnTo>
                    <a:pt x="1415" y="6404"/>
                  </a:lnTo>
                  <a:lnTo>
                    <a:pt x="1424" y="6420"/>
                  </a:lnTo>
                  <a:lnTo>
                    <a:pt x="1434" y="6436"/>
                  </a:lnTo>
                  <a:lnTo>
                    <a:pt x="1443" y="6452"/>
                  </a:lnTo>
                  <a:lnTo>
                    <a:pt x="1450" y="6467"/>
                  </a:lnTo>
                  <a:lnTo>
                    <a:pt x="1450" y="6467"/>
                  </a:lnTo>
                  <a:lnTo>
                    <a:pt x="1466" y="6501"/>
                  </a:lnTo>
                  <a:lnTo>
                    <a:pt x="1486" y="6537"/>
                  </a:lnTo>
                  <a:lnTo>
                    <a:pt x="1508" y="6577"/>
                  </a:lnTo>
                  <a:lnTo>
                    <a:pt x="1532" y="6619"/>
                  </a:lnTo>
                  <a:lnTo>
                    <a:pt x="1583" y="6706"/>
                  </a:lnTo>
                  <a:lnTo>
                    <a:pt x="1637" y="6794"/>
                  </a:lnTo>
                  <a:lnTo>
                    <a:pt x="1688" y="6876"/>
                  </a:lnTo>
                  <a:lnTo>
                    <a:pt x="1735" y="6948"/>
                  </a:lnTo>
                  <a:lnTo>
                    <a:pt x="1790" y="7037"/>
                  </a:lnTo>
                  <a:lnTo>
                    <a:pt x="1790" y="7037"/>
                  </a:lnTo>
                  <a:lnTo>
                    <a:pt x="1820" y="7085"/>
                  </a:lnTo>
                  <a:lnTo>
                    <a:pt x="1881" y="7175"/>
                  </a:lnTo>
                  <a:lnTo>
                    <a:pt x="2054" y="7435"/>
                  </a:lnTo>
                  <a:lnTo>
                    <a:pt x="2238" y="7706"/>
                  </a:lnTo>
                  <a:lnTo>
                    <a:pt x="2312" y="7813"/>
                  </a:lnTo>
                  <a:lnTo>
                    <a:pt x="2360" y="7881"/>
                  </a:lnTo>
                  <a:lnTo>
                    <a:pt x="2360" y="7881"/>
                  </a:lnTo>
                  <a:lnTo>
                    <a:pt x="2376" y="7905"/>
                  </a:lnTo>
                  <a:lnTo>
                    <a:pt x="2395" y="7932"/>
                  </a:lnTo>
                  <a:lnTo>
                    <a:pt x="2431" y="7989"/>
                  </a:lnTo>
                  <a:lnTo>
                    <a:pt x="2468" y="8051"/>
                  </a:lnTo>
                  <a:lnTo>
                    <a:pt x="2502" y="8112"/>
                  </a:lnTo>
                  <a:lnTo>
                    <a:pt x="2533" y="8171"/>
                  </a:lnTo>
                  <a:lnTo>
                    <a:pt x="2557" y="8222"/>
                  </a:lnTo>
                  <a:lnTo>
                    <a:pt x="2566" y="8243"/>
                  </a:lnTo>
                  <a:lnTo>
                    <a:pt x="2573" y="8261"/>
                  </a:lnTo>
                  <a:lnTo>
                    <a:pt x="2577" y="8276"/>
                  </a:lnTo>
                  <a:lnTo>
                    <a:pt x="2579" y="8286"/>
                  </a:lnTo>
                  <a:lnTo>
                    <a:pt x="2579" y="8286"/>
                  </a:lnTo>
                  <a:lnTo>
                    <a:pt x="2579" y="8289"/>
                  </a:lnTo>
                  <a:lnTo>
                    <a:pt x="2583" y="8291"/>
                  </a:lnTo>
                  <a:lnTo>
                    <a:pt x="2587" y="8291"/>
                  </a:lnTo>
                  <a:lnTo>
                    <a:pt x="2592" y="8289"/>
                  </a:lnTo>
                  <a:lnTo>
                    <a:pt x="2599" y="8286"/>
                  </a:lnTo>
                  <a:lnTo>
                    <a:pt x="2606" y="8282"/>
                  </a:lnTo>
                  <a:lnTo>
                    <a:pt x="2625" y="8270"/>
                  </a:lnTo>
                  <a:lnTo>
                    <a:pt x="2649" y="8254"/>
                  </a:lnTo>
                  <a:lnTo>
                    <a:pt x="2675" y="8233"/>
                  </a:lnTo>
                  <a:lnTo>
                    <a:pt x="2703" y="8211"/>
                  </a:lnTo>
                  <a:lnTo>
                    <a:pt x="2733" y="8186"/>
                  </a:lnTo>
                  <a:lnTo>
                    <a:pt x="2792" y="8135"/>
                  </a:lnTo>
                  <a:lnTo>
                    <a:pt x="2847" y="8084"/>
                  </a:lnTo>
                  <a:lnTo>
                    <a:pt x="2892" y="8041"/>
                  </a:lnTo>
                  <a:lnTo>
                    <a:pt x="2908" y="8025"/>
                  </a:lnTo>
                  <a:lnTo>
                    <a:pt x="2918" y="8012"/>
                  </a:lnTo>
                  <a:lnTo>
                    <a:pt x="2918" y="8012"/>
                  </a:lnTo>
                  <a:lnTo>
                    <a:pt x="2922" y="8009"/>
                  </a:lnTo>
                  <a:lnTo>
                    <a:pt x="2925" y="8007"/>
                  </a:lnTo>
                  <a:lnTo>
                    <a:pt x="2926" y="8007"/>
                  </a:lnTo>
                  <a:lnTo>
                    <a:pt x="2926" y="8010"/>
                  </a:lnTo>
                  <a:lnTo>
                    <a:pt x="2924" y="8022"/>
                  </a:lnTo>
                  <a:lnTo>
                    <a:pt x="2916" y="8041"/>
                  </a:lnTo>
                  <a:lnTo>
                    <a:pt x="2906" y="8068"/>
                  </a:lnTo>
                  <a:lnTo>
                    <a:pt x="2891" y="8100"/>
                  </a:lnTo>
                  <a:lnTo>
                    <a:pt x="2872" y="8140"/>
                  </a:lnTo>
                  <a:lnTo>
                    <a:pt x="2851" y="8184"/>
                  </a:lnTo>
                  <a:lnTo>
                    <a:pt x="2825" y="8233"/>
                  </a:lnTo>
                  <a:lnTo>
                    <a:pt x="2796" y="8287"/>
                  </a:lnTo>
                  <a:lnTo>
                    <a:pt x="2765" y="8344"/>
                  </a:lnTo>
                  <a:lnTo>
                    <a:pt x="2730" y="8404"/>
                  </a:lnTo>
                  <a:lnTo>
                    <a:pt x="2692" y="8467"/>
                  </a:lnTo>
                  <a:lnTo>
                    <a:pt x="2652" y="8532"/>
                  </a:lnTo>
                  <a:lnTo>
                    <a:pt x="2609" y="8597"/>
                  </a:lnTo>
                  <a:lnTo>
                    <a:pt x="2564" y="8664"/>
                  </a:lnTo>
                  <a:lnTo>
                    <a:pt x="2564" y="8664"/>
                  </a:lnTo>
                  <a:lnTo>
                    <a:pt x="2564" y="8664"/>
                  </a:lnTo>
                  <a:lnTo>
                    <a:pt x="2601" y="8637"/>
                  </a:lnTo>
                  <a:lnTo>
                    <a:pt x="2601" y="8637"/>
                  </a:lnTo>
                  <a:lnTo>
                    <a:pt x="2585" y="8690"/>
                  </a:lnTo>
                  <a:lnTo>
                    <a:pt x="2567" y="8742"/>
                  </a:lnTo>
                  <a:lnTo>
                    <a:pt x="2549" y="8795"/>
                  </a:lnTo>
                  <a:lnTo>
                    <a:pt x="2531" y="8847"/>
                  </a:lnTo>
                  <a:lnTo>
                    <a:pt x="2511" y="8900"/>
                  </a:lnTo>
                  <a:lnTo>
                    <a:pt x="2490" y="8951"/>
                  </a:lnTo>
                  <a:lnTo>
                    <a:pt x="2469" y="9003"/>
                  </a:lnTo>
                  <a:lnTo>
                    <a:pt x="2447" y="9054"/>
                  </a:lnTo>
                  <a:lnTo>
                    <a:pt x="2403" y="9154"/>
                  </a:lnTo>
                  <a:lnTo>
                    <a:pt x="2359" y="9250"/>
                  </a:lnTo>
                  <a:lnTo>
                    <a:pt x="2314" y="9342"/>
                  </a:lnTo>
                  <a:lnTo>
                    <a:pt x="2271" y="9428"/>
                  </a:lnTo>
                  <a:lnTo>
                    <a:pt x="2229" y="9507"/>
                  </a:lnTo>
                  <a:lnTo>
                    <a:pt x="2191" y="9579"/>
                  </a:lnTo>
                  <a:lnTo>
                    <a:pt x="2155" y="9643"/>
                  </a:lnTo>
                  <a:lnTo>
                    <a:pt x="2125" y="9696"/>
                  </a:lnTo>
                  <a:lnTo>
                    <a:pt x="2080" y="9773"/>
                  </a:lnTo>
                  <a:lnTo>
                    <a:pt x="2064" y="9799"/>
                  </a:lnTo>
                  <a:lnTo>
                    <a:pt x="2064" y="9799"/>
                  </a:lnTo>
                  <a:lnTo>
                    <a:pt x="2090" y="9795"/>
                  </a:lnTo>
                  <a:lnTo>
                    <a:pt x="2120" y="9789"/>
                  </a:lnTo>
                  <a:lnTo>
                    <a:pt x="2191" y="9770"/>
                  </a:lnTo>
                  <a:lnTo>
                    <a:pt x="2269" y="9749"/>
                  </a:lnTo>
                  <a:lnTo>
                    <a:pt x="2351" y="9725"/>
                  </a:lnTo>
                  <a:lnTo>
                    <a:pt x="2488" y="9685"/>
                  </a:lnTo>
                  <a:lnTo>
                    <a:pt x="2546" y="9666"/>
                  </a:lnTo>
                  <a:lnTo>
                    <a:pt x="2535" y="9864"/>
                  </a:lnTo>
                  <a:lnTo>
                    <a:pt x="2666" y="9952"/>
                  </a:lnTo>
                  <a:lnTo>
                    <a:pt x="2666" y="9952"/>
                  </a:lnTo>
                  <a:lnTo>
                    <a:pt x="2683" y="9989"/>
                  </a:lnTo>
                  <a:lnTo>
                    <a:pt x="2702" y="10032"/>
                  </a:lnTo>
                  <a:lnTo>
                    <a:pt x="2723" y="10086"/>
                  </a:lnTo>
                  <a:lnTo>
                    <a:pt x="2734" y="10115"/>
                  </a:lnTo>
                  <a:lnTo>
                    <a:pt x="2745" y="10146"/>
                  </a:lnTo>
                  <a:lnTo>
                    <a:pt x="2754" y="10178"/>
                  </a:lnTo>
                  <a:lnTo>
                    <a:pt x="2764" y="10211"/>
                  </a:lnTo>
                  <a:lnTo>
                    <a:pt x="2771" y="10243"/>
                  </a:lnTo>
                  <a:lnTo>
                    <a:pt x="2779" y="10274"/>
                  </a:lnTo>
                  <a:lnTo>
                    <a:pt x="2784" y="10305"/>
                  </a:lnTo>
                  <a:lnTo>
                    <a:pt x="2788" y="10335"/>
                  </a:lnTo>
                  <a:lnTo>
                    <a:pt x="2788" y="10335"/>
                  </a:lnTo>
                  <a:lnTo>
                    <a:pt x="2791" y="10395"/>
                  </a:lnTo>
                  <a:lnTo>
                    <a:pt x="2793" y="10459"/>
                  </a:lnTo>
                  <a:lnTo>
                    <a:pt x="2795" y="10524"/>
                  </a:lnTo>
                  <a:lnTo>
                    <a:pt x="2797" y="10591"/>
                  </a:lnTo>
                  <a:lnTo>
                    <a:pt x="2798" y="10722"/>
                  </a:lnTo>
                  <a:lnTo>
                    <a:pt x="2798" y="10839"/>
                  </a:lnTo>
                  <a:lnTo>
                    <a:pt x="2798" y="10839"/>
                  </a:lnTo>
                  <a:lnTo>
                    <a:pt x="2799" y="10868"/>
                  </a:lnTo>
                  <a:lnTo>
                    <a:pt x="2804" y="10899"/>
                  </a:lnTo>
                  <a:lnTo>
                    <a:pt x="2809" y="10933"/>
                  </a:lnTo>
                  <a:lnTo>
                    <a:pt x="2818" y="10971"/>
                  </a:lnTo>
                  <a:lnTo>
                    <a:pt x="2827" y="11009"/>
                  </a:lnTo>
                  <a:lnTo>
                    <a:pt x="2838" y="11049"/>
                  </a:lnTo>
                  <a:lnTo>
                    <a:pt x="2864" y="11134"/>
                  </a:lnTo>
                  <a:lnTo>
                    <a:pt x="2891" y="11219"/>
                  </a:lnTo>
                  <a:lnTo>
                    <a:pt x="2918" y="11302"/>
                  </a:lnTo>
                  <a:lnTo>
                    <a:pt x="2943" y="11382"/>
                  </a:lnTo>
                  <a:lnTo>
                    <a:pt x="2953" y="11418"/>
                  </a:lnTo>
                  <a:lnTo>
                    <a:pt x="2962" y="11453"/>
                  </a:lnTo>
                  <a:lnTo>
                    <a:pt x="2962" y="11453"/>
                  </a:lnTo>
                  <a:lnTo>
                    <a:pt x="2969" y="11484"/>
                  </a:lnTo>
                  <a:lnTo>
                    <a:pt x="2973" y="11514"/>
                  </a:lnTo>
                  <a:lnTo>
                    <a:pt x="2975" y="11542"/>
                  </a:lnTo>
                  <a:lnTo>
                    <a:pt x="2975" y="11567"/>
                  </a:lnTo>
                  <a:lnTo>
                    <a:pt x="2973" y="11592"/>
                  </a:lnTo>
                  <a:lnTo>
                    <a:pt x="2969" y="11616"/>
                  </a:lnTo>
                  <a:lnTo>
                    <a:pt x="2964" y="11637"/>
                  </a:lnTo>
                  <a:lnTo>
                    <a:pt x="2957" y="11659"/>
                  </a:lnTo>
                  <a:lnTo>
                    <a:pt x="2950" y="11680"/>
                  </a:lnTo>
                  <a:lnTo>
                    <a:pt x="2941" y="11701"/>
                  </a:lnTo>
                  <a:lnTo>
                    <a:pt x="2923" y="11740"/>
                  </a:lnTo>
                  <a:lnTo>
                    <a:pt x="2903" y="11781"/>
                  </a:lnTo>
                  <a:lnTo>
                    <a:pt x="2894" y="11803"/>
                  </a:lnTo>
                  <a:lnTo>
                    <a:pt x="2885" y="11825"/>
                  </a:lnTo>
                  <a:lnTo>
                    <a:pt x="2885" y="11825"/>
                  </a:lnTo>
                  <a:lnTo>
                    <a:pt x="2882" y="11837"/>
                  </a:lnTo>
                  <a:lnTo>
                    <a:pt x="2879" y="11849"/>
                  </a:lnTo>
                  <a:lnTo>
                    <a:pt x="2877" y="11862"/>
                  </a:lnTo>
                  <a:lnTo>
                    <a:pt x="2874" y="11874"/>
                  </a:lnTo>
                  <a:lnTo>
                    <a:pt x="2872" y="11902"/>
                  </a:lnTo>
                  <a:lnTo>
                    <a:pt x="2872" y="11931"/>
                  </a:lnTo>
                  <a:lnTo>
                    <a:pt x="2874" y="11961"/>
                  </a:lnTo>
                  <a:lnTo>
                    <a:pt x="2878" y="11994"/>
                  </a:lnTo>
                  <a:lnTo>
                    <a:pt x="2883" y="12026"/>
                  </a:lnTo>
                  <a:lnTo>
                    <a:pt x="2888" y="12059"/>
                  </a:lnTo>
                  <a:lnTo>
                    <a:pt x="2902" y="12127"/>
                  </a:lnTo>
                  <a:lnTo>
                    <a:pt x="2916" y="12193"/>
                  </a:lnTo>
                  <a:lnTo>
                    <a:pt x="2930" y="12258"/>
                  </a:lnTo>
                  <a:lnTo>
                    <a:pt x="2936" y="12289"/>
                  </a:lnTo>
                  <a:lnTo>
                    <a:pt x="2940" y="12318"/>
                  </a:lnTo>
                  <a:lnTo>
                    <a:pt x="2940" y="12318"/>
                  </a:lnTo>
                  <a:lnTo>
                    <a:pt x="2943" y="12346"/>
                  </a:lnTo>
                  <a:lnTo>
                    <a:pt x="2945" y="12373"/>
                  </a:lnTo>
                  <a:lnTo>
                    <a:pt x="2945" y="12397"/>
                  </a:lnTo>
                  <a:lnTo>
                    <a:pt x="2944" y="12422"/>
                  </a:lnTo>
                  <a:lnTo>
                    <a:pt x="2942" y="12444"/>
                  </a:lnTo>
                  <a:lnTo>
                    <a:pt x="2939" y="12468"/>
                  </a:lnTo>
                  <a:lnTo>
                    <a:pt x="2931" y="12513"/>
                  </a:lnTo>
                  <a:lnTo>
                    <a:pt x="2921" y="12561"/>
                  </a:lnTo>
                  <a:lnTo>
                    <a:pt x="2911" y="12612"/>
                  </a:lnTo>
                  <a:lnTo>
                    <a:pt x="2907" y="12640"/>
                  </a:lnTo>
                  <a:lnTo>
                    <a:pt x="2902" y="12669"/>
                  </a:lnTo>
                  <a:lnTo>
                    <a:pt x="2899" y="12700"/>
                  </a:lnTo>
                  <a:lnTo>
                    <a:pt x="2897" y="12734"/>
                  </a:lnTo>
                  <a:lnTo>
                    <a:pt x="2897" y="12734"/>
                  </a:lnTo>
                  <a:lnTo>
                    <a:pt x="2895" y="12773"/>
                  </a:lnTo>
                  <a:lnTo>
                    <a:pt x="2894" y="12819"/>
                  </a:lnTo>
                  <a:lnTo>
                    <a:pt x="2892" y="12929"/>
                  </a:lnTo>
                  <a:lnTo>
                    <a:pt x="2893" y="13055"/>
                  </a:lnTo>
                  <a:lnTo>
                    <a:pt x="2894" y="13192"/>
                  </a:lnTo>
                  <a:lnTo>
                    <a:pt x="2896" y="13328"/>
                  </a:lnTo>
                  <a:lnTo>
                    <a:pt x="2900" y="13458"/>
                  </a:lnTo>
                  <a:lnTo>
                    <a:pt x="2903" y="13573"/>
                  </a:lnTo>
                  <a:lnTo>
                    <a:pt x="2908" y="13665"/>
                  </a:lnTo>
                  <a:lnTo>
                    <a:pt x="2908" y="13665"/>
                  </a:lnTo>
                  <a:lnTo>
                    <a:pt x="2940" y="14290"/>
                  </a:lnTo>
                  <a:lnTo>
                    <a:pt x="2940" y="14290"/>
                  </a:lnTo>
                  <a:lnTo>
                    <a:pt x="2895" y="14417"/>
                  </a:lnTo>
                  <a:lnTo>
                    <a:pt x="2853" y="14534"/>
                  </a:lnTo>
                  <a:lnTo>
                    <a:pt x="2809" y="14651"/>
                  </a:lnTo>
                  <a:lnTo>
                    <a:pt x="2809" y="14651"/>
                  </a:lnTo>
                  <a:lnTo>
                    <a:pt x="2805" y="14664"/>
                  </a:lnTo>
                  <a:lnTo>
                    <a:pt x="2800" y="14677"/>
                  </a:lnTo>
                  <a:lnTo>
                    <a:pt x="2798" y="14689"/>
                  </a:lnTo>
                  <a:lnTo>
                    <a:pt x="2796" y="14701"/>
                  </a:lnTo>
                  <a:lnTo>
                    <a:pt x="2795" y="14713"/>
                  </a:lnTo>
                  <a:lnTo>
                    <a:pt x="2795" y="14723"/>
                  </a:lnTo>
                  <a:lnTo>
                    <a:pt x="2795" y="14734"/>
                  </a:lnTo>
                  <a:lnTo>
                    <a:pt x="2796" y="14745"/>
                  </a:lnTo>
                  <a:lnTo>
                    <a:pt x="2800" y="14765"/>
                  </a:lnTo>
                  <a:lnTo>
                    <a:pt x="2806" y="14786"/>
                  </a:lnTo>
                  <a:lnTo>
                    <a:pt x="2813" y="14805"/>
                  </a:lnTo>
                  <a:lnTo>
                    <a:pt x="2821" y="14825"/>
                  </a:lnTo>
                  <a:lnTo>
                    <a:pt x="2839" y="14866"/>
                  </a:lnTo>
                  <a:lnTo>
                    <a:pt x="2849" y="14889"/>
                  </a:lnTo>
                  <a:lnTo>
                    <a:pt x="2856" y="14911"/>
                  </a:lnTo>
                  <a:lnTo>
                    <a:pt x="2864" y="14937"/>
                  </a:lnTo>
                  <a:lnTo>
                    <a:pt x="2869" y="14963"/>
                  </a:lnTo>
                  <a:lnTo>
                    <a:pt x="2873" y="14992"/>
                  </a:lnTo>
                  <a:lnTo>
                    <a:pt x="2874" y="15008"/>
                  </a:lnTo>
                  <a:lnTo>
                    <a:pt x="2874" y="15024"/>
                  </a:lnTo>
                  <a:lnTo>
                    <a:pt x="2874" y="15024"/>
                  </a:lnTo>
                  <a:lnTo>
                    <a:pt x="2873" y="15058"/>
                  </a:lnTo>
                  <a:lnTo>
                    <a:pt x="2870" y="15095"/>
                  </a:lnTo>
                  <a:lnTo>
                    <a:pt x="2866" y="15133"/>
                  </a:lnTo>
                  <a:lnTo>
                    <a:pt x="2858" y="15174"/>
                  </a:lnTo>
                  <a:lnTo>
                    <a:pt x="2850" y="15216"/>
                  </a:lnTo>
                  <a:lnTo>
                    <a:pt x="2839" y="15260"/>
                  </a:lnTo>
                  <a:lnTo>
                    <a:pt x="2827" y="15304"/>
                  </a:lnTo>
                  <a:lnTo>
                    <a:pt x="2813" y="15348"/>
                  </a:lnTo>
                  <a:lnTo>
                    <a:pt x="2797" y="15393"/>
                  </a:lnTo>
                  <a:lnTo>
                    <a:pt x="2780" y="15437"/>
                  </a:lnTo>
                  <a:lnTo>
                    <a:pt x="2761" y="15481"/>
                  </a:lnTo>
                  <a:lnTo>
                    <a:pt x="2740" y="15524"/>
                  </a:lnTo>
                  <a:lnTo>
                    <a:pt x="2719" y="15566"/>
                  </a:lnTo>
                  <a:lnTo>
                    <a:pt x="2695" y="15607"/>
                  </a:lnTo>
                  <a:lnTo>
                    <a:pt x="2671" y="15645"/>
                  </a:lnTo>
                  <a:lnTo>
                    <a:pt x="2645" y="15681"/>
                  </a:lnTo>
                  <a:lnTo>
                    <a:pt x="2645" y="15681"/>
                  </a:lnTo>
                  <a:lnTo>
                    <a:pt x="2632" y="15698"/>
                  </a:lnTo>
                  <a:lnTo>
                    <a:pt x="2620" y="15716"/>
                  </a:lnTo>
                  <a:lnTo>
                    <a:pt x="2609" y="15733"/>
                  </a:lnTo>
                  <a:lnTo>
                    <a:pt x="2599" y="15751"/>
                  </a:lnTo>
                  <a:lnTo>
                    <a:pt x="2590" y="15769"/>
                  </a:lnTo>
                  <a:lnTo>
                    <a:pt x="2581" y="15786"/>
                  </a:lnTo>
                  <a:lnTo>
                    <a:pt x="2574" y="15803"/>
                  </a:lnTo>
                  <a:lnTo>
                    <a:pt x="2567" y="15821"/>
                  </a:lnTo>
                  <a:lnTo>
                    <a:pt x="2556" y="15857"/>
                  </a:lnTo>
                  <a:lnTo>
                    <a:pt x="2546" y="15893"/>
                  </a:lnTo>
                  <a:lnTo>
                    <a:pt x="2539" y="15929"/>
                  </a:lnTo>
                  <a:lnTo>
                    <a:pt x="2532" y="15966"/>
                  </a:lnTo>
                  <a:lnTo>
                    <a:pt x="2528" y="16003"/>
                  </a:lnTo>
                  <a:lnTo>
                    <a:pt x="2525" y="16040"/>
                  </a:lnTo>
                  <a:lnTo>
                    <a:pt x="2518" y="16119"/>
                  </a:lnTo>
                  <a:lnTo>
                    <a:pt x="2512" y="16199"/>
                  </a:lnTo>
                  <a:lnTo>
                    <a:pt x="2507" y="16241"/>
                  </a:lnTo>
                  <a:lnTo>
                    <a:pt x="2502" y="16283"/>
                  </a:lnTo>
                  <a:lnTo>
                    <a:pt x="2502" y="16283"/>
                  </a:lnTo>
                  <a:lnTo>
                    <a:pt x="2495" y="16328"/>
                  </a:lnTo>
                  <a:lnTo>
                    <a:pt x="2486" y="16378"/>
                  </a:lnTo>
                  <a:lnTo>
                    <a:pt x="2474" y="16429"/>
                  </a:lnTo>
                  <a:lnTo>
                    <a:pt x="2461" y="16485"/>
                  </a:lnTo>
                  <a:lnTo>
                    <a:pt x="2432" y="16604"/>
                  </a:lnTo>
                  <a:lnTo>
                    <a:pt x="2400" y="16734"/>
                  </a:lnTo>
                  <a:lnTo>
                    <a:pt x="2366" y="16872"/>
                  </a:lnTo>
                  <a:lnTo>
                    <a:pt x="2349" y="16944"/>
                  </a:lnTo>
                  <a:lnTo>
                    <a:pt x="2331" y="17018"/>
                  </a:lnTo>
                  <a:lnTo>
                    <a:pt x="2315" y="17094"/>
                  </a:lnTo>
                  <a:lnTo>
                    <a:pt x="2299" y="17170"/>
                  </a:lnTo>
                  <a:lnTo>
                    <a:pt x="2285" y="17247"/>
                  </a:lnTo>
                  <a:lnTo>
                    <a:pt x="2272" y="17324"/>
                  </a:lnTo>
                  <a:lnTo>
                    <a:pt x="2272" y="17324"/>
                  </a:lnTo>
                  <a:lnTo>
                    <a:pt x="2266" y="17364"/>
                  </a:lnTo>
                  <a:lnTo>
                    <a:pt x="2261" y="17407"/>
                  </a:lnTo>
                  <a:lnTo>
                    <a:pt x="2256" y="17451"/>
                  </a:lnTo>
                  <a:lnTo>
                    <a:pt x="2252" y="17497"/>
                  </a:lnTo>
                  <a:lnTo>
                    <a:pt x="2244" y="17595"/>
                  </a:lnTo>
                  <a:lnTo>
                    <a:pt x="2240" y="17698"/>
                  </a:lnTo>
                  <a:lnTo>
                    <a:pt x="2236" y="17805"/>
                  </a:lnTo>
                  <a:lnTo>
                    <a:pt x="2234" y="17915"/>
                  </a:lnTo>
                  <a:lnTo>
                    <a:pt x="2234" y="18026"/>
                  </a:lnTo>
                  <a:lnTo>
                    <a:pt x="2234" y="18138"/>
                  </a:lnTo>
                  <a:lnTo>
                    <a:pt x="2236" y="18247"/>
                  </a:lnTo>
                  <a:lnTo>
                    <a:pt x="2238" y="18355"/>
                  </a:lnTo>
                  <a:lnTo>
                    <a:pt x="2241" y="18459"/>
                  </a:lnTo>
                  <a:lnTo>
                    <a:pt x="2244" y="18557"/>
                  </a:lnTo>
                  <a:lnTo>
                    <a:pt x="2253" y="18732"/>
                  </a:lnTo>
                  <a:lnTo>
                    <a:pt x="2262" y="18869"/>
                  </a:lnTo>
                  <a:lnTo>
                    <a:pt x="2262" y="18869"/>
                  </a:lnTo>
                  <a:lnTo>
                    <a:pt x="2265" y="18938"/>
                  </a:lnTo>
                  <a:lnTo>
                    <a:pt x="2267" y="19025"/>
                  </a:lnTo>
                  <a:lnTo>
                    <a:pt x="2268" y="19130"/>
                  </a:lnTo>
                  <a:lnTo>
                    <a:pt x="2269" y="19249"/>
                  </a:lnTo>
                  <a:lnTo>
                    <a:pt x="2268" y="19521"/>
                  </a:lnTo>
                  <a:lnTo>
                    <a:pt x="2266" y="19819"/>
                  </a:lnTo>
                  <a:lnTo>
                    <a:pt x="2263" y="20126"/>
                  </a:lnTo>
                  <a:lnTo>
                    <a:pt x="2259" y="20419"/>
                  </a:lnTo>
                  <a:lnTo>
                    <a:pt x="2259" y="20679"/>
                  </a:lnTo>
                  <a:lnTo>
                    <a:pt x="2259" y="20789"/>
                  </a:lnTo>
                  <a:lnTo>
                    <a:pt x="2262" y="20885"/>
                  </a:lnTo>
                  <a:lnTo>
                    <a:pt x="2262" y="20885"/>
                  </a:lnTo>
                  <a:lnTo>
                    <a:pt x="2263" y="20979"/>
                  </a:lnTo>
                  <a:lnTo>
                    <a:pt x="2264" y="21090"/>
                  </a:lnTo>
                  <a:lnTo>
                    <a:pt x="2264" y="21213"/>
                  </a:lnTo>
                  <a:lnTo>
                    <a:pt x="2263" y="21345"/>
                  </a:lnTo>
                  <a:lnTo>
                    <a:pt x="2259" y="21628"/>
                  </a:lnTo>
                  <a:lnTo>
                    <a:pt x="2254" y="21912"/>
                  </a:lnTo>
                  <a:lnTo>
                    <a:pt x="2249" y="22174"/>
                  </a:lnTo>
                  <a:lnTo>
                    <a:pt x="2244" y="22391"/>
                  </a:lnTo>
                  <a:lnTo>
                    <a:pt x="2239" y="22594"/>
                  </a:lnTo>
                  <a:lnTo>
                    <a:pt x="2239" y="22594"/>
                  </a:lnTo>
                  <a:lnTo>
                    <a:pt x="2248" y="22628"/>
                  </a:lnTo>
                  <a:lnTo>
                    <a:pt x="2256" y="22665"/>
                  </a:lnTo>
                  <a:lnTo>
                    <a:pt x="2267" y="22710"/>
                  </a:lnTo>
                  <a:lnTo>
                    <a:pt x="2277" y="22760"/>
                  </a:lnTo>
                  <a:lnTo>
                    <a:pt x="2285" y="22811"/>
                  </a:lnTo>
                  <a:lnTo>
                    <a:pt x="2290" y="22835"/>
                  </a:lnTo>
                  <a:lnTo>
                    <a:pt x="2292" y="22859"/>
                  </a:lnTo>
                  <a:lnTo>
                    <a:pt x="2294" y="22880"/>
                  </a:lnTo>
                  <a:lnTo>
                    <a:pt x="2294" y="22901"/>
                  </a:lnTo>
                  <a:lnTo>
                    <a:pt x="2294" y="22901"/>
                  </a:lnTo>
                  <a:lnTo>
                    <a:pt x="2294" y="22914"/>
                  </a:lnTo>
                  <a:lnTo>
                    <a:pt x="2292" y="22928"/>
                  </a:lnTo>
                  <a:lnTo>
                    <a:pt x="2285" y="22957"/>
                  </a:lnTo>
                  <a:lnTo>
                    <a:pt x="2285" y="22957"/>
                  </a:lnTo>
                  <a:lnTo>
                    <a:pt x="2343" y="22993"/>
                  </a:lnTo>
                  <a:lnTo>
                    <a:pt x="2380" y="23016"/>
                  </a:lnTo>
                  <a:lnTo>
                    <a:pt x="2422" y="23040"/>
                  </a:lnTo>
                  <a:lnTo>
                    <a:pt x="2469" y="23066"/>
                  </a:lnTo>
                  <a:lnTo>
                    <a:pt x="2519" y="23093"/>
                  </a:lnTo>
                  <a:lnTo>
                    <a:pt x="2575" y="23121"/>
                  </a:lnTo>
                  <a:lnTo>
                    <a:pt x="2634" y="23149"/>
                  </a:lnTo>
                  <a:lnTo>
                    <a:pt x="2696" y="23176"/>
                  </a:lnTo>
                  <a:lnTo>
                    <a:pt x="2763" y="23202"/>
                  </a:lnTo>
                  <a:lnTo>
                    <a:pt x="2832" y="23229"/>
                  </a:lnTo>
                  <a:lnTo>
                    <a:pt x="2904" y="23253"/>
                  </a:lnTo>
                  <a:lnTo>
                    <a:pt x="2941" y="23265"/>
                  </a:lnTo>
                  <a:lnTo>
                    <a:pt x="2979" y="23275"/>
                  </a:lnTo>
                  <a:lnTo>
                    <a:pt x="3017" y="23286"/>
                  </a:lnTo>
                  <a:lnTo>
                    <a:pt x="3056" y="23296"/>
                  </a:lnTo>
                  <a:lnTo>
                    <a:pt x="3096" y="23306"/>
                  </a:lnTo>
                  <a:lnTo>
                    <a:pt x="3135" y="23314"/>
                  </a:lnTo>
                  <a:lnTo>
                    <a:pt x="3176" y="23322"/>
                  </a:lnTo>
                  <a:lnTo>
                    <a:pt x="3217" y="23328"/>
                  </a:lnTo>
                  <a:lnTo>
                    <a:pt x="3217" y="23328"/>
                  </a:lnTo>
                  <a:lnTo>
                    <a:pt x="3314" y="23341"/>
                  </a:lnTo>
                  <a:lnTo>
                    <a:pt x="3404" y="23352"/>
                  </a:lnTo>
                  <a:lnTo>
                    <a:pt x="3485" y="23358"/>
                  </a:lnTo>
                  <a:lnTo>
                    <a:pt x="3559" y="23362"/>
                  </a:lnTo>
                  <a:lnTo>
                    <a:pt x="3625" y="23365"/>
                  </a:lnTo>
                  <a:lnTo>
                    <a:pt x="3684" y="23364"/>
                  </a:lnTo>
                  <a:lnTo>
                    <a:pt x="3736" y="23362"/>
                  </a:lnTo>
                  <a:lnTo>
                    <a:pt x="3781" y="23358"/>
                  </a:lnTo>
                  <a:lnTo>
                    <a:pt x="3821" y="23354"/>
                  </a:lnTo>
                  <a:lnTo>
                    <a:pt x="3854" y="23350"/>
                  </a:lnTo>
                  <a:lnTo>
                    <a:pt x="3881" y="23344"/>
                  </a:lnTo>
                  <a:lnTo>
                    <a:pt x="3904" y="23340"/>
                  </a:lnTo>
                  <a:lnTo>
                    <a:pt x="3920" y="23335"/>
                  </a:lnTo>
                  <a:lnTo>
                    <a:pt x="3932" y="23331"/>
                  </a:lnTo>
                  <a:lnTo>
                    <a:pt x="3940" y="23328"/>
                  </a:lnTo>
                  <a:lnTo>
                    <a:pt x="3940" y="23328"/>
                  </a:lnTo>
                  <a:close/>
                  <a:moveTo>
                    <a:pt x="4071" y="7010"/>
                  </a:moveTo>
                  <a:lnTo>
                    <a:pt x="4071" y="7010"/>
                  </a:lnTo>
                  <a:lnTo>
                    <a:pt x="4074" y="6995"/>
                  </a:lnTo>
                  <a:lnTo>
                    <a:pt x="4077" y="6980"/>
                  </a:lnTo>
                  <a:lnTo>
                    <a:pt x="4078" y="6964"/>
                  </a:lnTo>
                  <a:lnTo>
                    <a:pt x="4078" y="6949"/>
                  </a:lnTo>
                  <a:lnTo>
                    <a:pt x="4077" y="6920"/>
                  </a:lnTo>
                  <a:lnTo>
                    <a:pt x="4073" y="6893"/>
                  </a:lnTo>
                  <a:lnTo>
                    <a:pt x="4068" y="6865"/>
                  </a:lnTo>
                  <a:lnTo>
                    <a:pt x="4061" y="6838"/>
                  </a:lnTo>
                  <a:lnTo>
                    <a:pt x="4052" y="6812"/>
                  </a:lnTo>
                  <a:lnTo>
                    <a:pt x="4041" y="6788"/>
                  </a:lnTo>
                  <a:lnTo>
                    <a:pt x="4029" y="6765"/>
                  </a:lnTo>
                  <a:lnTo>
                    <a:pt x="4017" y="6742"/>
                  </a:lnTo>
                  <a:lnTo>
                    <a:pt x="4004" y="6722"/>
                  </a:lnTo>
                  <a:lnTo>
                    <a:pt x="3990" y="6703"/>
                  </a:lnTo>
                  <a:lnTo>
                    <a:pt x="3975" y="6684"/>
                  </a:lnTo>
                  <a:lnTo>
                    <a:pt x="3961" y="6668"/>
                  </a:lnTo>
                  <a:lnTo>
                    <a:pt x="3946" y="6653"/>
                  </a:lnTo>
                  <a:lnTo>
                    <a:pt x="3932" y="6640"/>
                  </a:lnTo>
                  <a:lnTo>
                    <a:pt x="3932" y="6640"/>
                  </a:lnTo>
                  <a:lnTo>
                    <a:pt x="3904" y="6615"/>
                  </a:lnTo>
                  <a:lnTo>
                    <a:pt x="3875" y="6588"/>
                  </a:lnTo>
                  <a:lnTo>
                    <a:pt x="3847" y="6560"/>
                  </a:lnTo>
                  <a:lnTo>
                    <a:pt x="3834" y="6545"/>
                  </a:lnTo>
                  <a:lnTo>
                    <a:pt x="3821" y="6531"/>
                  </a:lnTo>
                  <a:lnTo>
                    <a:pt x="3809" y="6515"/>
                  </a:lnTo>
                  <a:lnTo>
                    <a:pt x="3797" y="6500"/>
                  </a:lnTo>
                  <a:lnTo>
                    <a:pt x="3788" y="6484"/>
                  </a:lnTo>
                  <a:lnTo>
                    <a:pt x="3779" y="6469"/>
                  </a:lnTo>
                  <a:lnTo>
                    <a:pt x="3772" y="6451"/>
                  </a:lnTo>
                  <a:lnTo>
                    <a:pt x="3766" y="6435"/>
                  </a:lnTo>
                  <a:lnTo>
                    <a:pt x="3762" y="6419"/>
                  </a:lnTo>
                  <a:lnTo>
                    <a:pt x="3759" y="6402"/>
                  </a:lnTo>
                  <a:lnTo>
                    <a:pt x="3759" y="6402"/>
                  </a:lnTo>
                  <a:lnTo>
                    <a:pt x="3758" y="6384"/>
                  </a:lnTo>
                  <a:lnTo>
                    <a:pt x="3759" y="6362"/>
                  </a:lnTo>
                  <a:lnTo>
                    <a:pt x="3760" y="6340"/>
                  </a:lnTo>
                  <a:lnTo>
                    <a:pt x="3762" y="6315"/>
                  </a:lnTo>
                  <a:lnTo>
                    <a:pt x="3766" y="6290"/>
                  </a:lnTo>
                  <a:lnTo>
                    <a:pt x="3771" y="6265"/>
                  </a:lnTo>
                  <a:lnTo>
                    <a:pt x="3777" y="6240"/>
                  </a:lnTo>
                  <a:lnTo>
                    <a:pt x="3784" y="6215"/>
                  </a:lnTo>
                  <a:lnTo>
                    <a:pt x="3792" y="6192"/>
                  </a:lnTo>
                  <a:lnTo>
                    <a:pt x="3802" y="6171"/>
                  </a:lnTo>
                  <a:lnTo>
                    <a:pt x="3812" y="6152"/>
                  </a:lnTo>
                  <a:lnTo>
                    <a:pt x="3818" y="6143"/>
                  </a:lnTo>
                  <a:lnTo>
                    <a:pt x="3824" y="6136"/>
                  </a:lnTo>
                  <a:lnTo>
                    <a:pt x="3830" y="6129"/>
                  </a:lnTo>
                  <a:lnTo>
                    <a:pt x="3837" y="6124"/>
                  </a:lnTo>
                  <a:lnTo>
                    <a:pt x="3844" y="6120"/>
                  </a:lnTo>
                  <a:lnTo>
                    <a:pt x="3851" y="6116"/>
                  </a:lnTo>
                  <a:lnTo>
                    <a:pt x="3859" y="6113"/>
                  </a:lnTo>
                  <a:lnTo>
                    <a:pt x="3866" y="6112"/>
                  </a:lnTo>
                  <a:lnTo>
                    <a:pt x="3874" y="6113"/>
                  </a:lnTo>
                  <a:lnTo>
                    <a:pt x="3882" y="6114"/>
                  </a:lnTo>
                  <a:lnTo>
                    <a:pt x="3882" y="6114"/>
                  </a:lnTo>
                  <a:lnTo>
                    <a:pt x="3891" y="6118"/>
                  </a:lnTo>
                  <a:lnTo>
                    <a:pt x="3898" y="6121"/>
                  </a:lnTo>
                  <a:lnTo>
                    <a:pt x="3906" y="6126"/>
                  </a:lnTo>
                  <a:lnTo>
                    <a:pt x="3913" y="6132"/>
                  </a:lnTo>
                  <a:lnTo>
                    <a:pt x="3920" y="6138"/>
                  </a:lnTo>
                  <a:lnTo>
                    <a:pt x="3927" y="6144"/>
                  </a:lnTo>
                  <a:lnTo>
                    <a:pt x="3939" y="6160"/>
                  </a:lnTo>
                  <a:lnTo>
                    <a:pt x="3951" y="6179"/>
                  </a:lnTo>
                  <a:lnTo>
                    <a:pt x="3962" y="6199"/>
                  </a:lnTo>
                  <a:lnTo>
                    <a:pt x="3972" y="6221"/>
                  </a:lnTo>
                  <a:lnTo>
                    <a:pt x="3982" y="6243"/>
                  </a:lnTo>
                  <a:lnTo>
                    <a:pt x="4002" y="6288"/>
                  </a:lnTo>
                  <a:lnTo>
                    <a:pt x="4013" y="6311"/>
                  </a:lnTo>
                  <a:lnTo>
                    <a:pt x="4025" y="6332"/>
                  </a:lnTo>
                  <a:lnTo>
                    <a:pt x="4037" y="6353"/>
                  </a:lnTo>
                  <a:lnTo>
                    <a:pt x="4049" y="6372"/>
                  </a:lnTo>
                  <a:lnTo>
                    <a:pt x="4063" y="6388"/>
                  </a:lnTo>
                  <a:lnTo>
                    <a:pt x="4070" y="6396"/>
                  </a:lnTo>
                  <a:lnTo>
                    <a:pt x="4078" y="6402"/>
                  </a:lnTo>
                  <a:lnTo>
                    <a:pt x="4078" y="6402"/>
                  </a:lnTo>
                  <a:lnTo>
                    <a:pt x="4095" y="6414"/>
                  </a:lnTo>
                  <a:lnTo>
                    <a:pt x="4112" y="6425"/>
                  </a:lnTo>
                  <a:lnTo>
                    <a:pt x="4130" y="6434"/>
                  </a:lnTo>
                  <a:lnTo>
                    <a:pt x="4151" y="6443"/>
                  </a:lnTo>
                  <a:lnTo>
                    <a:pt x="4172" y="6449"/>
                  </a:lnTo>
                  <a:lnTo>
                    <a:pt x="4193" y="6456"/>
                  </a:lnTo>
                  <a:lnTo>
                    <a:pt x="4217" y="6461"/>
                  </a:lnTo>
                  <a:lnTo>
                    <a:pt x="4241" y="6465"/>
                  </a:lnTo>
                  <a:lnTo>
                    <a:pt x="4265" y="6469"/>
                  </a:lnTo>
                  <a:lnTo>
                    <a:pt x="4291" y="6472"/>
                  </a:lnTo>
                  <a:lnTo>
                    <a:pt x="4317" y="6473"/>
                  </a:lnTo>
                  <a:lnTo>
                    <a:pt x="4344" y="6474"/>
                  </a:lnTo>
                  <a:lnTo>
                    <a:pt x="4372" y="6473"/>
                  </a:lnTo>
                  <a:lnTo>
                    <a:pt x="4400" y="6472"/>
                  </a:lnTo>
                  <a:lnTo>
                    <a:pt x="4429" y="6471"/>
                  </a:lnTo>
                  <a:lnTo>
                    <a:pt x="4458" y="6467"/>
                  </a:lnTo>
                  <a:lnTo>
                    <a:pt x="4458" y="6467"/>
                  </a:lnTo>
                  <a:lnTo>
                    <a:pt x="4523" y="6460"/>
                  </a:lnTo>
                  <a:lnTo>
                    <a:pt x="4597" y="6448"/>
                  </a:lnTo>
                  <a:lnTo>
                    <a:pt x="4678" y="6434"/>
                  </a:lnTo>
                  <a:lnTo>
                    <a:pt x="4758" y="6420"/>
                  </a:lnTo>
                  <a:lnTo>
                    <a:pt x="4834" y="6407"/>
                  </a:lnTo>
                  <a:lnTo>
                    <a:pt x="4902" y="6396"/>
                  </a:lnTo>
                  <a:lnTo>
                    <a:pt x="4956" y="6388"/>
                  </a:lnTo>
                  <a:lnTo>
                    <a:pt x="4976" y="6386"/>
                  </a:lnTo>
                  <a:lnTo>
                    <a:pt x="4991" y="6386"/>
                  </a:lnTo>
                  <a:lnTo>
                    <a:pt x="4991" y="6386"/>
                  </a:lnTo>
                  <a:lnTo>
                    <a:pt x="5007" y="6384"/>
                  </a:lnTo>
                  <a:lnTo>
                    <a:pt x="5029" y="6381"/>
                  </a:lnTo>
                  <a:lnTo>
                    <a:pt x="5054" y="6374"/>
                  </a:lnTo>
                  <a:lnTo>
                    <a:pt x="5084" y="6366"/>
                  </a:lnTo>
                  <a:lnTo>
                    <a:pt x="5154" y="6344"/>
                  </a:lnTo>
                  <a:lnTo>
                    <a:pt x="5229" y="6318"/>
                  </a:lnTo>
                  <a:lnTo>
                    <a:pt x="5305" y="6291"/>
                  </a:lnTo>
                  <a:lnTo>
                    <a:pt x="5375" y="6265"/>
                  </a:lnTo>
                  <a:lnTo>
                    <a:pt x="5405" y="6252"/>
                  </a:lnTo>
                  <a:lnTo>
                    <a:pt x="5431" y="6240"/>
                  </a:lnTo>
                  <a:lnTo>
                    <a:pt x="5452" y="6230"/>
                  </a:lnTo>
                  <a:lnTo>
                    <a:pt x="5467" y="6222"/>
                  </a:lnTo>
                  <a:lnTo>
                    <a:pt x="5467" y="6222"/>
                  </a:lnTo>
                  <a:lnTo>
                    <a:pt x="5482" y="6213"/>
                  </a:lnTo>
                  <a:lnTo>
                    <a:pt x="5501" y="6206"/>
                  </a:lnTo>
                  <a:lnTo>
                    <a:pt x="5523" y="6197"/>
                  </a:lnTo>
                  <a:lnTo>
                    <a:pt x="5548" y="6189"/>
                  </a:lnTo>
                  <a:lnTo>
                    <a:pt x="5577" y="6182"/>
                  </a:lnTo>
                  <a:lnTo>
                    <a:pt x="5607" y="6174"/>
                  </a:lnTo>
                  <a:lnTo>
                    <a:pt x="5640" y="6168"/>
                  </a:lnTo>
                  <a:lnTo>
                    <a:pt x="5675" y="6163"/>
                  </a:lnTo>
                  <a:lnTo>
                    <a:pt x="5710" y="6158"/>
                  </a:lnTo>
                  <a:lnTo>
                    <a:pt x="5747" y="6155"/>
                  </a:lnTo>
                  <a:lnTo>
                    <a:pt x="5783" y="6153"/>
                  </a:lnTo>
                  <a:lnTo>
                    <a:pt x="5821" y="6153"/>
                  </a:lnTo>
                  <a:lnTo>
                    <a:pt x="5857" y="6155"/>
                  </a:lnTo>
                  <a:lnTo>
                    <a:pt x="5892" y="6158"/>
                  </a:lnTo>
                  <a:lnTo>
                    <a:pt x="5928" y="6164"/>
                  </a:lnTo>
                  <a:lnTo>
                    <a:pt x="5944" y="6168"/>
                  </a:lnTo>
                  <a:lnTo>
                    <a:pt x="5961" y="6172"/>
                  </a:lnTo>
                  <a:lnTo>
                    <a:pt x="5961" y="6172"/>
                  </a:lnTo>
                  <a:lnTo>
                    <a:pt x="5994" y="6181"/>
                  </a:lnTo>
                  <a:lnTo>
                    <a:pt x="6031" y="6189"/>
                  </a:lnTo>
                  <a:lnTo>
                    <a:pt x="6069" y="6197"/>
                  </a:lnTo>
                  <a:lnTo>
                    <a:pt x="6107" y="6203"/>
                  </a:lnTo>
                  <a:lnTo>
                    <a:pt x="6187" y="6217"/>
                  </a:lnTo>
                  <a:lnTo>
                    <a:pt x="6264" y="6230"/>
                  </a:lnTo>
                  <a:lnTo>
                    <a:pt x="6300" y="6237"/>
                  </a:lnTo>
                  <a:lnTo>
                    <a:pt x="6335" y="6244"/>
                  </a:lnTo>
                  <a:lnTo>
                    <a:pt x="6366" y="6251"/>
                  </a:lnTo>
                  <a:lnTo>
                    <a:pt x="6394" y="6258"/>
                  </a:lnTo>
                  <a:lnTo>
                    <a:pt x="6418" y="6267"/>
                  </a:lnTo>
                  <a:lnTo>
                    <a:pt x="6429" y="6271"/>
                  </a:lnTo>
                  <a:lnTo>
                    <a:pt x="6438" y="6275"/>
                  </a:lnTo>
                  <a:lnTo>
                    <a:pt x="6446" y="6280"/>
                  </a:lnTo>
                  <a:lnTo>
                    <a:pt x="6453" y="6285"/>
                  </a:lnTo>
                  <a:lnTo>
                    <a:pt x="6458" y="6290"/>
                  </a:lnTo>
                  <a:lnTo>
                    <a:pt x="6462" y="6295"/>
                  </a:lnTo>
                  <a:lnTo>
                    <a:pt x="6462" y="6295"/>
                  </a:lnTo>
                  <a:lnTo>
                    <a:pt x="6475" y="6319"/>
                  </a:lnTo>
                  <a:lnTo>
                    <a:pt x="6488" y="6349"/>
                  </a:lnTo>
                  <a:lnTo>
                    <a:pt x="6495" y="6366"/>
                  </a:lnTo>
                  <a:lnTo>
                    <a:pt x="6500" y="6382"/>
                  </a:lnTo>
                  <a:lnTo>
                    <a:pt x="6504" y="6399"/>
                  </a:lnTo>
                  <a:lnTo>
                    <a:pt x="6509" y="6415"/>
                  </a:lnTo>
                  <a:lnTo>
                    <a:pt x="6510" y="6432"/>
                  </a:lnTo>
                  <a:lnTo>
                    <a:pt x="6511" y="6447"/>
                  </a:lnTo>
                  <a:lnTo>
                    <a:pt x="6509" y="6462"/>
                  </a:lnTo>
                  <a:lnTo>
                    <a:pt x="6507" y="6470"/>
                  </a:lnTo>
                  <a:lnTo>
                    <a:pt x="6504" y="6476"/>
                  </a:lnTo>
                  <a:lnTo>
                    <a:pt x="6502" y="6484"/>
                  </a:lnTo>
                  <a:lnTo>
                    <a:pt x="6498" y="6489"/>
                  </a:lnTo>
                  <a:lnTo>
                    <a:pt x="6495" y="6495"/>
                  </a:lnTo>
                  <a:lnTo>
                    <a:pt x="6489" y="6501"/>
                  </a:lnTo>
                  <a:lnTo>
                    <a:pt x="6484" y="6505"/>
                  </a:lnTo>
                  <a:lnTo>
                    <a:pt x="6477" y="6509"/>
                  </a:lnTo>
                  <a:lnTo>
                    <a:pt x="6470" y="6514"/>
                  </a:lnTo>
                  <a:lnTo>
                    <a:pt x="6462" y="6517"/>
                  </a:lnTo>
                  <a:lnTo>
                    <a:pt x="6462" y="6517"/>
                  </a:lnTo>
                  <a:lnTo>
                    <a:pt x="6443" y="6523"/>
                  </a:lnTo>
                  <a:lnTo>
                    <a:pt x="6421" y="6528"/>
                  </a:lnTo>
                  <a:lnTo>
                    <a:pt x="6396" y="6533"/>
                  </a:lnTo>
                  <a:lnTo>
                    <a:pt x="6368" y="6537"/>
                  </a:lnTo>
                  <a:lnTo>
                    <a:pt x="6339" y="6540"/>
                  </a:lnTo>
                  <a:lnTo>
                    <a:pt x="6309" y="6543"/>
                  </a:lnTo>
                  <a:lnTo>
                    <a:pt x="6279" y="6545"/>
                  </a:lnTo>
                  <a:lnTo>
                    <a:pt x="6249" y="6546"/>
                  </a:lnTo>
                  <a:lnTo>
                    <a:pt x="6220" y="6546"/>
                  </a:lnTo>
                  <a:lnTo>
                    <a:pt x="6192" y="6546"/>
                  </a:lnTo>
                  <a:lnTo>
                    <a:pt x="6167" y="6545"/>
                  </a:lnTo>
                  <a:lnTo>
                    <a:pt x="6145" y="6543"/>
                  </a:lnTo>
                  <a:lnTo>
                    <a:pt x="6125" y="6539"/>
                  </a:lnTo>
                  <a:lnTo>
                    <a:pt x="6110" y="6535"/>
                  </a:lnTo>
                  <a:lnTo>
                    <a:pt x="6104" y="6533"/>
                  </a:lnTo>
                  <a:lnTo>
                    <a:pt x="6100" y="6531"/>
                  </a:lnTo>
                  <a:lnTo>
                    <a:pt x="6096" y="6529"/>
                  </a:lnTo>
                  <a:lnTo>
                    <a:pt x="6095" y="6525"/>
                  </a:lnTo>
                  <a:lnTo>
                    <a:pt x="6095" y="6525"/>
                  </a:lnTo>
                  <a:lnTo>
                    <a:pt x="6093" y="6522"/>
                  </a:lnTo>
                  <a:lnTo>
                    <a:pt x="6090" y="6520"/>
                  </a:lnTo>
                  <a:lnTo>
                    <a:pt x="6086" y="6518"/>
                  </a:lnTo>
                  <a:lnTo>
                    <a:pt x="6080" y="6516"/>
                  </a:lnTo>
                  <a:lnTo>
                    <a:pt x="6065" y="6513"/>
                  </a:lnTo>
                  <a:lnTo>
                    <a:pt x="6047" y="6512"/>
                  </a:lnTo>
                  <a:lnTo>
                    <a:pt x="6026" y="6510"/>
                  </a:lnTo>
                  <a:lnTo>
                    <a:pt x="6002" y="6510"/>
                  </a:lnTo>
                  <a:lnTo>
                    <a:pt x="5949" y="6513"/>
                  </a:lnTo>
                  <a:lnTo>
                    <a:pt x="5896" y="6517"/>
                  </a:lnTo>
                  <a:lnTo>
                    <a:pt x="5845" y="6520"/>
                  </a:lnTo>
                  <a:lnTo>
                    <a:pt x="5803" y="6524"/>
                  </a:lnTo>
                  <a:lnTo>
                    <a:pt x="5778" y="6525"/>
                  </a:lnTo>
                  <a:lnTo>
                    <a:pt x="5778" y="6525"/>
                  </a:lnTo>
                  <a:lnTo>
                    <a:pt x="5767" y="6527"/>
                  </a:lnTo>
                  <a:lnTo>
                    <a:pt x="5752" y="6531"/>
                  </a:lnTo>
                  <a:lnTo>
                    <a:pt x="5734" y="6538"/>
                  </a:lnTo>
                  <a:lnTo>
                    <a:pt x="5713" y="6547"/>
                  </a:lnTo>
                  <a:lnTo>
                    <a:pt x="5667" y="6569"/>
                  </a:lnTo>
                  <a:lnTo>
                    <a:pt x="5618" y="6595"/>
                  </a:lnTo>
                  <a:lnTo>
                    <a:pt x="5571" y="6621"/>
                  </a:lnTo>
                  <a:lnTo>
                    <a:pt x="5531" y="6644"/>
                  </a:lnTo>
                  <a:lnTo>
                    <a:pt x="5492" y="6665"/>
                  </a:lnTo>
                  <a:lnTo>
                    <a:pt x="5492" y="6665"/>
                  </a:lnTo>
                  <a:lnTo>
                    <a:pt x="5569" y="6666"/>
                  </a:lnTo>
                  <a:lnTo>
                    <a:pt x="5650" y="6669"/>
                  </a:lnTo>
                  <a:lnTo>
                    <a:pt x="5744" y="6673"/>
                  </a:lnTo>
                  <a:lnTo>
                    <a:pt x="5842" y="6677"/>
                  </a:lnTo>
                  <a:lnTo>
                    <a:pt x="5932" y="6682"/>
                  </a:lnTo>
                  <a:lnTo>
                    <a:pt x="5972" y="6685"/>
                  </a:lnTo>
                  <a:lnTo>
                    <a:pt x="6006" y="6690"/>
                  </a:lnTo>
                  <a:lnTo>
                    <a:pt x="6033" y="6693"/>
                  </a:lnTo>
                  <a:lnTo>
                    <a:pt x="6051" y="6698"/>
                  </a:lnTo>
                  <a:lnTo>
                    <a:pt x="6051" y="6698"/>
                  </a:lnTo>
                  <a:lnTo>
                    <a:pt x="6065" y="6703"/>
                  </a:lnTo>
                  <a:lnTo>
                    <a:pt x="6079" y="6710"/>
                  </a:lnTo>
                  <a:lnTo>
                    <a:pt x="6093" y="6718"/>
                  </a:lnTo>
                  <a:lnTo>
                    <a:pt x="6108" y="6726"/>
                  </a:lnTo>
                  <a:lnTo>
                    <a:pt x="6137" y="6747"/>
                  </a:lnTo>
                  <a:lnTo>
                    <a:pt x="6167" y="6769"/>
                  </a:lnTo>
                  <a:lnTo>
                    <a:pt x="6228" y="6816"/>
                  </a:lnTo>
                  <a:lnTo>
                    <a:pt x="6258" y="6839"/>
                  </a:lnTo>
                  <a:lnTo>
                    <a:pt x="6290" y="6859"/>
                  </a:lnTo>
                  <a:lnTo>
                    <a:pt x="6290" y="6859"/>
                  </a:lnTo>
                  <a:lnTo>
                    <a:pt x="6307" y="6870"/>
                  </a:lnTo>
                  <a:lnTo>
                    <a:pt x="6327" y="6881"/>
                  </a:lnTo>
                  <a:lnTo>
                    <a:pt x="6377" y="6903"/>
                  </a:lnTo>
                  <a:lnTo>
                    <a:pt x="6432" y="6928"/>
                  </a:lnTo>
                  <a:lnTo>
                    <a:pt x="6491" y="6953"/>
                  </a:lnTo>
                  <a:lnTo>
                    <a:pt x="6549" y="6978"/>
                  </a:lnTo>
                  <a:lnTo>
                    <a:pt x="6577" y="6991"/>
                  </a:lnTo>
                  <a:lnTo>
                    <a:pt x="6603" y="7004"/>
                  </a:lnTo>
                  <a:lnTo>
                    <a:pt x="6626" y="7016"/>
                  </a:lnTo>
                  <a:lnTo>
                    <a:pt x="6646" y="7029"/>
                  </a:lnTo>
                  <a:lnTo>
                    <a:pt x="6663" y="7040"/>
                  </a:lnTo>
                  <a:lnTo>
                    <a:pt x="6676" y="7051"/>
                  </a:lnTo>
                  <a:lnTo>
                    <a:pt x="6676" y="7051"/>
                  </a:lnTo>
                  <a:lnTo>
                    <a:pt x="6680" y="7057"/>
                  </a:lnTo>
                  <a:lnTo>
                    <a:pt x="6685" y="7063"/>
                  </a:lnTo>
                  <a:lnTo>
                    <a:pt x="6689" y="7070"/>
                  </a:lnTo>
                  <a:lnTo>
                    <a:pt x="6692" y="7076"/>
                  </a:lnTo>
                  <a:lnTo>
                    <a:pt x="6694" y="7084"/>
                  </a:lnTo>
                  <a:lnTo>
                    <a:pt x="6696" y="7091"/>
                  </a:lnTo>
                  <a:lnTo>
                    <a:pt x="6697" y="7100"/>
                  </a:lnTo>
                  <a:lnTo>
                    <a:pt x="6697" y="7107"/>
                  </a:lnTo>
                  <a:lnTo>
                    <a:pt x="6696" y="7124"/>
                  </a:lnTo>
                  <a:lnTo>
                    <a:pt x="6693" y="7142"/>
                  </a:lnTo>
                  <a:lnTo>
                    <a:pt x="6688" y="7159"/>
                  </a:lnTo>
                  <a:lnTo>
                    <a:pt x="6679" y="7175"/>
                  </a:lnTo>
                  <a:lnTo>
                    <a:pt x="6670" y="7191"/>
                  </a:lnTo>
                  <a:lnTo>
                    <a:pt x="6657" y="7207"/>
                  </a:lnTo>
                  <a:lnTo>
                    <a:pt x="6649" y="7214"/>
                  </a:lnTo>
                  <a:lnTo>
                    <a:pt x="6642" y="7220"/>
                  </a:lnTo>
                  <a:lnTo>
                    <a:pt x="6633" y="7226"/>
                  </a:lnTo>
                  <a:lnTo>
                    <a:pt x="6624" y="7233"/>
                  </a:lnTo>
                  <a:lnTo>
                    <a:pt x="6616" y="7238"/>
                  </a:lnTo>
                  <a:lnTo>
                    <a:pt x="6605" y="7243"/>
                  </a:lnTo>
                  <a:lnTo>
                    <a:pt x="6595" y="7247"/>
                  </a:lnTo>
                  <a:lnTo>
                    <a:pt x="6585" y="7250"/>
                  </a:lnTo>
                  <a:lnTo>
                    <a:pt x="6573" y="7253"/>
                  </a:lnTo>
                  <a:lnTo>
                    <a:pt x="6561" y="7254"/>
                  </a:lnTo>
                  <a:lnTo>
                    <a:pt x="6548" y="7256"/>
                  </a:lnTo>
                  <a:lnTo>
                    <a:pt x="6535" y="7256"/>
                  </a:lnTo>
                  <a:lnTo>
                    <a:pt x="6535" y="7256"/>
                  </a:lnTo>
                  <a:lnTo>
                    <a:pt x="6510" y="7255"/>
                  </a:lnTo>
                  <a:lnTo>
                    <a:pt x="6482" y="7252"/>
                  </a:lnTo>
                  <a:lnTo>
                    <a:pt x="6454" y="7247"/>
                  </a:lnTo>
                  <a:lnTo>
                    <a:pt x="6425" y="7240"/>
                  </a:lnTo>
                  <a:lnTo>
                    <a:pt x="6397" y="7233"/>
                  </a:lnTo>
                  <a:lnTo>
                    <a:pt x="6370" y="7223"/>
                  </a:lnTo>
                  <a:lnTo>
                    <a:pt x="6343" y="7212"/>
                  </a:lnTo>
                  <a:lnTo>
                    <a:pt x="6318" y="7202"/>
                  </a:lnTo>
                  <a:lnTo>
                    <a:pt x="6293" y="7191"/>
                  </a:lnTo>
                  <a:lnTo>
                    <a:pt x="6270" y="7179"/>
                  </a:lnTo>
                  <a:lnTo>
                    <a:pt x="6250" y="7167"/>
                  </a:lnTo>
                  <a:lnTo>
                    <a:pt x="6232" y="7156"/>
                  </a:lnTo>
                  <a:lnTo>
                    <a:pt x="6217" y="7145"/>
                  </a:lnTo>
                  <a:lnTo>
                    <a:pt x="6205" y="7134"/>
                  </a:lnTo>
                  <a:lnTo>
                    <a:pt x="6196" y="7126"/>
                  </a:lnTo>
                  <a:lnTo>
                    <a:pt x="6193" y="7121"/>
                  </a:lnTo>
                  <a:lnTo>
                    <a:pt x="6191" y="7117"/>
                  </a:lnTo>
                  <a:lnTo>
                    <a:pt x="6191" y="7117"/>
                  </a:lnTo>
                  <a:lnTo>
                    <a:pt x="6189" y="7113"/>
                  </a:lnTo>
                  <a:lnTo>
                    <a:pt x="6185" y="7109"/>
                  </a:lnTo>
                  <a:lnTo>
                    <a:pt x="6181" y="7106"/>
                  </a:lnTo>
                  <a:lnTo>
                    <a:pt x="6177" y="7102"/>
                  </a:lnTo>
                  <a:lnTo>
                    <a:pt x="6164" y="7095"/>
                  </a:lnTo>
                  <a:lnTo>
                    <a:pt x="6149" y="7089"/>
                  </a:lnTo>
                  <a:lnTo>
                    <a:pt x="6132" y="7084"/>
                  </a:lnTo>
                  <a:lnTo>
                    <a:pt x="6113" y="7078"/>
                  </a:lnTo>
                  <a:lnTo>
                    <a:pt x="6091" y="7073"/>
                  </a:lnTo>
                  <a:lnTo>
                    <a:pt x="6069" y="7069"/>
                  </a:lnTo>
                  <a:lnTo>
                    <a:pt x="6022" y="7061"/>
                  </a:lnTo>
                  <a:lnTo>
                    <a:pt x="5977" y="7056"/>
                  </a:lnTo>
                  <a:lnTo>
                    <a:pt x="5936" y="7053"/>
                  </a:lnTo>
                  <a:lnTo>
                    <a:pt x="5903" y="7051"/>
                  </a:lnTo>
                  <a:lnTo>
                    <a:pt x="5903" y="7051"/>
                  </a:lnTo>
                  <a:lnTo>
                    <a:pt x="5867" y="7050"/>
                  </a:lnTo>
                  <a:lnTo>
                    <a:pt x="5814" y="7048"/>
                  </a:lnTo>
                  <a:lnTo>
                    <a:pt x="5691" y="7043"/>
                  </a:lnTo>
                  <a:lnTo>
                    <a:pt x="5534" y="7034"/>
                  </a:lnTo>
                  <a:lnTo>
                    <a:pt x="5534" y="7034"/>
                  </a:lnTo>
                  <a:lnTo>
                    <a:pt x="5582" y="7046"/>
                  </a:lnTo>
                  <a:lnTo>
                    <a:pt x="5633" y="7059"/>
                  </a:lnTo>
                  <a:lnTo>
                    <a:pt x="5694" y="7075"/>
                  </a:lnTo>
                  <a:lnTo>
                    <a:pt x="5757" y="7093"/>
                  </a:lnTo>
                  <a:lnTo>
                    <a:pt x="5788" y="7104"/>
                  </a:lnTo>
                  <a:lnTo>
                    <a:pt x="5817" y="7115"/>
                  </a:lnTo>
                  <a:lnTo>
                    <a:pt x="5845" y="7126"/>
                  </a:lnTo>
                  <a:lnTo>
                    <a:pt x="5869" y="7136"/>
                  </a:lnTo>
                  <a:lnTo>
                    <a:pt x="5888" y="7147"/>
                  </a:lnTo>
                  <a:lnTo>
                    <a:pt x="5897" y="7152"/>
                  </a:lnTo>
                  <a:lnTo>
                    <a:pt x="5903" y="7158"/>
                  </a:lnTo>
                  <a:lnTo>
                    <a:pt x="5903" y="7158"/>
                  </a:lnTo>
                  <a:lnTo>
                    <a:pt x="5930" y="7182"/>
                  </a:lnTo>
                  <a:lnTo>
                    <a:pt x="5959" y="7210"/>
                  </a:lnTo>
                  <a:lnTo>
                    <a:pt x="6022" y="7273"/>
                  </a:lnTo>
                  <a:lnTo>
                    <a:pt x="6086" y="7336"/>
                  </a:lnTo>
                  <a:lnTo>
                    <a:pt x="6115" y="7364"/>
                  </a:lnTo>
                  <a:lnTo>
                    <a:pt x="6141" y="7387"/>
                  </a:lnTo>
                  <a:lnTo>
                    <a:pt x="6141" y="7387"/>
                  </a:lnTo>
                  <a:lnTo>
                    <a:pt x="6172" y="7412"/>
                  </a:lnTo>
                  <a:lnTo>
                    <a:pt x="6208" y="7441"/>
                  </a:lnTo>
                  <a:lnTo>
                    <a:pt x="6291" y="7506"/>
                  </a:lnTo>
                  <a:lnTo>
                    <a:pt x="6329" y="7538"/>
                  </a:lnTo>
                  <a:lnTo>
                    <a:pt x="6363" y="7566"/>
                  </a:lnTo>
                  <a:lnTo>
                    <a:pt x="6375" y="7579"/>
                  </a:lnTo>
                  <a:lnTo>
                    <a:pt x="6385" y="7589"/>
                  </a:lnTo>
                  <a:lnTo>
                    <a:pt x="6393" y="7599"/>
                  </a:lnTo>
                  <a:lnTo>
                    <a:pt x="6395" y="7603"/>
                  </a:lnTo>
                  <a:lnTo>
                    <a:pt x="6396" y="7607"/>
                  </a:lnTo>
                  <a:lnTo>
                    <a:pt x="6396" y="7607"/>
                  </a:lnTo>
                  <a:lnTo>
                    <a:pt x="6397" y="7615"/>
                  </a:lnTo>
                  <a:lnTo>
                    <a:pt x="6396" y="7624"/>
                  </a:lnTo>
                  <a:lnTo>
                    <a:pt x="6394" y="7634"/>
                  </a:lnTo>
                  <a:lnTo>
                    <a:pt x="6389" y="7646"/>
                  </a:lnTo>
                  <a:lnTo>
                    <a:pt x="6384" y="7659"/>
                  </a:lnTo>
                  <a:lnTo>
                    <a:pt x="6377" y="7671"/>
                  </a:lnTo>
                  <a:lnTo>
                    <a:pt x="6368" y="7684"/>
                  </a:lnTo>
                  <a:lnTo>
                    <a:pt x="6358" y="7696"/>
                  </a:lnTo>
                  <a:lnTo>
                    <a:pt x="6348" y="7707"/>
                  </a:lnTo>
                  <a:lnTo>
                    <a:pt x="6335" y="7717"/>
                  </a:lnTo>
                  <a:lnTo>
                    <a:pt x="6322" y="7726"/>
                  </a:lnTo>
                  <a:lnTo>
                    <a:pt x="6307" y="7732"/>
                  </a:lnTo>
                  <a:lnTo>
                    <a:pt x="6299" y="7735"/>
                  </a:lnTo>
                  <a:lnTo>
                    <a:pt x="6292" y="7736"/>
                  </a:lnTo>
                  <a:lnTo>
                    <a:pt x="6284" y="7738"/>
                  </a:lnTo>
                  <a:lnTo>
                    <a:pt x="6276" y="7738"/>
                  </a:lnTo>
                  <a:lnTo>
                    <a:pt x="6267" y="7738"/>
                  </a:lnTo>
                  <a:lnTo>
                    <a:pt x="6258" y="7737"/>
                  </a:lnTo>
                  <a:lnTo>
                    <a:pt x="6249" y="7735"/>
                  </a:lnTo>
                  <a:lnTo>
                    <a:pt x="6240" y="7733"/>
                  </a:lnTo>
                  <a:lnTo>
                    <a:pt x="6240" y="7733"/>
                  </a:lnTo>
                  <a:lnTo>
                    <a:pt x="6221" y="7726"/>
                  </a:lnTo>
                  <a:lnTo>
                    <a:pt x="6201" y="7716"/>
                  </a:lnTo>
                  <a:lnTo>
                    <a:pt x="6180" y="7703"/>
                  </a:lnTo>
                  <a:lnTo>
                    <a:pt x="6158" y="7689"/>
                  </a:lnTo>
                  <a:lnTo>
                    <a:pt x="6136" y="7674"/>
                  </a:lnTo>
                  <a:lnTo>
                    <a:pt x="6114" y="7658"/>
                  </a:lnTo>
                  <a:lnTo>
                    <a:pt x="6069" y="7625"/>
                  </a:lnTo>
                  <a:lnTo>
                    <a:pt x="6026" y="7594"/>
                  </a:lnTo>
                  <a:lnTo>
                    <a:pt x="5987" y="7566"/>
                  </a:lnTo>
                  <a:lnTo>
                    <a:pt x="5970" y="7554"/>
                  </a:lnTo>
                  <a:lnTo>
                    <a:pt x="5954" y="7545"/>
                  </a:lnTo>
                  <a:lnTo>
                    <a:pt x="5940" y="7539"/>
                  </a:lnTo>
                  <a:lnTo>
                    <a:pt x="5933" y="7537"/>
                  </a:lnTo>
                  <a:lnTo>
                    <a:pt x="5928" y="7536"/>
                  </a:lnTo>
                  <a:lnTo>
                    <a:pt x="5928" y="7536"/>
                  </a:lnTo>
                  <a:lnTo>
                    <a:pt x="5903" y="7531"/>
                  </a:lnTo>
                  <a:lnTo>
                    <a:pt x="5873" y="7524"/>
                  </a:lnTo>
                  <a:lnTo>
                    <a:pt x="5840" y="7515"/>
                  </a:lnTo>
                  <a:lnTo>
                    <a:pt x="5803" y="7506"/>
                  </a:lnTo>
                  <a:lnTo>
                    <a:pt x="5733" y="7483"/>
                  </a:lnTo>
                  <a:lnTo>
                    <a:pt x="5674" y="7462"/>
                  </a:lnTo>
                  <a:lnTo>
                    <a:pt x="5674" y="7462"/>
                  </a:lnTo>
                  <a:lnTo>
                    <a:pt x="5660" y="7457"/>
                  </a:lnTo>
                  <a:lnTo>
                    <a:pt x="5645" y="7453"/>
                  </a:lnTo>
                  <a:lnTo>
                    <a:pt x="5608" y="7445"/>
                  </a:lnTo>
                  <a:lnTo>
                    <a:pt x="5569" y="7438"/>
                  </a:lnTo>
                  <a:lnTo>
                    <a:pt x="5530" y="7433"/>
                  </a:lnTo>
                  <a:lnTo>
                    <a:pt x="5463" y="7424"/>
                  </a:lnTo>
                  <a:lnTo>
                    <a:pt x="5435" y="7421"/>
                  </a:lnTo>
                  <a:lnTo>
                    <a:pt x="5435" y="7421"/>
                  </a:lnTo>
                  <a:lnTo>
                    <a:pt x="5474" y="7448"/>
                  </a:lnTo>
                  <a:lnTo>
                    <a:pt x="5515" y="7477"/>
                  </a:lnTo>
                  <a:lnTo>
                    <a:pt x="5563" y="7511"/>
                  </a:lnTo>
                  <a:lnTo>
                    <a:pt x="5613" y="7550"/>
                  </a:lnTo>
                  <a:lnTo>
                    <a:pt x="5638" y="7569"/>
                  </a:lnTo>
                  <a:lnTo>
                    <a:pt x="5661" y="7587"/>
                  </a:lnTo>
                  <a:lnTo>
                    <a:pt x="5681" y="7605"/>
                  </a:lnTo>
                  <a:lnTo>
                    <a:pt x="5698" y="7623"/>
                  </a:lnTo>
                  <a:lnTo>
                    <a:pt x="5712" y="7638"/>
                  </a:lnTo>
                  <a:lnTo>
                    <a:pt x="5723" y="7650"/>
                  </a:lnTo>
                  <a:lnTo>
                    <a:pt x="5723" y="7650"/>
                  </a:lnTo>
                  <a:lnTo>
                    <a:pt x="5738" y="7678"/>
                  </a:lnTo>
                  <a:lnTo>
                    <a:pt x="5754" y="7712"/>
                  </a:lnTo>
                  <a:lnTo>
                    <a:pt x="5771" y="7748"/>
                  </a:lnTo>
                  <a:lnTo>
                    <a:pt x="5787" y="7788"/>
                  </a:lnTo>
                  <a:lnTo>
                    <a:pt x="5818" y="7865"/>
                  </a:lnTo>
                  <a:lnTo>
                    <a:pt x="5832" y="7899"/>
                  </a:lnTo>
                  <a:lnTo>
                    <a:pt x="5846" y="7931"/>
                  </a:lnTo>
                  <a:lnTo>
                    <a:pt x="5846" y="7931"/>
                  </a:lnTo>
                  <a:lnTo>
                    <a:pt x="5874" y="7992"/>
                  </a:lnTo>
                  <a:lnTo>
                    <a:pt x="5889" y="8025"/>
                  </a:lnTo>
                  <a:lnTo>
                    <a:pt x="5901" y="8056"/>
                  </a:lnTo>
                  <a:lnTo>
                    <a:pt x="5906" y="8071"/>
                  </a:lnTo>
                  <a:lnTo>
                    <a:pt x="5910" y="8084"/>
                  </a:lnTo>
                  <a:lnTo>
                    <a:pt x="5912" y="8097"/>
                  </a:lnTo>
                  <a:lnTo>
                    <a:pt x="5913" y="8107"/>
                  </a:lnTo>
                  <a:lnTo>
                    <a:pt x="5912" y="8115"/>
                  </a:lnTo>
                  <a:lnTo>
                    <a:pt x="5911" y="8120"/>
                  </a:lnTo>
                  <a:lnTo>
                    <a:pt x="5909" y="8122"/>
                  </a:lnTo>
                  <a:lnTo>
                    <a:pt x="5906" y="8124"/>
                  </a:lnTo>
                  <a:lnTo>
                    <a:pt x="5903" y="8126"/>
                  </a:lnTo>
                  <a:lnTo>
                    <a:pt x="5899" y="8127"/>
                  </a:lnTo>
                  <a:lnTo>
                    <a:pt x="5895" y="8127"/>
                  </a:lnTo>
                  <a:lnTo>
                    <a:pt x="5895" y="8127"/>
                  </a:lnTo>
                  <a:lnTo>
                    <a:pt x="5872" y="8127"/>
                  </a:lnTo>
                  <a:lnTo>
                    <a:pt x="5842" y="8125"/>
                  </a:lnTo>
                  <a:lnTo>
                    <a:pt x="5824" y="8123"/>
                  </a:lnTo>
                  <a:lnTo>
                    <a:pt x="5806" y="8120"/>
                  </a:lnTo>
                  <a:lnTo>
                    <a:pt x="5785" y="8115"/>
                  </a:lnTo>
                  <a:lnTo>
                    <a:pt x="5765" y="8109"/>
                  </a:lnTo>
                  <a:lnTo>
                    <a:pt x="5743" y="8101"/>
                  </a:lnTo>
                  <a:lnTo>
                    <a:pt x="5721" y="8092"/>
                  </a:lnTo>
                  <a:lnTo>
                    <a:pt x="5699" y="8080"/>
                  </a:lnTo>
                  <a:lnTo>
                    <a:pt x="5677" y="8065"/>
                  </a:lnTo>
                  <a:lnTo>
                    <a:pt x="5654" y="8048"/>
                  </a:lnTo>
                  <a:lnTo>
                    <a:pt x="5633" y="8028"/>
                  </a:lnTo>
                  <a:lnTo>
                    <a:pt x="5622" y="8018"/>
                  </a:lnTo>
                  <a:lnTo>
                    <a:pt x="5611" y="8006"/>
                  </a:lnTo>
                  <a:lnTo>
                    <a:pt x="5602" y="7993"/>
                  </a:lnTo>
                  <a:lnTo>
                    <a:pt x="5591" y="7980"/>
                  </a:lnTo>
                  <a:lnTo>
                    <a:pt x="5591" y="7980"/>
                  </a:lnTo>
                  <a:lnTo>
                    <a:pt x="5553" y="7928"/>
                  </a:lnTo>
                  <a:lnTo>
                    <a:pt x="5520" y="7887"/>
                  </a:lnTo>
                  <a:lnTo>
                    <a:pt x="5505" y="7867"/>
                  </a:lnTo>
                  <a:lnTo>
                    <a:pt x="5490" y="7851"/>
                  </a:lnTo>
                  <a:lnTo>
                    <a:pt x="5476" y="7836"/>
                  </a:lnTo>
                  <a:lnTo>
                    <a:pt x="5463" y="7823"/>
                  </a:lnTo>
                  <a:lnTo>
                    <a:pt x="5449" y="7811"/>
                  </a:lnTo>
                  <a:lnTo>
                    <a:pt x="5436" y="7802"/>
                  </a:lnTo>
                  <a:lnTo>
                    <a:pt x="5423" y="7793"/>
                  </a:lnTo>
                  <a:lnTo>
                    <a:pt x="5410" y="7786"/>
                  </a:lnTo>
                  <a:lnTo>
                    <a:pt x="5397" y="7779"/>
                  </a:lnTo>
                  <a:lnTo>
                    <a:pt x="5383" y="7774"/>
                  </a:lnTo>
                  <a:lnTo>
                    <a:pt x="5368" y="7770"/>
                  </a:lnTo>
                  <a:lnTo>
                    <a:pt x="5353" y="7766"/>
                  </a:lnTo>
                  <a:lnTo>
                    <a:pt x="5353" y="7766"/>
                  </a:lnTo>
                  <a:lnTo>
                    <a:pt x="5337" y="7763"/>
                  </a:lnTo>
                  <a:lnTo>
                    <a:pt x="5318" y="7761"/>
                  </a:lnTo>
                  <a:lnTo>
                    <a:pt x="5275" y="7757"/>
                  </a:lnTo>
                  <a:lnTo>
                    <a:pt x="5227" y="7756"/>
                  </a:lnTo>
                  <a:lnTo>
                    <a:pt x="5172" y="7756"/>
                  </a:lnTo>
                  <a:lnTo>
                    <a:pt x="5113" y="7759"/>
                  </a:lnTo>
                  <a:lnTo>
                    <a:pt x="5050" y="7763"/>
                  </a:lnTo>
                  <a:lnTo>
                    <a:pt x="4984" y="7772"/>
                  </a:lnTo>
                  <a:lnTo>
                    <a:pt x="4951" y="7776"/>
                  </a:lnTo>
                  <a:lnTo>
                    <a:pt x="4918" y="7782"/>
                  </a:lnTo>
                  <a:lnTo>
                    <a:pt x="4918" y="7782"/>
                  </a:lnTo>
                  <a:lnTo>
                    <a:pt x="4883" y="7790"/>
                  </a:lnTo>
                  <a:lnTo>
                    <a:pt x="4844" y="7800"/>
                  </a:lnTo>
                  <a:lnTo>
                    <a:pt x="4804" y="7811"/>
                  </a:lnTo>
                  <a:lnTo>
                    <a:pt x="4762" y="7825"/>
                  </a:lnTo>
                  <a:lnTo>
                    <a:pt x="4675" y="7854"/>
                  </a:lnTo>
                  <a:lnTo>
                    <a:pt x="4586" y="7884"/>
                  </a:lnTo>
                  <a:lnTo>
                    <a:pt x="4542" y="7897"/>
                  </a:lnTo>
                  <a:lnTo>
                    <a:pt x="4500" y="7910"/>
                  </a:lnTo>
                  <a:lnTo>
                    <a:pt x="4459" y="7921"/>
                  </a:lnTo>
                  <a:lnTo>
                    <a:pt x="4419" y="7930"/>
                  </a:lnTo>
                  <a:lnTo>
                    <a:pt x="4401" y="7933"/>
                  </a:lnTo>
                  <a:lnTo>
                    <a:pt x="4382" y="7935"/>
                  </a:lnTo>
                  <a:lnTo>
                    <a:pt x="4364" y="7936"/>
                  </a:lnTo>
                  <a:lnTo>
                    <a:pt x="4348" y="7937"/>
                  </a:lnTo>
                  <a:lnTo>
                    <a:pt x="4332" y="7937"/>
                  </a:lnTo>
                  <a:lnTo>
                    <a:pt x="4317" y="7936"/>
                  </a:lnTo>
                  <a:lnTo>
                    <a:pt x="4302" y="7934"/>
                  </a:lnTo>
                  <a:lnTo>
                    <a:pt x="4289" y="7931"/>
                  </a:lnTo>
                  <a:lnTo>
                    <a:pt x="4289" y="7931"/>
                  </a:lnTo>
                  <a:lnTo>
                    <a:pt x="4222" y="7910"/>
                  </a:lnTo>
                  <a:lnTo>
                    <a:pt x="4131" y="7881"/>
                  </a:lnTo>
                  <a:lnTo>
                    <a:pt x="4079" y="7865"/>
                  </a:lnTo>
                  <a:lnTo>
                    <a:pt x="4023" y="7846"/>
                  </a:lnTo>
                  <a:lnTo>
                    <a:pt x="3966" y="7826"/>
                  </a:lnTo>
                  <a:lnTo>
                    <a:pt x="3908" y="7805"/>
                  </a:lnTo>
                  <a:lnTo>
                    <a:pt x="3850" y="7782"/>
                  </a:lnTo>
                  <a:lnTo>
                    <a:pt x="3794" y="7759"/>
                  </a:lnTo>
                  <a:lnTo>
                    <a:pt x="3741" y="7734"/>
                  </a:lnTo>
                  <a:lnTo>
                    <a:pt x="3691" y="7709"/>
                  </a:lnTo>
                  <a:lnTo>
                    <a:pt x="3669" y="7697"/>
                  </a:lnTo>
                  <a:lnTo>
                    <a:pt x="3646" y="7684"/>
                  </a:lnTo>
                  <a:lnTo>
                    <a:pt x="3627" y="7672"/>
                  </a:lnTo>
                  <a:lnTo>
                    <a:pt x="3609" y="7659"/>
                  </a:lnTo>
                  <a:lnTo>
                    <a:pt x="3591" y="7646"/>
                  </a:lnTo>
                  <a:lnTo>
                    <a:pt x="3576" y="7633"/>
                  </a:lnTo>
                  <a:lnTo>
                    <a:pt x="3565" y="7620"/>
                  </a:lnTo>
                  <a:lnTo>
                    <a:pt x="3554" y="7607"/>
                  </a:lnTo>
                  <a:lnTo>
                    <a:pt x="3554" y="7607"/>
                  </a:lnTo>
                  <a:lnTo>
                    <a:pt x="3574" y="7588"/>
                  </a:lnTo>
                  <a:lnTo>
                    <a:pt x="3630" y="7537"/>
                  </a:lnTo>
                  <a:lnTo>
                    <a:pt x="3708" y="7462"/>
                  </a:lnTo>
                  <a:lnTo>
                    <a:pt x="3753" y="7417"/>
                  </a:lnTo>
                  <a:lnTo>
                    <a:pt x="3801" y="7370"/>
                  </a:lnTo>
                  <a:lnTo>
                    <a:pt x="3847" y="7321"/>
                  </a:lnTo>
                  <a:lnTo>
                    <a:pt x="3893" y="7272"/>
                  </a:lnTo>
                  <a:lnTo>
                    <a:pt x="3937" y="7221"/>
                  </a:lnTo>
                  <a:lnTo>
                    <a:pt x="3977" y="7173"/>
                  </a:lnTo>
                  <a:lnTo>
                    <a:pt x="3995" y="7149"/>
                  </a:lnTo>
                  <a:lnTo>
                    <a:pt x="4011" y="7127"/>
                  </a:lnTo>
                  <a:lnTo>
                    <a:pt x="4026" y="7104"/>
                  </a:lnTo>
                  <a:lnTo>
                    <a:pt x="4040" y="7083"/>
                  </a:lnTo>
                  <a:lnTo>
                    <a:pt x="4051" y="7062"/>
                  </a:lnTo>
                  <a:lnTo>
                    <a:pt x="4060" y="7044"/>
                  </a:lnTo>
                  <a:lnTo>
                    <a:pt x="4067" y="7026"/>
                  </a:lnTo>
                  <a:lnTo>
                    <a:pt x="4071" y="7010"/>
                  </a:lnTo>
                  <a:lnTo>
                    <a:pt x="4071" y="7010"/>
                  </a:lnTo>
                  <a:close/>
                  <a:moveTo>
                    <a:pt x="2926" y="5285"/>
                  </a:moveTo>
                  <a:lnTo>
                    <a:pt x="2926" y="5285"/>
                  </a:lnTo>
                  <a:lnTo>
                    <a:pt x="2915" y="5252"/>
                  </a:lnTo>
                  <a:lnTo>
                    <a:pt x="2902" y="5217"/>
                  </a:lnTo>
                  <a:lnTo>
                    <a:pt x="2886" y="5180"/>
                  </a:lnTo>
                  <a:lnTo>
                    <a:pt x="2868" y="5142"/>
                  </a:lnTo>
                  <a:lnTo>
                    <a:pt x="2849" y="5102"/>
                  </a:lnTo>
                  <a:lnTo>
                    <a:pt x="2828" y="5062"/>
                  </a:lnTo>
                  <a:lnTo>
                    <a:pt x="2785" y="4982"/>
                  </a:lnTo>
                  <a:lnTo>
                    <a:pt x="2705" y="4836"/>
                  </a:lnTo>
                  <a:lnTo>
                    <a:pt x="2675" y="4779"/>
                  </a:lnTo>
                  <a:lnTo>
                    <a:pt x="2664" y="4755"/>
                  </a:lnTo>
                  <a:lnTo>
                    <a:pt x="2655" y="4737"/>
                  </a:lnTo>
                  <a:lnTo>
                    <a:pt x="2655" y="4737"/>
                  </a:lnTo>
                  <a:lnTo>
                    <a:pt x="2649" y="4720"/>
                  </a:lnTo>
                  <a:lnTo>
                    <a:pt x="2640" y="4703"/>
                  </a:lnTo>
                  <a:lnTo>
                    <a:pt x="2623" y="4666"/>
                  </a:lnTo>
                  <a:lnTo>
                    <a:pt x="2583" y="4593"/>
                  </a:lnTo>
                  <a:lnTo>
                    <a:pt x="2564" y="4558"/>
                  </a:lnTo>
                  <a:lnTo>
                    <a:pt x="2549" y="4526"/>
                  </a:lnTo>
                  <a:lnTo>
                    <a:pt x="2544" y="4511"/>
                  </a:lnTo>
                  <a:lnTo>
                    <a:pt x="2539" y="4498"/>
                  </a:lnTo>
                  <a:lnTo>
                    <a:pt x="2536" y="4485"/>
                  </a:lnTo>
                  <a:lnTo>
                    <a:pt x="2535" y="4474"/>
                  </a:lnTo>
                  <a:lnTo>
                    <a:pt x="2535" y="4474"/>
                  </a:lnTo>
                  <a:lnTo>
                    <a:pt x="2534" y="4464"/>
                  </a:lnTo>
                  <a:lnTo>
                    <a:pt x="2533" y="4455"/>
                  </a:lnTo>
                  <a:lnTo>
                    <a:pt x="2530" y="4447"/>
                  </a:lnTo>
                  <a:lnTo>
                    <a:pt x="2527" y="4441"/>
                  </a:lnTo>
                  <a:lnTo>
                    <a:pt x="2522" y="4434"/>
                  </a:lnTo>
                  <a:lnTo>
                    <a:pt x="2518" y="4429"/>
                  </a:lnTo>
                  <a:lnTo>
                    <a:pt x="2513" y="4425"/>
                  </a:lnTo>
                  <a:lnTo>
                    <a:pt x="2507" y="4420"/>
                  </a:lnTo>
                  <a:lnTo>
                    <a:pt x="2498" y="4414"/>
                  </a:lnTo>
                  <a:lnTo>
                    <a:pt x="2489" y="4411"/>
                  </a:lnTo>
                  <a:lnTo>
                    <a:pt x="2481" y="4409"/>
                  </a:lnTo>
                  <a:lnTo>
                    <a:pt x="2481" y="4409"/>
                  </a:lnTo>
                  <a:lnTo>
                    <a:pt x="2476" y="4397"/>
                  </a:lnTo>
                  <a:lnTo>
                    <a:pt x="2472" y="4386"/>
                  </a:lnTo>
                  <a:lnTo>
                    <a:pt x="2468" y="4371"/>
                  </a:lnTo>
                  <a:lnTo>
                    <a:pt x="2466" y="4355"/>
                  </a:lnTo>
                  <a:lnTo>
                    <a:pt x="2466" y="4347"/>
                  </a:lnTo>
                  <a:lnTo>
                    <a:pt x="2467" y="4339"/>
                  </a:lnTo>
                  <a:lnTo>
                    <a:pt x="2468" y="4331"/>
                  </a:lnTo>
                  <a:lnTo>
                    <a:pt x="2471" y="4323"/>
                  </a:lnTo>
                  <a:lnTo>
                    <a:pt x="2475" y="4316"/>
                  </a:lnTo>
                  <a:lnTo>
                    <a:pt x="2481" y="4310"/>
                  </a:lnTo>
                  <a:lnTo>
                    <a:pt x="2481" y="4310"/>
                  </a:lnTo>
                  <a:lnTo>
                    <a:pt x="2487" y="4303"/>
                  </a:lnTo>
                  <a:lnTo>
                    <a:pt x="2495" y="4298"/>
                  </a:lnTo>
                  <a:lnTo>
                    <a:pt x="2503" y="4294"/>
                  </a:lnTo>
                  <a:lnTo>
                    <a:pt x="2513" y="4289"/>
                  </a:lnTo>
                  <a:lnTo>
                    <a:pt x="2534" y="4282"/>
                  </a:lnTo>
                  <a:lnTo>
                    <a:pt x="2559" y="4274"/>
                  </a:lnTo>
                  <a:lnTo>
                    <a:pt x="2586" y="4265"/>
                  </a:lnTo>
                  <a:lnTo>
                    <a:pt x="2615" y="4254"/>
                  </a:lnTo>
                  <a:lnTo>
                    <a:pt x="2630" y="4248"/>
                  </a:lnTo>
                  <a:lnTo>
                    <a:pt x="2645" y="4240"/>
                  </a:lnTo>
                  <a:lnTo>
                    <a:pt x="2661" y="4232"/>
                  </a:lnTo>
                  <a:lnTo>
                    <a:pt x="2678" y="4222"/>
                  </a:lnTo>
                  <a:lnTo>
                    <a:pt x="2678" y="4222"/>
                  </a:lnTo>
                  <a:lnTo>
                    <a:pt x="2695" y="4210"/>
                  </a:lnTo>
                  <a:lnTo>
                    <a:pt x="2713" y="4196"/>
                  </a:lnTo>
                  <a:lnTo>
                    <a:pt x="2733" y="4180"/>
                  </a:lnTo>
                  <a:lnTo>
                    <a:pt x="2753" y="4163"/>
                  </a:lnTo>
                  <a:lnTo>
                    <a:pt x="2795" y="4125"/>
                  </a:lnTo>
                  <a:lnTo>
                    <a:pt x="2835" y="4087"/>
                  </a:lnTo>
                  <a:lnTo>
                    <a:pt x="2870" y="4050"/>
                  </a:lnTo>
                  <a:lnTo>
                    <a:pt x="2899" y="4020"/>
                  </a:lnTo>
                  <a:lnTo>
                    <a:pt x="2926" y="3992"/>
                  </a:lnTo>
                  <a:lnTo>
                    <a:pt x="2926" y="3992"/>
                  </a:lnTo>
                  <a:lnTo>
                    <a:pt x="2947" y="4032"/>
                  </a:lnTo>
                  <a:lnTo>
                    <a:pt x="2969" y="4075"/>
                  </a:lnTo>
                  <a:lnTo>
                    <a:pt x="2995" y="4126"/>
                  </a:lnTo>
                  <a:lnTo>
                    <a:pt x="3020" y="4180"/>
                  </a:lnTo>
                  <a:lnTo>
                    <a:pt x="3044" y="4233"/>
                  </a:lnTo>
                  <a:lnTo>
                    <a:pt x="3055" y="4256"/>
                  </a:lnTo>
                  <a:lnTo>
                    <a:pt x="3062" y="4277"/>
                  </a:lnTo>
                  <a:lnTo>
                    <a:pt x="3069" y="4295"/>
                  </a:lnTo>
                  <a:lnTo>
                    <a:pt x="3072" y="4310"/>
                  </a:lnTo>
                  <a:lnTo>
                    <a:pt x="3072" y="4310"/>
                  </a:lnTo>
                  <a:lnTo>
                    <a:pt x="3079" y="4345"/>
                  </a:lnTo>
                  <a:lnTo>
                    <a:pt x="3092" y="4400"/>
                  </a:lnTo>
                  <a:lnTo>
                    <a:pt x="3132" y="4550"/>
                  </a:lnTo>
                  <a:lnTo>
                    <a:pt x="3179" y="4725"/>
                  </a:lnTo>
                  <a:lnTo>
                    <a:pt x="3225" y="4891"/>
                  </a:lnTo>
                  <a:lnTo>
                    <a:pt x="3225" y="4891"/>
                  </a:lnTo>
                  <a:lnTo>
                    <a:pt x="3231" y="4909"/>
                  </a:lnTo>
                  <a:lnTo>
                    <a:pt x="3238" y="4929"/>
                  </a:lnTo>
                  <a:lnTo>
                    <a:pt x="3246" y="4950"/>
                  </a:lnTo>
                  <a:lnTo>
                    <a:pt x="3255" y="4970"/>
                  </a:lnTo>
                  <a:lnTo>
                    <a:pt x="3277" y="5015"/>
                  </a:lnTo>
                  <a:lnTo>
                    <a:pt x="3302" y="5060"/>
                  </a:lnTo>
                  <a:lnTo>
                    <a:pt x="3330" y="5107"/>
                  </a:lnTo>
                  <a:lnTo>
                    <a:pt x="3358" y="5156"/>
                  </a:lnTo>
                  <a:lnTo>
                    <a:pt x="3390" y="5204"/>
                  </a:lnTo>
                  <a:lnTo>
                    <a:pt x="3421" y="5251"/>
                  </a:lnTo>
                  <a:lnTo>
                    <a:pt x="3482" y="5344"/>
                  </a:lnTo>
                  <a:lnTo>
                    <a:pt x="3538" y="5426"/>
                  </a:lnTo>
                  <a:lnTo>
                    <a:pt x="3561" y="5463"/>
                  </a:lnTo>
                  <a:lnTo>
                    <a:pt x="3582" y="5496"/>
                  </a:lnTo>
                  <a:lnTo>
                    <a:pt x="3598" y="5524"/>
                  </a:lnTo>
                  <a:lnTo>
                    <a:pt x="3604" y="5537"/>
                  </a:lnTo>
                  <a:lnTo>
                    <a:pt x="3609" y="5548"/>
                  </a:lnTo>
                  <a:lnTo>
                    <a:pt x="3609" y="5548"/>
                  </a:lnTo>
                  <a:lnTo>
                    <a:pt x="3616" y="5568"/>
                  </a:lnTo>
                  <a:lnTo>
                    <a:pt x="3621" y="5590"/>
                  </a:lnTo>
                  <a:lnTo>
                    <a:pt x="3625" y="5612"/>
                  </a:lnTo>
                  <a:lnTo>
                    <a:pt x="3627" y="5634"/>
                  </a:lnTo>
                  <a:lnTo>
                    <a:pt x="3628" y="5657"/>
                  </a:lnTo>
                  <a:lnTo>
                    <a:pt x="3628" y="5679"/>
                  </a:lnTo>
                  <a:lnTo>
                    <a:pt x="3627" y="5700"/>
                  </a:lnTo>
                  <a:lnTo>
                    <a:pt x="3625" y="5720"/>
                  </a:lnTo>
                  <a:lnTo>
                    <a:pt x="3620" y="5756"/>
                  </a:lnTo>
                  <a:lnTo>
                    <a:pt x="3615" y="5785"/>
                  </a:lnTo>
                  <a:lnTo>
                    <a:pt x="3609" y="5811"/>
                  </a:lnTo>
                  <a:lnTo>
                    <a:pt x="3609" y="5811"/>
                  </a:lnTo>
                  <a:lnTo>
                    <a:pt x="3590" y="5837"/>
                  </a:lnTo>
                  <a:lnTo>
                    <a:pt x="3573" y="5866"/>
                  </a:lnTo>
                  <a:lnTo>
                    <a:pt x="3557" y="5896"/>
                  </a:lnTo>
                  <a:lnTo>
                    <a:pt x="3541" y="5926"/>
                  </a:lnTo>
                  <a:lnTo>
                    <a:pt x="3527" y="5958"/>
                  </a:lnTo>
                  <a:lnTo>
                    <a:pt x="3513" y="5988"/>
                  </a:lnTo>
                  <a:lnTo>
                    <a:pt x="3489" y="6045"/>
                  </a:lnTo>
                  <a:lnTo>
                    <a:pt x="3470" y="6095"/>
                  </a:lnTo>
                  <a:lnTo>
                    <a:pt x="3456" y="6136"/>
                  </a:lnTo>
                  <a:lnTo>
                    <a:pt x="3444" y="6172"/>
                  </a:lnTo>
                  <a:lnTo>
                    <a:pt x="3444" y="6172"/>
                  </a:lnTo>
                  <a:lnTo>
                    <a:pt x="3443" y="6153"/>
                  </a:lnTo>
                  <a:lnTo>
                    <a:pt x="3441" y="6134"/>
                  </a:lnTo>
                  <a:lnTo>
                    <a:pt x="3437" y="6114"/>
                  </a:lnTo>
                  <a:lnTo>
                    <a:pt x="3431" y="6095"/>
                  </a:lnTo>
                  <a:lnTo>
                    <a:pt x="3425" y="6076"/>
                  </a:lnTo>
                  <a:lnTo>
                    <a:pt x="3419" y="6056"/>
                  </a:lnTo>
                  <a:lnTo>
                    <a:pt x="3410" y="6037"/>
                  </a:lnTo>
                  <a:lnTo>
                    <a:pt x="3401" y="6019"/>
                  </a:lnTo>
                  <a:lnTo>
                    <a:pt x="3384" y="5982"/>
                  </a:lnTo>
                  <a:lnTo>
                    <a:pt x="3366" y="5950"/>
                  </a:lnTo>
                  <a:lnTo>
                    <a:pt x="3335" y="5897"/>
                  </a:lnTo>
                  <a:lnTo>
                    <a:pt x="3335" y="5897"/>
                  </a:lnTo>
                  <a:lnTo>
                    <a:pt x="3321" y="5877"/>
                  </a:lnTo>
                  <a:lnTo>
                    <a:pt x="3303" y="5855"/>
                  </a:lnTo>
                  <a:lnTo>
                    <a:pt x="3282" y="5831"/>
                  </a:lnTo>
                  <a:lnTo>
                    <a:pt x="3261" y="5809"/>
                  </a:lnTo>
                  <a:lnTo>
                    <a:pt x="3238" y="5788"/>
                  </a:lnTo>
                  <a:lnTo>
                    <a:pt x="3215" y="5770"/>
                  </a:lnTo>
                  <a:lnTo>
                    <a:pt x="3203" y="5762"/>
                  </a:lnTo>
                  <a:lnTo>
                    <a:pt x="3192" y="5756"/>
                  </a:lnTo>
                  <a:lnTo>
                    <a:pt x="3181" y="5749"/>
                  </a:lnTo>
                  <a:lnTo>
                    <a:pt x="3171" y="5745"/>
                  </a:lnTo>
                  <a:lnTo>
                    <a:pt x="3171" y="5745"/>
                  </a:lnTo>
                  <a:lnTo>
                    <a:pt x="3165" y="5742"/>
                  </a:lnTo>
                  <a:lnTo>
                    <a:pt x="3159" y="5738"/>
                  </a:lnTo>
                  <a:lnTo>
                    <a:pt x="3152" y="5732"/>
                  </a:lnTo>
                  <a:lnTo>
                    <a:pt x="3146" y="5726"/>
                  </a:lnTo>
                  <a:lnTo>
                    <a:pt x="3132" y="5709"/>
                  </a:lnTo>
                  <a:lnTo>
                    <a:pt x="3116" y="5687"/>
                  </a:lnTo>
                  <a:lnTo>
                    <a:pt x="3099" y="5661"/>
                  </a:lnTo>
                  <a:lnTo>
                    <a:pt x="3082" y="5632"/>
                  </a:lnTo>
                  <a:lnTo>
                    <a:pt x="3063" y="5601"/>
                  </a:lnTo>
                  <a:lnTo>
                    <a:pt x="3045" y="5568"/>
                  </a:lnTo>
                  <a:lnTo>
                    <a:pt x="3027" y="5533"/>
                  </a:lnTo>
                  <a:lnTo>
                    <a:pt x="3010" y="5496"/>
                  </a:lnTo>
                  <a:lnTo>
                    <a:pt x="2993" y="5460"/>
                  </a:lnTo>
                  <a:lnTo>
                    <a:pt x="2976" y="5423"/>
                  </a:lnTo>
                  <a:lnTo>
                    <a:pt x="2961" y="5387"/>
                  </a:lnTo>
                  <a:lnTo>
                    <a:pt x="2947" y="5351"/>
                  </a:lnTo>
                  <a:lnTo>
                    <a:pt x="2936" y="5317"/>
                  </a:lnTo>
                  <a:lnTo>
                    <a:pt x="2926" y="5285"/>
                  </a:lnTo>
                  <a:lnTo>
                    <a:pt x="2926" y="528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0">
              <a:extLst>
                <a:ext uri="{FF2B5EF4-FFF2-40B4-BE49-F238E27FC236}">
                  <a16:creationId xmlns:a16="http://schemas.microsoft.com/office/drawing/2014/main" id="{70E93D78-7F18-45DC-A097-FBE28345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974" y="858838"/>
              <a:ext cx="3170238" cy="2867025"/>
            </a:xfrm>
            <a:custGeom>
              <a:avLst/>
              <a:gdLst>
                <a:gd name="connsiteX0" fmla="*/ 1433513 w 3170238"/>
                <a:gd name="connsiteY0" fmla="*/ 1268412 h 2867025"/>
                <a:gd name="connsiteX1" fmla="*/ 1433059 w 3170238"/>
                <a:gd name="connsiteY1" fmla="*/ 1273629 h 2867025"/>
                <a:gd name="connsiteX2" fmla="*/ 1432379 w 3170238"/>
                <a:gd name="connsiteY2" fmla="*/ 1280207 h 2867025"/>
                <a:gd name="connsiteX3" fmla="*/ 1429884 w 3170238"/>
                <a:gd name="connsiteY3" fmla="*/ 1296538 h 2867025"/>
                <a:gd name="connsiteX4" fmla="*/ 1426936 w 3170238"/>
                <a:gd name="connsiteY4" fmla="*/ 1316271 h 2867025"/>
                <a:gd name="connsiteX5" fmla="*/ 1425348 w 3170238"/>
                <a:gd name="connsiteY5" fmla="*/ 1326931 h 2867025"/>
                <a:gd name="connsiteX6" fmla="*/ 1424214 w 3170238"/>
                <a:gd name="connsiteY6" fmla="*/ 1338272 h 2867025"/>
                <a:gd name="connsiteX7" fmla="*/ 1423081 w 3170238"/>
                <a:gd name="connsiteY7" fmla="*/ 1349613 h 2867025"/>
                <a:gd name="connsiteX8" fmla="*/ 1422400 w 3170238"/>
                <a:gd name="connsiteY8" fmla="*/ 1361181 h 2867025"/>
                <a:gd name="connsiteX9" fmla="*/ 1422400 w 3170238"/>
                <a:gd name="connsiteY9" fmla="*/ 1372522 h 2867025"/>
                <a:gd name="connsiteX10" fmla="*/ 1422627 w 3170238"/>
                <a:gd name="connsiteY10" fmla="*/ 1378419 h 2867025"/>
                <a:gd name="connsiteX11" fmla="*/ 1422854 w 3170238"/>
                <a:gd name="connsiteY11" fmla="*/ 1383862 h 2867025"/>
                <a:gd name="connsiteX12" fmla="*/ 1423534 w 3170238"/>
                <a:gd name="connsiteY12" fmla="*/ 1389533 h 2867025"/>
                <a:gd name="connsiteX13" fmla="*/ 1424214 w 3170238"/>
                <a:gd name="connsiteY13" fmla="*/ 1394977 h 2867025"/>
                <a:gd name="connsiteX14" fmla="*/ 1425122 w 3170238"/>
                <a:gd name="connsiteY14" fmla="*/ 1400193 h 2867025"/>
                <a:gd name="connsiteX15" fmla="*/ 1426256 w 3170238"/>
                <a:gd name="connsiteY15" fmla="*/ 1405637 h 2867025"/>
                <a:gd name="connsiteX16" fmla="*/ 1427843 w 3170238"/>
                <a:gd name="connsiteY16" fmla="*/ 1410854 h 2867025"/>
                <a:gd name="connsiteX17" fmla="*/ 1429204 w 3170238"/>
                <a:gd name="connsiteY17" fmla="*/ 1415617 h 2867025"/>
                <a:gd name="connsiteX18" fmla="*/ 1431245 w 3170238"/>
                <a:gd name="connsiteY18" fmla="*/ 1420153 h 2867025"/>
                <a:gd name="connsiteX19" fmla="*/ 1433513 w 3170238"/>
                <a:gd name="connsiteY19" fmla="*/ 1424917 h 2867025"/>
                <a:gd name="connsiteX20" fmla="*/ 1435781 w 3170238"/>
                <a:gd name="connsiteY20" fmla="*/ 1429226 h 2867025"/>
                <a:gd name="connsiteX21" fmla="*/ 1438275 w 3170238"/>
                <a:gd name="connsiteY21" fmla="*/ 1433309 h 2867025"/>
                <a:gd name="connsiteX22" fmla="*/ 1440997 w 3170238"/>
                <a:gd name="connsiteY22" fmla="*/ 1437618 h 2867025"/>
                <a:gd name="connsiteX23" fmla="*/ 1443945 w 3170238"/>
                <a:gd name="connsiteY23" fmla="*/ 1441701 h 2867025"/>
                <a:gd name="connsiteX24" fmla="*/ 1449614 w 3170238"/>
                <a:gd name="connsiteY24" fmla="*/ 1449413 h 2867025"/>
                <a:gd name="connsiteX25" fmla="*/ 1455738 w 3170238"/>
                <a:gd name="connsiteY25" fmla="*/ 1457125 h 2867025"/>
                <a:gd name="connsiteX26" fmla="*/ 1462314 w 3170238"/>
                <a:gd name="connsiteY26" fmla="*/ 1464156 h 2867025"/>
                <a:gd name="connsiteX27" fmla="*/ 1468891 w 3170238"/>
                <a:gd name="connsiteY27" fmla="*/ 1471187 h 2867025"/>
                <a:gd name="connsiteX28" fmla="*/ 1475695 w 3170238"/>
                <a:gd name="connsiteY28" fmla="*/ 1477765 h 2867025"/>
                <a:gd name="connsiteX29" fmla="*/ 1482498 w 3170238"/>
                <a:gd name="connsiteY29" fmla="*/ 1484343 h 2867025"/>
                <a:gd name="connsiteX30" fmla="*/ 1495652 w 3170238"/>
                <a:gd name="connsiteY30" fmla="*/ 1496818 h 2867025"/>
                <a:gd name="connsiteX31" fmla="*/ 1502002 w 3170238"/>
                <a:gd name="connsiteY31" fmla="*/ 1502942 h 2867025"/>
                <a:gd name="connsiteX32" fmla="*/ 1508125 w 3170238"/>
                <a:gd name="connsiteY32" fmla="*/ 1509066 h 2867025"/>
                <a:gd name="connsiteX33" fmla="*/ 1514022 w 3170238"/>
                <a:gd name="connsiteY33" fmla="*/ 1515190 h 2867025"/>
                <a:gd name="connsiteX34" fmla="*/ 1519011 w 3170238"/>
                <a:gd name="connsiteY34" fmla="*/ 1521541 h 2867025"/>
                <a:gd name="connsiteX35" fmla="*/ 1523773 w 3170238"/>
                <a:gd name="connsiteY35" fmla="*/ 1527665 h 2867025"/>
                <a:gd name="connsiteX36" fmla="*/ 1525814 w 3170238"/>
                <a:gd name="connsiteY36" fmla="*/ 1531067 h 2867025"/>
                <a:gd name="connsiteX37" fmla="*/ 1527856 w 3170238"/>
                <a:gd name="connsiteY37" fmla="*/ 1534243 h 2867025"/>
                <a:gd name="connsiteX38" fmla="*/ 1531938 w 3170238"/>
                <a:gd name="connsiteY38" fmla="*/ 1541274 h 2867025"/>
                <a:gd name="connsiteX39" fmla="*/ 1537381 w 3170238"/>
                <a:gd name="connsiteY39" fmla="*/ 1548986 h 2867025"/>
                <a:gd name="connsiteX40" fmla="*/ 1543277 w 3170238"/>
                <a:gd name="connsiteY40" fmla="*/ 1557832 h 2867025"/>
                <a:gd name="connsiteX41" fmla="*/ 1550081 w 3170238"/>
                <a:gd name="connsiteY41" fmla="*/ 1567358 h 2867025"/>
                <a:gd name="connsiteX42" fmla="*/ 1565048 w 3170238"/>
                <a:gd name="connsiteY42" fmla="*/ 1587772 h 2867025"/>
                <a:gd name="connsiteX43" fmla="*/ 1581604 w 3170238"/>
                <a:gd name="connsiteY43" fmla="*/ 1609773 h 2867025"/>
                <a:gd name="connsiteX44" fmla="*/ 1598613 w 3170238"/>
                <a:gd name="connsiteY44" fmla="*/ 1631775 h 2867025"/>
                <a:gd name="connsiteX45" fmla="*/ 1615395 w 3170238"/>
                <a:gd name="connsiteY45" fmla="*/ 1653322 h 2867025"/>
                <a:gd name="connsiteX46" fmla="*/ 1631043 w 3170238"/>
                <a:gd name="connsiteY46" fmla="*/ 1673282 h 2867025"/>
                <a:gd name="connsiteX47" fmla="*/ 1644650 w 3170238"/>
                <a:gd name="connsiteY47" fmla="*/ 1690747 h 2867025"/>
                <a:gd name="connsiteX48" fmla="*/ 1651000 w 3170238"/>
                <a:gd name="connsiteY48" fmla="*/ 1698686 h 2867025"/>
                <a:gd name="connsiteX49" fmla="*/ 1657804 w 3170238"/>
                <a:gd name="connsiteY49" fmla="*/ 1706624 h 2867025"/>
                <a:gd name="connsiteX50" fmla="*/ 1664834 w 3170238"/>
                <a:gd name="connsiteY50" fmla="*/ 1714563 h 2867025"/>
                <a:gd name="connsiteX51" fmla="*/ 1672318 w 3170238"/>
                <a:gd name="connsiteY51" fmla="*/ 1722729 h 2867025"/>
                <a:gd name="connsiteX52" fmla="*/ 1687966 w 3170238"/>
                <a:gd name="connsiteY52" fmla="*/ 1738833 h 2867025"/>
                <a:gd name="connsiteX53" fmla="*/ 1703614 w 3170238"/>
                <a:gd name="connsiteY53" fmla="*/ 1754710 h 2867025"/>
                <a:gd name="connsiteX54" fmla="*/ 1711098 w 3170238"/>
                <a:gd name="connsiteY54" fmla="*/ 1762648 h 2867025"/>
                <a:gd name="connsiteX55" fmla="*/ 1718356 w 3170238"/>
                <a:gd name="connsiteY55" fmla="*/ 1770360 h 2867025"/>
                <a:gd name="connsiteX56" fmla="*/ 1725386 w 3170238"/>
                <a:gd name="connsiteY56" fmla="*/ 1778072 h 2867025"/>
                <a:gd name="connsiteX57" fmla="*/ 1731736 w 3170238"/>
                <a:gd name="connsiteY57" fmla="*/ 1785784 h 2867025"/>
                <a:gd name="connsiteX58" fmla="*/ 1737859 w 3170238"/>
                <a:gd name="connsiteY58" fmla="*/ 1793269 h 2867025"/>
                <a:gd name="connsiteX59" fmla="*/ 1743302 w 3170238"/>
                <a:gd name="connsiteY59" fmla="*/ 1800527 h 2867025"/>
                <a:gd name="connsiteX60" fmla="*/ 1745343 w 3170238"/>
                <a:gd name="connsiteY60" fmla="*/ 1804156 h 2867025"/>
                <a:gd name="connsiteX61" fmla="*/ 1747611 w 3170238"/>
                <a:gd name="connsiteY61" fmla="*/ 1807785 h 2867025"/>
                <a:gd name="connsiteX62" fmla="*/ 1749652 w 3170238"/>
                <a:gd name="connsiteY62" fmla="*/ 1811414 h 2867025"/>
                <a:gd name="connsiteX63" fmla="*/ 1751239 w 3170238"/>
                <a:gd name="connsiteY63" fmla="*/ 1814817 h 2867025"/>
                <a:gd name="connsiteX64" fmla="*/ 1754868 w 3170238"/>
                <a:gd name="connsiteY64" fmla="*/ 1822528 h 2867025"/>
                <a:gd name="connsiteX65" fmla="*/ 1759404 w 3170238"/>
                <a:gd name="connsiteY65" fmla="*/ 1830694 h 2867025"/>
                <a:gd name="connsiteX66" fmla="*/ 1764393 w 3170238"/>
                <a:gd name="connsiteY66" fmla="*/ 1839767 h 2867025"/>
                <a:gd name="connsiteX67" fmla="*/ 1769836 w 3170238"/>
                <a:gd name="connsiteY67" fmla="*/ 1849293 h 2867025"/>
                <a:gd name="connsiteX68" fmla="*/ 1781402 w 3170238"/>
                <a:gd name="connsiteY68" fmla="*/ 1869026 h 2867025"/>
                <a:gd name="connsiteX69" fmla="*/ 1793648 w 3170238"/>
                <a:gd name="connsiteY69" fmla="*/ 1888986 h 2867025"/>
                <a:gd name="connsiteX70" fmla="*/ 1805214 w 3170238"/>
                <a:gd name="connsiteY70" fmla="*/ 1907585 h 2867025"/>
                <a:gd name="connsiteX71" fmla="*/ 1815873 w 3170238"/>
                <a:gd name="connsiteY71" fmla="*/ 1923916 h 2867025"/>
                <a:gd name="connsiteX72" fmla="*/ 1828347 w 3170238"/>
                <a:gd name="connsiteY72" fmla="*/ 1944103 h 2867025"/>
                <a:gd name="connsiteX73" fmla="*/ 1835150 w 3170238"/>
                <a:gd name="connsiteY73" fmla="*/ 1954990 h 2867025"/>
                <a:gd name="connsiteX74" fmla="*/ 1848984 w 3170238"/>
                <a:gd name="connsiteY74" fmla="*/ 1975404 h 2867025"/>
                <a:gd name="connsiteX75" fmla="*/ 1888218 w 3170238"/>
                <a:gd name="connsiteY75" fmla="*/ 2034376 h 2867025"/>
                <a:gd name="connsiteX76" fmla="*/ 1929947 w 3170238"/>
                <a:gd name="connsiteY76" fmla="*/ 2095844 h 2867025"/>
                <a:gd name="connsiteX77" fmla="*/ 1946729 w 3170238"/>
                <a:gd name="connsiteY77" fmla="*/ 2120114 h 2867025"/>
                <a:gd name="connsiteX78" fmla="*/ 1957614 w 3170238"/>
                <a:gd name="connsiteY78" fmla="*/ 2135537 h 2867025"/>
                <a:gd name="connsiteX79" fmla="*/ 1961243 w 3170238"/>
                <a:gd name="connsiteY79" fmla="*/ 2140981 h 2867025"/>
                <a:gd name="connsiteX80" fmla="*/ 1965552 w 3170238"/>
                <a:gd name="connsiteY80" fmla="*/ 2147105 h 2867025"/>
                <a:gd name="connsiteX81" fmla="*/ 1973716 w 3170238"/>
                <a:gd name="connsiteY81" fmla="*/ 2160034 h 2867025"/>
                <a:gd name="connsiteX82" fmla="*/ 1982107 w 3170238"/>
                <a:gd name="connsiteY82" fmla="*/ 2174096 h 2867025"/>
                <a:gd name="connsiteX83" fmla="*/ 1989818 w 3170238"/>
                <a:gd name="connsiteY83" fmla="*/ 2187932 h 2867025"/>
                <a:gd name="connsiteX84" fmla="*/ 1996848 w 3170238"/>
                <a:gd name="connsiteY84" fmla="*/ 2201314 h 2867025"/>
                <a:gd name="connsiteX85" fmla="*/ 2002291 w 3170238"/>
                <a:gd name="connsiteY85" fmla="*/ 2212882 h 2867025"/>
                <a:gd name="connsiteX86" fmla="*/ 2004332 w 3170238"/>
                <a:gd name="connsiteY86" fmla="*/ 2217645 h 2867025"/>
                <a:gd name="connsiteX87" fmla="*/ 2005920 w 3170238"/>
                <a:gd name="connsiteY87" fmla="*/ 2221728 h 2867025"/>
                <a:gd name="connsiteX88" fmla="*/ 2006827 w 3170238"/>
                <a:gd name="connsiteY88" fmla="*/ 2225130 h 2867025"/>
                <a:gd name="connsiteX89" fmla="*/ 2007281 w 3170238"/>
                <a:gd name="connsiteY89" fmla="*/ 2227399 h 2867025"/>
                <a:gd name="connsiteX90" fmla="*/ 2007281 w 3170238"/>
                <a:gd name="connsiteY90" fmla="*/ 2228079 h 2867025"/>
                <a:gd name="connsiteX91" fmla="*/ 2008188 w 3170238"/>
                <a:gd name="connsiteY91" fmla="*/ 2228533 h 2867025"/>
                <a:gd name="connsiteX92" fmla="*/ 2009095 w 3170238"/>
                <a:gd name="connsiteY92" fmla="*/ 2228533 h 2867025"/>
                <a:gd name="connsiteX93" fmla="*/ 2010229 w 3170238"/>
                <a:gd name="connsiteY93" fmla="*/ 2228079 h 2867025"/>
                <a:gd name="connsiteX94" fmla="*/ 2011816 w 3170238"/>
                <a:gd name="connsiteY94" fmla="*/ 2227399 h 2867025"/>
                <a:gd name="connsiteX95" fmla="*/ 2013404 w 3170238"/>
                <a:gd name="connsiteY95" fmla="*/ 2226491 h 2867025"/>
                <a:gd name="connsiteX96" fmla="*/ 2017713 w 3170238"/>
                <a:gd name="connsiteY96" fmla="*/ 2223769 h 2867025"/>
                <a:gd name="connsiteX97" fmla="*/ 2023156 w 3170238"/>
                <a:gd name="connsiteY97" fmla="*/ 2220140 h 2867025"/>
                <a:gd name="connsiteX98" fmla="*/ 2029052 w 3170238"/>
                <a:gd name="connsiteY98" fmla="*/ 2215377 h 2867025"/>
                <a:gd name="connsiteX99" fmla="*/ 2035402 w 3170238"/>
                <a:gd name="connsiteY99" fmla="*/ 2210387 h 2867025"/>
                <a:gd name="connsiteX100" fmla="*/ 2042206 w 3170238"/>
                <a:gd name="connsiteY100" fmla="*/ 2204717 h 2867025"/>
                <a:gd name="connsiteX101" fmla="*/ 2055586 w 3170238"/>
                <a:gd name="connsiteY101" fmla="*/ 2193149 h 2867025"/>
                <a:gd name="connsiteX102" fmla="*/ 2068059 w 3170238"/>
                <a:gd name="connsiteY102" fmla="*/ 2181581 h 2867025"/>
                <a:gd name="connsiteX103" fmla="*/ 2078264 w 3170238"/>
                <a:gd name="connsiteY103" fmla="*/ 2171828 h 2867025"/>
                <a:gd name="connsiteX104" fmla="*/ 2081893 w 3170238"/>
                <a:gd name="connsiteY104" fmla="*/ 2168199 h 2867025"/>
                <a:gd name="connsiteX105" fmla="*/ 2084161 w 3170238"/>
                <a:gd name="connsiteY105" fmla="*/ 2165250 h 2867025"/>
                <a:gd name="connsiteX106" fmla="*/ 2085068 w 3170238"/>
                <a:gd name="connsiteY106" fmla="*/ 2164570 h 2867025"/>
                <a:gd name="connsiteX107" fmla="*/ 2085748 w 3170238"/>
                <a:gd name="connsiteY107" fmla="*/ 2164116 h 2867025"/>
                <a:gd name="connsiteX108" fmla="*/ 2085975 w 3170238"/>
                <a:gd name="connsiteY108" fmla="*/ 2164116 h 2867025"/>
                <a:gd name="connsiteX109" fmla="*/ 2085975 w 3170238"/>
                <a:gd name="connsiteY109" fmla="*/ 2164797 h 2867025"/>
                <a:gd name="connsiteX110" fmla="*/ 2085522 w 3170238"/>
                <a:gd name="connsiteY110" fmla="*/ 2167519 h 2867025"/>
                <a:gd name="connsiteX111" fmla="*/ 2083707 w 3170238"/>
                <a:gd name="connsiteY111" fmla="*/ 2171828 h 2867025"/>
                <a:gd name="connsiteX112" fmla="*/ 2081439 w 3170238"/>
                <a:gd name="connsiteY112" fmla="*/ 2177952 h 2867025"/>
                <a:gd name="connsiteX113" fmla="*/ 2078038 w 3170238"/>
                <a:gd name="connsiteY113" fmla="*/ 2185210 h 2867025"/>
                <a:gd name="connsiteX114" fmla="*/ 2073729 w 3170238"/>
                <a:gd name="connsiteY114" fmla="*/ 2194283 h 2867025"/>
                <a:gd name="connsiteX115" fmla="*/ 2068966 w 3170238"/>
                <a:gd name="connsiteY115" fmla="*/ 2204263 h 2867025"/>
                <a:gd name="connsiteX116" fmla="*/ 2063070 w 3170238"/>
                <a:gd name="connsiteY116" fmla="*/ 2215377 h 2867025"/>
                <a:gd name="connsiteX117" fmla="*/ 2056493 w 3170238"/>
                <a:gd name="connsiteY117" fmla="*/ 2227625 h 2867025"/>
                <a:gd name="connsiteX118" fmla="*/ 2049463 w 3170238"/>
                <a:gd name="connsiteY118" fmla="*/ 2240554 h 2867025"/>
                <a:gd name="connsiteX119" fmla="*/ 2041525 w 3170238"/>
                <a:gd name="connsiteY119" fmla="*/ 2254163 h 2867025"/>
                <a:gd name="connsiteX120" fmla="*/ 2032907 w 3170238"/>
                <a:gd name="connsiteY120" fmla="*/ 2268453 h 2867025"/>
                <a:gd name="connsiteX121" fmla="*/ 2023836 w 3170238"/>
                <a:gd name="connsiteY121" fmla="*/ 2283196 h 2867025"/>
                <a:gd name="connsiteX122" fmla="*/ 2014084 w 3170238"/>
                <a:gd name="connsiteY122" fmla="*/ 2297939 h 2867025"/>
                <a:gd name="connsiteX123" fmla="*/ 2003879 w 3170238"/>
                <a:gd name="connsiteY123" fmla="*/ 2313136 h 2867025"/>
                <a:gd name="connsiteX124" fmla="*/ 1979839 w 3170238"/>
                <a:gd name="connsiteY124" fmla="*/ 2330828 h 2867025"/>
                <a:gd name="connsiteX125" fmla="*/ 1946275 w 3170238"/>
                <a:gd name="connsiteY125" fmla="*/ 2354870 h 2867025"/>
                <a:gd name="connsiteX126" fmla="*/ 1927679 w 3170238"/>
                <a:gd name="connsiteY126" fmla="*/ 2368026 h 2867025"/>
                <a:gd name="connsiteX127" fmla="*/ 1909536 w 3170238"/>
                <a:gd name="connsiteY127" fmla="*/ 2380954 h 2867025"/>
                <a:gd name="connsiteX128" fmla="*/ 1891620 w 3170238"/>
                <a:gd name="connsiteY128" fmla="*/ 2393202 h 2867025"/>
                <a:gd name="connsiteX129" fmla="*/ 1875745 w 3170238"/>
                <a:gd name="connsiteY129" fmla="*/ 2403863 h 2867025"/>
                <a:gd name="connsiteX130" fmla="*/ 1870529 w 3170238"/>
                <a:gd name="connsiteY130" fmla="*/ 2407038 h 2867025"/>
                <a:gd name="connsiteX131" fmla="*/ 1864632 w 3170238"/>
                <a:gd name="connsiteY131" fmla="*/ 2410214 h 2867025"/>
                <a:gd name="connsiteX132" fmla="*/ 1858282 w 3170238"/>
                <a:gd name="connsiteY132" fmla="*/ 2413616 h 2867025"/>
                <a:gd name="connsiteX133" fmla="*/ 1851252 w 3170238"/>
                <a:gd name="connsiteY133" fmla="*/ 2417018 h 2867025"/>
                <a:gd name="connsiteX134" fmla="*/ 1835604 w 3170238"/>
                <a:gd name="connsiteY134" fmla="*/ 2424277 h 2867025"/>
                <a:gd name="connsiteX135" fmla="*/ 1817688 w 3170238"/>
                <a:gd name="connsiteY135" fmla="*/ 2432215 h 2867025"/>
                <a:gd name="connsiteX136" fmla="*/ 1798638 w 3170238"/>
                <a:gd name="connsiteY136" fmla="*/ 2440154 h 2867025"/>
                <a:gd name="connsiteX137" fmla="*/ 1778227 w 3170238"/>
                <a:gd name="connsiteY137" fmla="*/ 2448546 h 2867025"/>
                <a:gd name="connsiteX138" fmla="*/ 1736045 w 3170238"/>
                <a:gd name="connsiteY138" fmla="*/ 2465784 h 2867025"/>
                <a:gd name="connsiteX139" fmla="*/ 1714500 w 3170238"/>
                <a:gd name="connsiteY139" fmla="*/ 2474403 h 2867025"/>
                <a:gd name="connsiteX140" fmla="*/ 1693636 w 3170238"/>
                <a:gd name="connsiteY140" fmla="*/ 2483249 h 2867025"/>
                <a:gd name="connsiteX141" fmla="*/ 1673679 w 3170238"/>
                <a:gd name="connsiteY141" fmla="*/ 2492095 h 2867025"/>
                <a:gd name="connsiteX142" fmla="*/ 1654856 w 3170238"/>
                <a:gd name="connsiteY142" fmla="*/ 2500487 h 2867025"/>
                <a:gd name="connsiteX143" fmla="*/ 1646238 w 3170238"/>
                <a:gd name="connsiteY143" fmla="*/ 2505024 h 2867025"/>
                <a:gd name="connsiteX144" fmla="*/ 1637620 w 3170238"/>
                <a:gd name="connsiteY144" fmla="*/ 2509106 h 2867025"/>
                <a:gd name="connsiteX145" fmla="*/ 1629909 w 3170238"/>
                <a:gd name="connsiteY145" fmla="*/ 2513416 h 2867025"/>
                <a:gd name="connsiteX146" fmla="*/ 1622425 w 3170238"/>
                <a:gd name="connsiteY146" fmla="*/ 2517272 h 2867025"/>
                <a:gd name="connsiteX147" fmla="*/ 1615622 w 3170238"/>
                <a:gd name="connsiteY147" fmla="*/ 2521581 h 2867025"/>
                <a:gd name="connsiteX148" fmla="*/ 1609952 w 3170238"/>
                <a:gd name="connsiteY148" fmla="*/ 2525437 h 2867025"/>
                <a:gd name="connsiteX149" fmla="*/ 1604509 w 3170238"/>
                <a:gd name="connsiteY149" fmla="*/ 2529293 h 2867025"/>
                <a:gd name="connsiteX150" fmla="*/ 1599973 w 3170238"/>
                <a:gd name="connsiteY150" fmla="*/ 2533149 h 2867025"/>
                <a:gd name="connsiteX151" fmla="*/ 1588181 w 3170238"/>
                <a:gd name="connsiteY151" fmla="*/ 2542902 h 2867025"/>
                <a:gd name="connsiteX152" fmla="*/ 1570945 w 3170238"/>
                <a:gd name="connsiteY152" fmla="*/ 2556965 h 2867025"/>
                <a:gd name="connsiteX153" fmla="*/ 1548039 w 3170238"/>
                <a:gd name="connsiteY153" fmla="*/ 2575110 h 2867025"/>
                <a:gd name="connsiteX154" fmla="*/ 1520825 w 3170238"/>
                <a:gd name="connsiteY154" fmla="*/ 2595978 h 2867025"/>
                <a:gd name="connsiteX155" fmla="*/ 1489529 w 3170238"/>
                <a:gd name="connsiteY155" fmla="*/ 2619340 h 2867025"/>
                <a:gd name="connsiteX156" fmla="*/ 1472747 w 3170238"/>
                <a:gd name="connsiteY156" fmla="*/ 2631815 h 2867025"/>
                <a:gd name="connsiteX157" fmla="*/ 1455057 w 3170238"/>
                <a:gd name="connsiteY157" fmla="*/ 2644517 h 2867025"/>
                <a:gd name="connsiteX158" fmla="*/ 1436914 w 3170238"/>
                <a:gd name="connsiteY158" fmla="*/ 2657445 h 2867025"/>
                <a:gd name="connsiteX159" fmla="*/ 1418091 w 3170238"/>
                <a:gd name="connsiteY159" fmla="*/ 2670601 h 2867025"/>
                <a:gd name="connsiteX160" fmla="*/ 1398814 w 3170238"/>
                <a:gd name="connsiteY160" fmla="*/ 2683983 h 2867025"/>
                <a:gd name="connsiteX161" fmla="*/ 1379084 w 3170238"/>
                <a:gd name="connsiteY161" fmla="*/ 2697139 h 2867025"/>
                <a:gd name="connsiteX162" fmla="*/ 1359127 w 3170238"/>
                <a:gd name="connsiteY162" fmla="*/ 2710521 h 2867025"/>
                <a:gd name="connsiteX163" fmla="*/ 1338943 w 3170238"/>
                <a:gd name="connsiteY163" fmla="*/ 2723449 h 2867025"/>
                <a:gd name="connsiteX164" fmla="*/ 1318532 w 3170238"/>
                <a:gd name="connsiteY164" fmla="*/ 2736151 h 2867025"/>
                <a:gd name="connsiteX165" fmla="*/ 1298122 w 3170238"/>
                <a:gd name="connsiteY165" fmla="*/ 2748853 h 2867025"/>
                <a:gd name="connsiteX166" fmla="*/ 1277711 w 3170238"/>
                <a:gd name="connsiteY166" fmla="*/ 2761101 h 2867025"/>
                <a:gd name="connsiteX167" fmla="*/ 1257527 w 3170238"/>
                <a:gd name="connsiteY167" fmla="*/ 2772669 h 2867025"/>
                <a:gd name="connsiteX168" fmla="*/ 1237116 w 3170238"/>
                <a:gd name="connsiteY168" fmla="*/ 2784010 h 2867025"/>
                <a:gd name="connsiteX169" fmla="*/ 1217159 w 3170238"/>
                <a:gd name="connsiteY169" fmla="*/ 2794443 h 2867025"/>
                <a:gd name="connsiteX170" fmla="*/ 1197882 w 3170238"/>
                <a:gd name="connsiteY170" fmla="*/ 2804197 h 2867025"/>
                <a:gd name="connsiteX171" fmla="*/ 1178832 w 3170238"/>
                <a:gd name="connsiteY171" fmla="*/ 2813496 h 2867025"/>
                <a:gd name="connsiteX172" fmla="*/ 1169534 w 3170238"/>
                <a:gd name="connsiteY172" fmla="*/ 2817579 h 2867025"/>
                <a:gd name="connsiteX173" fmla="*/ 1160236 w 3170238"/>
                <a:gd name="connsiteY173" fmla="*/ 2821435 h 2867025"/>
                <a:gd name="connsiteX174" fmla="*/ 1151391 w 3170238"/>
                <a:gd name="connsiteY174" fmla="*/ 2825064 h 2867025"/>
                <a:gd name="connsiteX175" fmla="*/ 1142320 w 3170238"/>
                <a:gd name="connsiteY175" fmla="*/ 2828693 h 2867025"/>
                <a:gd name="connsiteX176" fmla="*/ 1133475 w 3170238"/>
                <a:gd name="connsiteY176" fmla="*/ 2831868 h 2867025"/>
                <a:gd name="connsiteX177" fmla="*/ 1125084 w 3170238"/>
                <a:gd name="connsiteY177" fmla="*/ 2834817 h 2867025"/>
                <a:gd name="connsiteX178" fmla="*/ 1116693 w 3170238"/>
                <a:gd name="connsiteY178" fmla="*/ 2837539 h 2867025"/>
                <a:gd name="connsiteX179" fmla="*/ 1108529 w 3170238"/>
                <a:gd name="connsiteY179" fmla="*/ 2839807 h 2867025"/>
                <a:gd name="connsiteX180" fmla="*/ 1100591 w 3170238"/>
                <a:gd name="connsiteY180" fmla="*/ 2841848 h 2867025"/>
                <a:gd name="connsiteX181" fmla="*/ 1092881 w 3170238"/>
                <a:gd name="connsiteY181" fmla="*/ 2843663 h 2867025"/>
                <a:gd name="connsiteX182" fmla="*/ 1085397 w 3170238"/>
                <a:gd name="connsiteY182" fmla="*/ 2845024 h 2867025"/>
                <a:gd name="connsiteX183" fmla="*/ 1078366 w 3170238"/>
                <a:gd name="connsiteY183" fmla="*/ 2846385 h 2867025"/>
                <a:gd name="connsiteX184" fmla="*/ 1048657 w 3170238"/>
                <a:gd name="connsiteY184" fmla="*/ 2849787 h 2867025"/>
                <a:gd name="connsiteX185" fmla="*/ 1016907 w 3170238"/>
                <a:gd name="connsiteY185" fmla="*/ 2853189 h 2867025"/>
                <a:gd name="connsiteX186" fmla="*/ 983570 w 3170238"/>
                <a:gd name="connsiteY186" fmla="*/ 2856365 h 2867025"/>
                <a:gd name="connsiteX187" fmla="*/ 949325 w 3170238"/>
                <a:gd name="connsiteY187" fmla="*/ 2859087 h 2867025"/>
                <a:gd name="connsiteX188" fmla="*/ 914173 w 3170238"/>
                <a:gd name="connsiteY188" fmla="*/ 2861582 h 2867025"/>
                <a:gd name="connsiteX189" fmla="*/ 879248 w 3170238"/>
                <a:gd name="connsiteY189" fmla="*/ 2863623 h 2867025"/>
                <a:gd name="connsiteX190" fmla="*/ 844097 w 3170238"/>
                <a:gd name="connsiteY190" fmla="*/ 2865211 h 2867025"/>
                <a:gd name="connsiteX191" fmla="*/ 810306 w 3170238"/>
                <a:gd name="connsiteY191" fmla="*/ 2866345 h 2867025"/>
                <a:gd name="connsiteX192" fmla="*/ 777648 w 3170238"/>
                <a:gd name="connsiteY192" fmla="*/ 2867025 h 2867025"/>
                <a:gd name="connsiteX193" fmla="*/ 761773 w 3170238"/>
                <a:gd name="connsiteY193" fmla="*/ 2867025 h 2867025"/>
                <a:gd name="connsiteX194" fmla="*/ 746806 w 3170238"/>
                <a:gd name="connsiteY194" fmla="*/ 2866798 h 2867025"/>
                <a:gd name="connsiteX195" fmla="*/ 732064 w 3170238"/>
                <a:gd name="connsiteY195" fmla="*/ 2866572 h 2867025"/>
                <a:gd name="connsiteX196" fmla="*/ 718004 w 3170238"/>
                <a:gd name="connsiteY196" fmla="*/ 2866118 h 2867025"/>
                <a:gd name="connsiteX197" fmla="*/ 704623 w 3170238"/>
                <a:gd name="connsiteY197" fmla="*/ 2865437 h 2867025"/>
                <a:gd name="connsiteX198" fmla="*/ 692150 w 3170238"/>
                <a:gd name="connsiteY198" fmla="*/ 2864757 h 2867025"/>
                <a:gd name="connsiteX199" fmla="*/ 680584 w 3170238"/>
                <a:gd name="connsiteY199" fmla="*/ 2863850 h 2867025"/>
                <a:gd name="connsiteX200" fmla="*/ 669698 w 3170238"/>
                <a:gd name="connsiteY200" fmla="*/ 2862716 h 2867025"/>
                <a:gd name="connsiteX201" fmla="*/ 659720 w 3170238"/>
                <a:gd name="connsiteY201" fmla="*/ 2861128 h 2867025"/>
                <a:gd name="connsiteX202" fmla="*/ 650648 w 3170238"/>
                <a:gd name="connsiteY202" fmla="*/ 2859767 h 2867025"/>
                <a:gd name="connsiteX203" fmla="*/ 642938 w 3170238"/>
                <a:gd name="connsiteY203" fmla="*/ 2857726 h 2867025"/>
                <a:gd name="connsiteX204" fmla="*/ 635907 w 3170238"/>
                <a:gd name="connsiteY204" fmla="*/ 2855684 h 2867025"/>
                <a:gd name="connsiteX205" fmla="*/ 633186 w 3170238"/>
                <a:gd name="connsiteY205" fmla="*/ 2854777 h 2867025"/>
                <a:gd name="connsiteX206" fmla="*/ 630464 w 3170238"/>
                <a:gd name="connsiteY206" fmla="*/ 2853643 h 2867025"/>
                <a:gd name="connsiteX207" fmla="*/ 628197 w 3170238"/>
                <a:gd name="connsiteY207" fmla="*/ 2852282 h 2867025"/>
                <a:gd name="connsiteX208" fmla="*/ 625929 w 3170238"/>
                <a:gd name="connsiteY208" fmla="*/ 2851148 h 2867025"/>
                <a:gd name="connsiteX209" fmla="*/ 622300 w 3170238"/>
                <a:gd name="connsiteY209" fmla="*/ 2848426 h 2867025"/>
                <a:gd name="connsiteX210" fmla="*/ 618445 w 3170238"/>
                <a:gd name="connsiteY210" fmla="*/ 2845251 h 2867025"/>
                <a:gd name="connsiteX211" fmla="*/ 610281 w 3170238"/>
                <a:gd name="connsiteY211" fmla="*/ 2838446 h 2867025"/>
                <a:gd name="connsiteX212" fmla="*/ 601663 w 3170238"/>
                <a:gd name="connsiteY212" fmla="*/ 2830734 h 2867025"/>
                <a:gd name="connsiteX213" fmla="*/ 592818 w 3170238"/>
                <a:gd name="connsiteY213" fmla="*/ 2821888 h 2867025"/>
                <a:gd name="connsiteX214" fmla="*/ 583747 w 3170238"/>
                <a:gd name="connsiteY214" fmla="*/ 2812135 h 2867025"/>
                <a:gd name="connsiteX215" fmla="*/ 574448 w 3170238"/>
                <a:gd name="connsiteY215" fmla="*/ 2801928 h 2867025"/>
                <a:gd name="connsiteX216" fmla="*/ 564923 w 3170238"/>
                <a:gd name="connsiteY216" fmla="*/ 2791041 h 2867025"/>
                <a:gd name="connsiteX217" fmla="*/ 555625 w 3170238"/>
                <a:gd name="connsiteY217" fmla="*/ 2779247 h 2867025"/>
                <a:gd name="connsiteX218" fmla="*/ 546100 w 3170238"/>
                <a:gd name="connsiteY218" fmla="*/ 2767452 h 2867025"/>
                <a:gd name="connsiteX219" fmla="*/ 537029 w 3170238"/>
                <a:gd name="connsiteY219" fmla="*/ 2755204 h 2867025"/>
                <a:gd name="connsiteX220" fmla="*/ 527731 w 3170238"/>
                <a:gd name="connsiteY220" fmla="*/ 2742502 h 2867025"/>
                <a:gd name="connsiteX221" fmla="*/ 518886 w 3170238"/>
                <a:gd name="connsiteY221" fmla="*/ 2729800 h 2867025"/>
                <a:gd name="connsiteX222" fmla="*/ 510268 w 3170238"/>
                <a:gd name="connsiteY222" fmla="*/ 2717325 h 2867025"/>
                <a:gd name="connsiteX223" fmla="*/ 502104 w 3170238"/>
                <a:gd name="connsiteY223" fmla="*/ 2704624 h 2867025"/>
                <a:gd name="connsiteX224" fmla="*/ 494393 w 3170238"/>
                <a:gd name="connsiteY224" fmla="*/ 2691922 h 2867025"/>
                <a:gd name="connsiteX225" fmla="*/ 487136 w 3170238"/>
                <a:gd name="connsiteY225" fmla="*/ 2679674 h 2867025"/>
                <a:gd name="connsiteX226" fmla="*/ 472168 w 3170238"/>
                <a:gd name="connsiteY226" fmla="*/ 2654497 h 2867025"/>
                <a:gd name="connsiteX227" fmla="*/ 455839 w 3170238"/>
                <a:gd name="connsiteY227" fmla="*/ 2627279 h 2867025"/>
                <a:gd name="connsiteX228" fmla="*/ 438830 w 3170238"/>
                <a:gd name="connsiteY228" fmla="*/ 2599380 h 2867025"/>
                <a:gd name="connsiteX229" fmla="*/ 422048 w 3170238"/>
                <a:gd name="connsiteY229" fmla="*/ 2571481 h 2867025"/>
                <a:gd name="connsiteX230" fmla="*/ 405947 w 3170238"/>
                <a:gd name="connsiteY230" fmla="*/ 2544036 h 2867025"/>
                <a:gd name="connsiteX231" fmla="*/ 398689 w 3170238"/>
                <a:gd name="connsiteY231" fmla="*/ 2530881 h 2867025"/>
                <a:gd name="connsiteX232" fmla="*/ 391659 w 3170238"/>
                <a:gd name="connsiteY232" fmla="*/ 2518633 h 2867025"/>
                <a:gd name="connsiteX233" fmla="*/ 385309 w 3170238"/>
                <a:gd name="connsiteY233" fmla="*/ 2506611 h 2867025"/>
                <a:gd name="connsiteX234" fmla="*/ 379413 w 3170238"/>
                <a:gd name="connsiteY234" fmla="*/ 2495724 h 2867025"/>
                <a:gd name="connsiteX235" fmla="*/ 374423 w 3170238"/>
                <a:gd name="connsiteY235" fmla="*/ 2485291 h 2867025"/>
                <a:gd name="connsiteX236" fmla="*/ 370114 w 3170238"/>
                <a:gd name="connsiteY236" fmla="*/ 2475991 h 2867025"/>
                <a:gd name="connsiteX237" fmla="*/ 365805 w 3170238"/>
                <a:gd name="connsiteY237" fmla="*/ 2466238 h 2867025"/>
                <a:gd name="connsiteX238" fmla="*/ 360136 w 3170238"/>
                <a:gd name="connsiteY238" fmla="*/ 2454897 h 2867025"/>
                <a:gd name="connsiteX239" fmla="*/ 353332 w 3170238"/>
                <a:gd name="connsiteY239" fmla="*/ 2442195 h 2867025"/>
                <a:gd name="connsiteX240" fmla="*/ 345622 w 3170238"/>
                <a:gd name="connsiteY240" fmla="*/ 2428132 h 2867025"/>
                <a:gd name="connsiteX241" fmla="*/ 328386 w 3170238"/>
                <a:gd name="connsiteY241" fmla="*/ 2397285 h 2867025"/>
                <a:gd name="connsiteX242" fmla="*/ 309336 w 3170238"/>
                <a:gd name="connsiteY242" fmla="*/ 2364170 h 2867025"/>
                <a:gd name="connsiteX243" fmla="*/ 299811 w 3170238"/>
                <a:gd name="connsiteY243" fmla="*/ 2346932 h 2867025"/>
                <a:gd name="connsiteX244" fmla="*/ 290513 w 3170238"/>
                <a:gd name="connsiteY244" fmla="*/ 2329920 h 2867025"/>
                <a:gd name="connsiteX245" fmla="*/ 281668 w 3170238"/>
                <a:gd name="connsiteY245" fmla="*/ 2312909 h 2867025"/>
                <a:gd name="connsiteX246" fmla="*/ 273050 w 3170238"/>
                <a:gd name="connsiteY246" fmla="*/ 2296351 h 2867025"/>
                <a:gd name="connsiteX247" fmla="*/ 265566 w 3170238"/>
                <a:gd name="connsiteY247" fmla="*/ 2280247 h 2867025"/>
                <a:gd name="connsiteX248" fmla="*/ 261938 w 3170238"/>
                <a:gd name="connsiteY248" fmla="*/ 2272308 h 2867025"/>
                <a:gd name="connsiteX249" fmla="*/ 258763 w 3170238"/>
                <a:gd name="connsiteY249" fmla="*/ 2264823 h 2867025"/>
                <a:gd name="connsiteX250" fmla="*/ 255588 w 3170238"/>
                <a:gd name="connsiteY250" fmla="*/ 2257565 h 2867025"/>
                <a:gd name="connsiteX251" fmla="*/ 252866 w 3170238"/>
                <a:gd name="connsiteY251" fmla="*/ 2250534 h 2867025"/>
                <a:gd name="connsiteX252" fmla="*/ 250372 w 3170238"/>
                <a:gd name="connsiteY252" fmla="*/ 2243956 h 2867025"/>
                <a:gd name="connsiteX253" fmla="*/ 248557 w 3170238"/>
                <a:gd name="connsiteY253" fmla="*/ 2237378 h 2867025"/>
                <a:gd name="connsiteX254" fmla="*/ 246516 w 3170238"/>
                <a:gd name="connsiteY254" fmla="*/ 2230801 h 2867025"/>
                <a:gd name="connsiteX255" fmla="*/ 243795 w 3170238"/>
                <a:gd name="connsiteY255" fmla="*/ 2223996 h 2867025"/>
                <a:gd name="connsiteX256" fmla="*/ 241073 w 3170238"/>
                <a:gd name="connsiteY256" fmla="*/ 2216511 h 2867025"/>
                <a:gd name="connsiteX257" fmla="*/ 237898 w 3170238"/>
                <a:gd name="connsiteY257" fmla="*/ 2208573 h 2867025"/>
                <a:gd name="connsiteX258" fmla="*/ 234497 w 3170238"/>
                <a:gd name="connsiteY258" fmla="*/ 2200634 h 2867025"/>
                <a:gd name="connsiteX259" fmla="*/ 230414 w 3170238"/>
                <a:gd name="connsiteY259" fmla="*/ 2192015 h 2867025"/>
                <a:gd name="connsiteX260" fmla="*/ 222023 w 3170238"/>
                <a:gd name="connsiteY260" fmla="*/ 2174323 h 2867025"/>
                <a:gd name="connsiteX261" fmla="*/ 212498 w 3170238"/>
                <a:gd name="connsiteY261" fmla="*/ 2155724 h 2867025"/>
                <a:gd name="connsiteX262" fmla="*/ 202520 w 3170238"/>
                <a:gd name="connsiteY262" fmla="*/ 2136671 h 2867025"/>
                <a:gd name="connsiteX263" fmla="*/ 191861 w 3170238"/>
                <a:gd name="connsiteY263" fmla="*/ 2117392 h 2867025"/>
                <a:gd name="connsiteX264" fmla="*/ 181202 w 3170238"/>
                <a:gd name="connsiteY264" fmla="*/ 2097885 h 2867025"/>
                <a:gd name="connsiteX265" fmla="*/ 170316 w 3170238"/>
                <a:gd name="connsiteY265" fmla="*/ 2078833 h 2867025"/>
                <a:gd name="connsiteX266" fmla="*/ 159657 w 3170238"/>
                <a:gd name="connsiteY266" fmla="*/ 2060687 h 2867025"/>
                <a:gd name="connsiteX267" fmla="*/ 139927 w 3170238"/>
                <a:gd name="connsiteY267" fmla="*/ 2026665 h 2867025"/>
                <a:gd name="connsiteX268" fmla="*/ 123372 w 3170238"/>
                <a:gd name="connsiteY268" fmla="*/ 1998766 h 2867025"/>
                <a:gd name="connsiteX269" fmla="*/ 112032 w 3170238"/>
                <a:gd name="connsiteY269" fmla="*/ 1979033 h 2867025"/>
                <a:gd name="connsiteX270" fmla="*/ 102054 w 3170238"/>
                <a:gd name="connsiteY270" fmla="*/ 1961341 h 2867025"/>
                <a:gd name="connsiteX271" fmla="*/ 89807 w 3170238"/>
                <a:gd name="connsiteY271" fmla="*/ 1938659 h 2867025"/>
                <a:gd name="connsiteX272" fmla="*/ 75973 w 3170238"/>
                <a:gd name="connsiteY272" fmla="*/ 1912122 h 2867025"/>
                <a:gd name="connsiteX273" fmla="*/ 60552 w 3170238"/>
                <a:gd name="connsiteY273" fmla="*/ 1882182 h 2867025"/>
                <a:gd name="connsiteX274" fmla="*/ 52841 w 3170238"/>
                <a:gd name="connsiteY274" fmla="*/ 1866304 h 2867025"/>
                <a:gd name="connsiteX275" fmla="*/ 44677 w 3170238"/>
                <a:gd name="connsiteY275" fmla="*/ 1849747 h 2867025"/>
                <a:gd name="connsiteX276" fmla="*/ 36966 w 3170238"/>
                <a:gd name="connsiteY276" fmla="*/ 1833189 h 2867025"/>
                <a:gd name="connsiteX277" fmla="*/ 29255 w 3170238"/>
                <a:gd name="connsiteY277" fmla="*/ 1816178 h 2867025"/>
                <a:gd name="connsiteX278" fmla="*/ 21318 w 3170238"/>
                <a:gd name="connsiteY278" fmla="*/ 1799166 h 2867025"/>
                <a:gd name="connsiteX279" fmla="*/ 13834 w 3170238"/>
                <a:gd name="connsiteY279" fmla="*/ 1781928 h 2867025"/>
                <a:gd name="connsiteX280" fmla="*/ 6804 w 3170238"/>
                <a:gd name="connsiteY280" fmla="*/ 1764690 h 2867025"/>
                <a:gd name="connsiteX281" fmla="*/ 0 w 3170238"/>
                <a:gd name="connsiteY281" fmla="*/ 1747905 h 2867025"/>
                <a:gd name="connsiteX282" fmla="*/ 3855 w 3170238"/>
                <a:gd name="connsiteY282" fmla="*/ 1749493 h 2867025"/>
                <a:gd name="connsiteX283" fmla="*/ 14514 w 3170238"/>
                <a:gd name="connsiteY283" fmla="*/ 1753122 h 2867025"/>
                <a:gd name="connsiteX284" fmla="*/ 30843 w 3170238"/>
                <a:gd name="connsiteY284" fmla="*/ 1758339 h 2867025"/>
                <a:gd name="connsiteX285" fmla="*/ 40822 w 3170238"/>
                <a:gd name="connsiteY285" fmla="*/ 1761514 h 2867025"/>
                <a:gd name="connsiteX286" fmla="*/ 51934 w 3170238"/>
                <a:gd name="connsiteY286" fmla="*/ 1764690 h 2867025"/>
                <a:gd name="connsiteX287" fmla="*/ 63500 w 3170238"/>
                <a:gd name="connsiteY287" fmla="*/ 1767638 h 2867025"/>
                <a:gd name="connsiteX288" fmla="*/ 75973 w 3170238"/>
                <a:gd name="connsiteY288" fmla="*/ 1770814 h 2867025"/>
                <a:gd name="connsiteX289" fmla="*/ 88900 w 3170238"/>
                <a:gd name="connsiteY289" fmla="*/ 1773536 h 2867025"/>
                <a:gd name="connsiteX290" fmla="*/ 102280 w 3170238"/>
                <a:gd name="connsiteY290" fmla="*/ 1776258 h 2867025"/>
                <a:gd name="connsiteX291" fmla="*/ 115888 w 3170238"/>
                <a:gd name="connsiteY291" fmla="*/ 1778299 h 2867025"/>
                <a:gd name="connsiteX292" fmla="*/ 129495 w 3170238"/>
                <a:gd name="connsiteY292" fmla="*/ 1779887 h 2867025"/>
                <a:gd name="connsiteX293" fmla="*/ 136298 w 3170238"/>
                <a:gd name="connsiteY293" fmla="*/ 1780567 h 2867025"/>
                <a:gd name="connsiteX294" fmla="*/ 143102 w 3170238"/>
                <a:gd name="connsiteY294" fmla="*/ 1781021 h 2867025"/>
                <a:gd name="connsiteX295" fmla="*/ 149905 w 3170238"/>
                <a:gd name="connsiteY295" fmla="*/ 1781248 h 2867025"/>
                <a:gd name="connsiteX296" fmla="*/ 156482 w 3170238"/>
                <a:gd name="connsiteY296" fmla="*/ 1781248 h 2867025"/>
                <a:gd name="connsiteX297" fmla="*/ 159884 w 3170238"/>
                <a:gd name="connsiteY297" fmla="*/ 1781248 h 2867025"/>
                <a:gd name="connsiteX298" fmla="*/ 162832 w 3170238"/>
                <a:gd name="connsiteY298" fmla="*/ 1781021 h 2867025"/>
                <a:gd name="connsiteX299" fmla="*/ 165780 w 3170238"/>
                <a:gd name="connsiteY299" fmla="*/ 1780794 h 2867025"/>
                <a:gd name="connsiteX300" fmla="*/ 168729 w 3170238"/>
                <a:gd name="connsiteY300" fmla="*/ 1780113 h 2867025"/>
                <a:gd name="connsiteX301" fmla="*/ 171450 w 3170238"/>
                <a:gd name="connsiteY301" fmla="*/ 1779660 h 2867025"/>
                <a:gd name="connsiteX302" fmla="*/ 173718 w 3170238"/>
                <a:gd name="connsiteY302" fmla="*/ 1778753 h 2867025"/>
                <a:gd name="connsiteX303" fmla="*/ 176213 w 3170238"/>
                <a:gd name="connsiteY303" fmla="*/ 1777618 h 2867025"/>
                <a:gd name="connsiteX304" fmla="*/ 178480 w 3170238"/>
                <a:gd name="connsiteY304" fmla="*/ 1776711 h 2867025"/>
                <a:gd name="connsiteX305" fmla="*/ 180522 w 3170238"/>
                <a:gd name="connsiteY305" fmla="*/ 1775577 h 2867025"/>
                <a:gd name="connsiteX306" fmla="*/ 182789 w 3170238"/>
                <a:gd name="connsiteY306" fmla="*/ 1774216 h 2867025"/>
                <a:gd name="connsiteX307" fmla="*/ 186418 w 3170238"/>
                <a:gd name="connsiteY307" fmla="*/ 1771268 h 2867025"/>
                <a:gd name="connsiteX308" fmla="*/ 190047 w 3170238"/>
                <a:gd name="connsiteY308" fmla="*/ 1767865 h 2867025"/>
                <a:gd name="connsiteX309" fmla="*/ 192995 w 3170238"/>
                <a:gd name="connsiteY309" fmla="*/ 1764463 h 2867025"/>
                <a:gd name="connsiteX310" fmla="*/ 195943 w 3170238"/>
                <a:gd name="connsiteY310" fmla="*/ 1760380 h 2867025"/>
                <a:gd name="connsiteX311" fmla="*/ 198664 w 3170238"/>
                <a:gd name="connsiteY311" fmla="*/ 1756298 h 2867025"/>
                <a:gd name="connsiteX312" fmla="*/ 201159 w 3170238"/>
                <a:gd name="connsiteY312" fmla="*/ 1751761 h 2867025"/>
                <a:gd name="connsiteX313" fmla="*/ 203200 w 3170238"/>
                <a:gd name="connsiteY313" fmla="*/ 1747225 h 2867025"/>
                <a:gd name="connsiteX314" fmla="*/ 207736 w 3170238"/>
                <a:gd name="connsiteY314" fmla="*/ 1737925 h 2867025"/>
                <a:gd name="connsiteX315" fmla="*/ 212045 w 3170238"/>
                <a:gd name="connsiteY315" fmla="*/ 1728172 h 2867025"/>
                <a:gd name="connsiteX316" fmla="*/ 214539 w 3170238"/>
                <a:gd name="connsiteY316" fmla="*/ 1723636 h 2867025"/>
                <a:gd name="connsiteX317" fmla="*/ 216807 w 3170238"/>
                <a:gd name="connsiteY317" fmla="*/ 1719099 h 2867025"/>
                <a:gd name="connsiteX318" fmla="*/ 219302 w 3170238"/>
                <a:gd name="connsiteY318" fmla="*/ 1714336 h 2867025"/>
                <a:gd name="connsiteX319" fmla="*/ 222250 w 3170238"/>
                <a:gd name="connsiteY319" fmla="*/ 1710027 h 2867025"/>
                <a:gd name="connsiteX320" fmla="*/ 225425 w 3170238"/>
                <a:gd name="connsiteY320" fmla="*/ 1706171 h 2867025"/>
                <a:gd name="connsiteX321" fmla="*/ 228827 w 3170238"/>
                <a:gd name="connsiteY321" fmla="*/ 1702088 h 2867025"/>
                <a:gd name="connsiteX322" fmla="*/ 232455 w 3170238"/>
                <a:gd name="connsiteY322" fmla="*/ 1698459 h 2867025"/>
                <a:gd name="connsiteX323" fmla="*/ 236764 w 3170238"/>
                <a:gd name="connsiteY323" fmla="*/ 1695284 h 2867025"/>
                <a:gd name="connsiteX324" fmla="*/ 239032 w 3170238"/>
                <a:gd name="connsiteY324" fmla="*/ 1693923 h 2867025"/>
                <a:gd name="connsiteX325" fmla="*/ 241527 w 3170238"/>
                <a:gd name="connsiteY325" fmla="*/ 1692789 h 2867025"/>
                <a:gd name="connsiteX326" fmla="*/ 243795 w 3170238"/>
                <a:gd name="connsiteY326" fmla="*/ 1691428 h 2867025"/>
                <a:gd name="connsiteX327" fmla="*/ 246516 w 3170238"/>
                <a:gd name="connsiteY327" fmla="*/ 1690294 h 2867025"/>
                <a:gd name="connsiteX328" fmla="*/ 249464 w 3170238"/>
                <a:gd name="connsiteY328" fmla="*/ 1689386 h 2867025"/>
                <a:gd name="connsiteX329" fmla="*/ 252413 w 3170238"/>
                <a:gd name="connsiteY329" fmla="*/ 1688479 h 2867025"/>
                <a:gd name="connsiteX330" fmla="*/ 255361 w 3170238"/>
                <a:gd name="connsiteY330" fmla="*/ 1687799 h 2867025"/>
                <a:gd name="connsiteX331" fmla="*/ 258763 w 3170238"/>
                <a:gd name="connsiteY331" fmla="*/ 1687345 h 2867025"/>
                <a:gd name="connsiteX332" fmla="*/ 262164 w 3170238"/>
                <a:gd name="connsiteY332" fmla="*/ 1686891 h 2867025"/>
                <a:gd name="connsiteX333" fmla="*/ 265566 w 3170238"/>
                <a:gd name="connsiteY333" fmla="*/ 1686664 h 2867025"/>
                <a:gd name="connsiteX334" fmla="*/ 269422 w 3170238"/>
                <a:gd name="connsiteY334" fmla="*/ 1686438 h 2867025"/>
                <a:gd name="connsiteX335" fmla="*/ 273277 w 3170238"/>
                <a:gd name="connsiteY335" fmla="*/ 1686438 h 2867025"/>
                <a:gd name="connsiteX336" fmla="*/ 277132 w 3170238"/>
                <a:gd name="connsiteY336" fmla="*/ 1686664 h 2867025"/>
                <a:gd name="connsiteX337" fmla="*/ 281668 w 3170238"/>
                <a:gd name="connsiteY337" fmla="*/ 1687118 h 2867025"/>
                <a:gd name="connsiteX338" fmla="*/ 285977 w 3170238"/>
                <a:gd name="connsiteY338" fmla="*/ 1687572 h 2867025"/>
                <a:gd name="connsiteX339" fmla="*/ 290966 w 3170238"/>
                <a:gd name="connsiteY339" fmla="*/ 1688252 h 2867025"/>
                <a:gd name="connsiteX340" fmla="*/ 300038 w 3170238"/>
                <a:gd name="connsiteY340" fmla="*/ 1690067 h 2867025"/>
                <a:gd name="connsiteX341" fmla="*/ 309109 w 3170238"/>
                <a:gd name="connsiteY341" fmla="*/ 1691654 h 2867025"/>
                <a:gd name="connsiteX342" fmla="*/ 317727 w 3170238"/>
                <a:gd name="connsiteY342" fmla="*/ 1693696 h 2867025"/>
                <a:gd name="connsiteX343" fmla="*/ 325891 w 3170238"/>
                <a:gd name="connsiteY343" fmla="*/ 1695964 h 2867025"/>
                <a:gd name="connsiteX344" fmla="*/ 341766 w 3170238"/>
                <a:gd name="connsiteY344" fmla="*/ 1700047 h 2867025"/>
                <a:gd name="connsiteX345" fmla="*/ 356507 w 3170238"/>
                <a:gd name="connsiteY345" fmla="*/ 1704583 h 2867025"/>
                <a:gd name="connsiteX346" fmla="*/ 370795 w 3170238"/>
                <a:gd name="connsiteY346" fmla="*/ 1709346 h 2867025"/>
                <a:gd name="connsiteX347" fmla="*/ 384402 w 3170238"/>
                <a:gd name="connsiteY347" fmla="*/ 1713883 h 2867025"/>
                <a:gd name="connsiteX348" fmla="*/ 397555 w 3170238"/>
                <a:gd name="connsiteY348" fmla="*/ 1718192 h 2867025"/>
                <a:gd name="connsiteX349" fmla="*/ 410936 w 3170238"/>
                <a:gd name="connsiteY349" fmla="*/ 1722729 h 2867025"/>
                <a:gd name="connsiteX350" fmla="*/ 424543 w 3170238"/>
                <a:gd name="connsiteY350" fmla="*/ 1726584 h 2867025"/>
                <a:gd name="connsiteX351" fmla="*/ 431347 w 3170238"/>
                <a:gd name="connsiteY351" fmla="*/ 1728172 h 2867025"/>
                <a:gd name="connsiteX352" fmla="*/ 438377 w 3170238"/>
                <a:gd name="connsiteY352" fmla="*/ 1729987 h 2867025"/>
                <a:gd name="connsiteX353" fmla="*/ 445634 w 3170238"/>
                <a:gd name="connsiteY353" fmla="*/ 1731348 h 2867025"/>
                <a:gd name="connsiteX354" fmla="*/ 452891 w 3170238"/>
                <a:gd name="connsiteY354" fmla="*/ 1732709 h 2867025"/>
                <a:gd name="connsiteX355" fmla="*/ 460829 w 3170238"/>
                <a:gd name="connsiteY355" fmla="*/ 1733843 h 2867025"/>
                <a:gd name="connsiteX356" fmla="*/ 468539 w 3170238"/>
                <a:gd name="connsiteY356" fmla="*/ 1734750 h 2867025"/>
                <a:gd name="connsiteX357" fmla="*/ 476930 w 3170238"/>
                <a:gd name="connsiteY357" fmla="*/ 1735657 h 2867025"/>
                <a:gd name="connsiteX358" fmla="*/ 485095 w 3170238"/>
                <a:gd name="connsiteY358" fmla="*/ 1736111 h 2867025"/>
                <a:gd name="connsiteX359" fmla="*/ 494166 w 3170238"/>
                <a:gd name="connsiteY359" fmla="*/ 1736564 h 2867025"/>
                <a:gd name="connsiteX360" fmla="*/ 503011 w 3170238"/>
                <a:gd name="connsiteY360" fmla="*/ 1736564 h 2867025"/>
                <a:gd name="connsiteX361" fmla="*/ 512763 w 3170238"/>
                <a:gd name="connsiteY361" fmla="*/ 1736338 h 2867025"/>
                <a:gd name="connsiteX362" fmla="*/ 522741 w 3170238"/>
                <a:gd name="connsiteY362" fmla="*/ 1735884 h 2867025"/>
                <a:gd name="connsiteX363" fmla="*/ 533400 w 3170238"/>
                <a:gd name="connsiteY363" fmla="*/ 1734977 h 2867025"/>
                <a:gd name="connsiteX364" fmla="*/ 544286 w 3170238"/>
                <a:gd name="connsiteY364" fmla="*/ 1733843 h 2867025"/>
                <a:gd name="connsiteX365" fmla="*/ 566511 w 3170238"/>
                <a:gd name="connsiteY365" fmla="*/ 1731121 h 2867025"/>
                <a:gd name="connsiteX366" fmla="*/ 588736 w 3170238"/>
                <a:gd name="connsiteY366" fmla="*/ 1727945 h 2867025"/>
                <a:gd name="connsiteX367" fmla="*/ 610734 w 3170238"/>
                <a:gd name="connsiteY367" fmla="*/ 1724316 h 2867025"/>
                <a:gd name="connsiteX368" fmla="*/ 632506 w 3170238"/>
                <a:gd name="connsiteY368" fmla="*/ 1720687 h 2867025"/>
                <a:gd name="connsiteX369" fmla="*/ 654277 w 3170238"/>
                <a:gd name="connsiteY369" fmla="*/ 1716604 h 2867025"/>
                <a:gd name="connsiteX370" fmla="*/ 675595 w 3170238"/>
                <a:gd name="connsiteY370" fmla="*/ 1712522 h 2867025"/>
                <a:gd name="connsiteX371" fmla="*/ 717777 w 3170238"/>
                <a:gd name="connsiteY371" fmla="*/ 1704356 h 2867025"/>
                <a:gd name="connsiteX372" fmla="*/ 738188 w 3170238"/>
                <a:gd name="connsiteY372" fmla="*/ 1700727 h 2867025"/>
                <a:gd name="connsiteX373" fmla="*/ 758145 w 3170238"/>
                <a:gd name="connsiteY373" fmla="*/ 1697098 h 2867025"/>
                <a:gd name="connsiteX374" fmla="*/ 777648 w 3170238"/>
                <a:gd name="connsiteY374" fmla="*/ 1693923 h 2867025"/>
                <a:gd name="connsiteX375" fmla="*/ 796698 w 3170238"/>
                <a:gd name="connsiteY375" fmla="*/ 1691201 h 2867025"/>
                <a:gd name="connsiteX376" fmla="*/ 815068 w 3170238"/>
                <a:gd name="connsiteY376" fmla="*/ 1689159 h 2867025"/>
                <a:gd name="connsiteX377" fmla="*/ 824139 w 3170238"/>
                <a:gd name="connsiteY377" fmla="*/ 1688025 h 2867025"/>
                <a:gd name="connsiteX378" fmla="*/ 833211 w 3170238"/>
                <a:gd name="connsiteY378" fmla="*/ 1687345 h 2867025"/>
                <a:gd name="connsiteX379" fmla="*/ 841829 w 3170238"/>
                <a:gd name="connsiteY379" fmla="*/ 1686891 h 2867025"/>
                <a:gd name="connsiteX380" fmla="*/ 850447 w 3170238"/>
                <a:gd name="connsiteY380" fmla="*/ 1686438 h 2867025"/>
                <a:gd name="connsiteX381" fmla="*/ 858838 w 3170238"/>
                <a:gd name="connsiteY381" fmla="*/ 1686438 h 2867025"/>
                <a:gd name="connsiteX382" fmla="*/ 867002 w 3170238"/>
                <a:gd name="connsiteY382" fmla="*/ 1686438 h 2867025"/>
                <a:gd name="connsiteX383" fmla="*/ 875166 w 3170238"/>
                <a:gd name="connsiteY383" fmla="*/ 1686438 h 2867025"/>
                <a:gd name="connsiteX384" fmla="*/ 884011 w 3170238"/>
                <a:gd name="connsiteY384" fmla="*/ 1686211 h 2867025"/>
                <a:gd name="connsiteX385" fmla="*/ 893082 w 3170238"/>
                <a:gd name="connsiteY385" fmla="*/ 1685530 h 2867025"/>
                <a:gd name="connsiteX386" fmla="*/ 902381 w 3170238"/>
                <a:gd name="connsiteY386" fmla="*/ 1684850 h 2867025"/>
                <a:gd name="connsiteX387" fmla="*/ 911679 w 3170238"/>
                <a:gd name="connsiteY387" fmla="*/ 1683943 h 2867025"/>
                <a:gd name="connsiteX388" fmla="*/ 921204 w 3170238"/>
                <a:gd name="connsiteY388" fmla="*/ 1682582 h 2867025"/>
                <a:gd name="connsiteX389" fmla="*/ 931182 w 3170238"/>
                <a:gd name="connsiteY389" fmla="*/ 1680994 h 2867025"/>
                <a:gd name="connsiteX390" fmla="*/ 941161 w 3170238"/>
                <a:gd name="connsiteY390" fmla="*/ 1679406 h 2867025"/>
                <a:gd name="connsiteX391" fmla="*/ 951820 w 3170238"/>
                <a:gd name="connsiteY391" fmla="*/ 1677138 h 2867025"/>
                <a:gd name="connsiteX392" fmla="*/ 962025 w 3170238"/>
                <a:gd name="connsiteY392" fmla="*/ 1674870 h 2867025"/>
                <a:gd name="connsiteX393" fmla="*/ 972457 w 3170238"/>
                <a:gd name="connsiteY393" fmla="*/ 1672602 h 2867025"/>
                <a:gd name="connsiteX394" fmla="*/ 982889 w 3170238"/>
                <a:gd name="connsiteY394" fmla="*/ 1669880 h 2867025"/>
                <a:gd name="connsiteX395" fmla="*/ 993548 w 3170238"/>
                <a:gd name="connsiteY395" fmla="*/ 1666931 h 2867025"/>
                <a:gd name="connsiteX396" fmla="*/ 1004207 w 3170238"/>
                <a:gd name="connsiteY396" fmla="*/ 1663983 h 2867025"/>
                <a:gd name="connsiteX397" fmla="*/ 1014639 w 3170238"/>
                <a:gd name="connsiteY397" fmla="*/ 1660807 h 2867025"/>
                <a:gd name="connsiteX398" fmla="*/ 1025525 w 3170238"/>
                <a:gd name="connsiteY398" fmla="*/ 1657178 h 2867025"/>
                <a:gd name="connsiteX399" fmla="*/ 1035957 w 3170238"/>
                <a:gd name="connsiteY399" fmla="*/ 1653776 h 2867025"/>
                <a:gd name="connsiteX400" fmla="*/ 1046389 w 3170238"/>
                <a:gd name="connsiteY400" fmla="*/ 1649920 h 2867025"/>
                <a:gd name="connsiteX401" fmla="*/ 1056822 w 3170238"/>
                <a:gd name="connsiteY401" fmla="*/ 1646064 h 2867025"/>
                <a:gd name="connsiteX402" fmla="*/ 1067027 w 3170238"/>
                <a:gd name="connsiteY402" fmla="*/ 1641755 h 2867025"/>
                <a:gd name="connsiteX403" fmla="*/ 1077232 w 3170238"/>
                <a:gd name="connsiteY403" fmla="*/ 1637672 h 2867025"/>
                <a:gd name="connsiteX404" fmla="*/ 1087211 w 3170238"/>
                <a:gd name="connsiteY404" fmla="*/ 1633362 h 2867025"/>
                <a:gd name="connsiteX405" fmla="*/ 1096963 w 3170238"/>
                <a:gd name="connsiteY405" fmla="*/ 1628826 h 2867025"/>
                <a:gd name="connsiteX406" fmla="*/ 1106714 w 3170238"/>
                <a:gd name="connsiteY406" fmla="*/ 1624290 h 2867025"/>
                <a:gd name="connsiteX407" fmla="*/ 1116013 w 3170238"/>
                <a:gd name="connsiteY407" fmla="*/ 1619753 h 2867025"/>
                <a:gd name="connsiteX408" fmla="*/ 1125084 w 3170238"/>
                <a:gd name="connsiteY408" fmla="*/ 1614763 h 2867025"/>
                <a:gd name="connsiteX409" fmla="*/ 1133702 w 3170238"/>
                <a:gd name="connsiteY409" fmla="*/ 1609773 h 2867025"/>
                <a:gd name="connsiteX410" fmla="*/ 1142320 w 3170238"/>
                <a:gd name="connsiteY410" fmla="*/ 1604783 h 2867025"/>
                <a:gd name="connsiteX411" fmla="*/ 1150484 w 3170238"/>
                <a:gd name="connsiteY411" fmla="*/ 1599793 h 2867025"/>
                <a:gd name="connsiteX412" fmla="*/ 1158422 w 3170238"/>
                <a:gd name="connsiteY412" fmla="*/ 1594576 h 2867025"/>
                <a:gd name="connsiteX413" fmla="*/ 1165679 w 3170238"/>
                <a:gd name="connsiteY413" fmla="*/ 1589133 h 2867025"/>
                <a:gd name="connsiteX414" fmla="*/ 1172709 w 3170238"/>
                <a:gd name="connsiteY414" fmla="*/ 1583916 h 2867025"/>
                <a:gd name="connsiteX415" fmla="*/ 1179286 w 3170238"/>
                <a:gd name="connsiteY415" fmla="*/ 1578472 h 2867025"/>
                <a:gd name="connsiteX416" fmla="*/ 1185863 w 3170238"/>
                <a:gd name="connsiteY416" fmla="*/ 1572575 h 2867025"/>
                <a:gd name="connsiteX417" fmla="*/ 1192213 w 3170238"/>
                <a:gd name="connsiteY417" fmla="*/ 1566905 h 2867025"/>
                <a:gd name="connsiteX418" fmla="*/ 1198563 w 3170238"/>
                <a:gd name="connsiteY418" fmla="*/ 1560780 h 2867025"/>
                <a:gd name="connsiteX419" fmla="*/ 1204913 w 3170238"/>
                <a:gd name="connsiteY419" fmla="*/ 1554656 h 2867025"/>
                <a:gd name="connsiteX420" fmla="*/ 1211036 w 3170238"/>
                <a:gd name="connsiteY420" fmla="*/ 1548306 h 2867025"/>
                <a:gd name="connsiteX421" fmla="*/ 1222829 w 3170238"/>
                <a:gd name="connsiteY421" fmla="*/ 1535377 h 2867025"/>
                <a:gd name="connsiteX422" fmla="*/ 1234622 w 3170238"/>
                <a:gd name="connsiteY422" fmla="*/ 1522448 h 2867025"/>
                <a:gd name="connsiteX423" fmla="*/ 1245961 w 3170238"/>
                <a:gd name="connsiteY423" fmla="*/ 1509293 h 2867025"/>
                <a:gd name="connsiteX424" fmla="*/ 1267959 w 3170238"/>
                <a:gd name="connsiteY424" fmla="*/ 1483889 h 2867025"/>
                <a:gd name="connsiteX425" fmla="*/ 1278618 w 3170238"/>
                <a:gd name="connsiteY425" fmla="*/ 1471868 h 2867025"/>
                <a:gd name="connsiteX426" fmla="*/ 1289277 w 3170238"/>
                <a:gd name="connsiteY426" fmla="*/ 1460527 h 2867025"/>
                <a:gd name="connsiteX427" fmla="*/ 1294720 w 3170238"/>
                <a:gd name="connsiteY427" fmla="*/ 1455083 h 2867025"/>
                <a:gd name="connsiteX428" fmla="*/ 1299936 w 3170238"/>
                <a:gd name="connsiteY428" fmla="*/ 1449867 h 2867025"/>
                <a:gd name="connsiteX429" fmla="*/ 1305379 w 3170238"/>
                <a:gd name="connsiteY429" fmla="*/ 1445103 h 2867025"/>
                <a:gd name="connsiteX430" fmla="*/ 1310595 w 3170238"/>
                <a:gd name="connsiteY430" fmla="*/ 1440794 h 2867025"/>
                <a:gd name="connsiteX431" fmla="*/ 1315811 w 3170238"/>
                <a:gd name="connsiteY431" fmla="*/ 1436257 h 2867025"/>
                <a:gd name="connsiteX432" fmla="*/ 1321254 w 3170238"/>
                <a:gd name="connsiteY432" fmla="*/ 1432402 h 2867025"/>
                <a:gd name="connsiteX433" fmla="*/ 1326470 w 3170238"/>
                <a:gd name="connsiteY433" fmla="*/ 1428999 h 2867025"/>
                <a:gd name="connsiteX434" fmla="*/ 1331913 w 3170238"/>
                <a:gd name="connsiteY434" fmla="*/ 1425824 h 2867025"/>
                <a:gd name="connsiteX435" fmla="*/ 1337582 w 3170238"/>
                <a:gd name="connsiteY435" fmla="*/ 1422875 h 2867025"/>
                <a:gd name="connsiteX436" fmla="*/ 1342798 w 3170238"/>
                <a:gd name="connsiteY436" fmla="*/ 1420834 h 2867025"/>
                <a:gd name="connsiteX437" fmla="*/ 1348468 w 3170238"/>
                <a:gd name="connsiteY437" fmla="*/ 1418792 h 2867025"/>
                <a:gd name="connsiteX438" fmla="*/ 1354138 w 3170238"/>
                <a:gd name="connsiteY438" fmla="*/ 1417432 h 2867025"/>
                <a:gd name="connsiteX439" fmla="*/ 1355498 w 3170238"/>
                <a:gd name="connsiteY439" fmla="*/ 1413349 h 2867025"/>
                <a:gd name="connsiteX440" fmla="*/ 1360034 w 3170238"/>
                <a:gd name="connsiteY440" fmla="*/ 1402688 h 2867025"/>
                <a:gd name="connsiteX441" fmla="*/ 1367291 w 3170238"/>
                <a:gd name="connsiteY441" fmla="*/ 1386584 h 2867025"/>
                <a:gd name="connsiteX442" fmla="*/ 1377043 w 3170238"/>
                <a:gd name="connsiteY442" fmla="*/ 1366171 h 2867025"/>
                <a:gd name="connsiteX443" fmla="*/ 1382486 w 3170238"/>
                <a:gd name="connsiteY443" fmla="*/ 1354830 h 2867025"/>
                <a:gd name="connsiteX444" fmla="*/ 1388609 w 3170238"/>
                <a:gd name="connsiteY444" fmla="*/ 1342808 h 2867025"/>
                <a:gd name="connsiteX445" fmla="*/ 1395186 w 3170238"/>
                <a:gd name="connsiteY445" fmla="*/ 1330333 h 2867025"/>
                <a:gd name="connsiteX446" fmla="*/ 1402216 w 3170238"/>
                <a:gd name="connsiteY446" fmla="*/ 1317858 h 2867025"/>
                <a:gd name="connsiteX447" fmla="*/ 1409473 w 3170238"/>
                <a:gd name="connsiteY447" fmla="*/ 1305157 h 2867025"/>
                <a:gd name="connsiteX448" fmla="*/ 1417184 w 3170238"/>
                <a:gd name="connsiteY448" fmla="*/ 1292682 h 2867025"/>
                <a:gd name="connsiteX449" fmla="*/ 1425122 w 3170238"/>
                <a:gd name="connsiteY449" fmla="*/ 1280207 h 2867025"/>
                <a:gd name="connsiteX450" fmla="*/ 2085522 w 3170238"/>
                <a:gd name="connsiteY450" fmla="*/ 1252537 h 2867025"/>
                <a:gd name="connsiteX451" fmla="*/ 2090284 w 3170238"/>
                <a:gd name="connsiteY451" fmla="*/ 1261625 h 2867025"/>
                <a:gd name="connsiteX452" fmla="*/ 2095273 w 3170238"/>
                <a:gd name="connsiteY452" fmla="*/ 1271395 h 2867025"/>
                <a:gd name="connsiteX453" fmla="*/ 2101170 w 3170238"/>
                <a:gd name="connsiteY453" fmla="*/ 1282982 h 2867025"/>
                <a:gd name="connsiteX454" fmla="*/ 2106840 w 3170238"/>
                <a:gd name="connsiteY454" fmla="*/ 1295251 h 2867025"/>
                <a:gd name="connsiteX455" fmla="*/ 2112282 w 3170238"/>
                <a:gd name="connsiteY455" fmla="*/ 1307293 h 2867025"/>
                <a:gd name="connsiteX456" fmla="*/ 2114777 w 3170238"/>
                <a:gd name="connsiteY456" fmla="*/ 1312518 h 2867025"/>
                <a:gd name="connsiteX457" fmla="*/ 2116365 w 3170238"/>
                <a:gd name="connsiteY457" fmla="*/ 1317290 h 2867025"/>
                <a:gd name="connsiteX458" fmla="*/ 2117952 w 3170238"/>
                <a:gd name="connsiteY458" fmla="*/ 1321379 h 2867025"/>
                <a:gd name="connsiteX459" fmla="*/ 2118632 w 3170238"/>
                <a:gd name="connsiteY459" fmla="*/ 1324787 h 2867025"/>
                <a:gd name="connsiteX460" fmla="*/ 2120220 w 3170238"/>
                <a:gd name="connsiteY460" fmla="*/ 1332739 h 2867025"/>
                <a:gd name="connsiteX461" fmla="*/ 2123168 w 3170238"/>
                <a:gd name="connsiteY461" fmla="*/ 1345235 h 2867025"/>
                <a:gd name="connsiteX462" fmla="*/ 2132240 w 3170238"/>
                <a:gd name="connsiteY462" fmla="*/ 1379316 h 2867025"/>
                <a:gd name="connsiteX463" fmla="*/ 2142898 w 3170238"/>
                <a:gd name="connsiteY463" fmla="*/ 1419076 h 2867025"/>
                <a:gd name="connsiteX464" fmla="*/ 2153331 w 3170238"/>
                <a:gd name="connsiteY464" fmla="*/ 1456792 h 2867025"/>
                <a:gd name="connsiteX465" fmla="*/ 2154691 w 3170238"/>
                <a:gd name="connsiteY465" fmla="*/ 1460881 h 2867025"/>
                <a:gd name="connsiteX466" fmla="*/ 2156279 w 3170238"/>
                <a:gd name="connsiteY466" fmla="*/ 1465425 h 2867025"/>
                <a:gd name="connsiteX467" fmla="*/ 2158093 w 3170238"/>
                <a:gd name="connsiteY467" fmla="*/ 1470196 h 2867025"/>
                <a:gd name="connsiteX468" fmla="*/ 2160134 w 3170238"/>
                <a:gd name="connsiteY468" fmla="*/ 1474741 h 2867025"/>
                <a:gd name="connsiteX469" fmla="*/ 2165123 w 3170238"/>
                <a:gd name="connsiteY469" fmla="*/ 1484965 h 2867025"/>
                <a:gd name="connsiteX470" fmla="*/ 2170793 w 3170238"/>
                <a:gd name="connsiteY470" fmla="*/ 1495189 h 2867025"/>
                <a:gd name="connsiteX471" fmla="*/ 2177143 w 3170238"/>
                <a:gd name="connsiteY471" fmla="*/ 1505867 h 2867025"/>
                <a:gd name="connsiteX472" fmla="*/ 2183493 w 3170238"/>
                <a:gd name="connsiteY472" fmla="*/ 1517000 h 2867025"/>
                <a:gd name="connsiteX473" fmla="*/ 2190750 w 3170238"/>
                <a:gd name="connsiteY473" fmla="*/ 1527906 h 2867025"/>
                <a:gd name="connsiteX474" fmla="*/ 2197781 w 3170238"/>
                <a:gd name="connsiteY474" fmla="*/ 1538584 h 2867025"/>
                <a:gd name="connsiteX475" fmla="*/ 2211615 w 3170238"/>
                <a:gd name="connsiteY475" fmla="*/ 1559714 h 2867025"/>
                <a:gd name="connsiteX476" fmla="*/ 2224315 w 3170238"/>
                <a:gd name="connsiteY476" fmla="*/ 1578345 h 2867025"/>
                <a:gd name="connsiteX477" fmla="*/ 2229531 w 3170238"/>
                <a:gd name="connsiteY477" fmla="*/ 1586751 h 2867025"/>
                <a:gd name="connsiteX478" fmla="*/ 2234293 w 3170238"/>
                <a:gd name="connsiteY478" fmla="*/ 1594249 h 2867025"/>
                <a:gd name="connsiteX479" fmla="*/ 2237922 w 3170238"/>
                <a:gd name="connsiteY479" fmla="*/ 1600610 h 2867025"/>
                <a:gd name="connsiteX480" fmla="*/ 2239282 w 3170238"/>
                <a:gd name="connsiteY480" fmla="*/ 1603564 h 2867025"/>
                <a:gd name="connsiteX481" fmla="*/ 2240416 w 3170238"/>
                <a:gd name="connsiteY481" fmla="*/ 1606063 h 2867025"/>
                <a:gd name="connsiteX482" fmla="*/ 2242004 w 3170238"/>
                <a:gd name="connsiteY482" fmla="*/ 1610607 h 2867025"/>
                <a:gd name="connsiteX483" fmla="*/ 2243138 w 3170238"/>
                <a:gd name="connsiteY483" fmla="*/ 1615606 h 2867025"/>
                <a:gd name="connsiteX484" fmla="*/ 2244045 w 3170238"/>
                <a:gd name="connsiteY484" fmla="*/ 1620604 h 2867025"/>
                <a:gd name="connsiteX485" fmla="*/ 2244498 w 3170238"/>
                <a:gd name="connsiteY485" fmla="*/ 1625603 h 2867025"/>
                <a:gd name="connsiteX486" fmla="*/ 2244725 w 3170238"/>
                <a:gd name="connsiteY486" fmla="*/ 1630828 h 2867025"/>
                <a:gd name="connsiteX487" fmla="*/ 2244725 w 3170238"/>
                <a:gd name="connsiteY487" fmla="*/ 1635827 h 2867025"/>
                <a:gd name="connsiteX488" fmla="*/ 2244498 w 3170238"/>
                <a:gd name="connsiteY488" fmla="*/ 1640598 h 2867025"/>
                <a:gd name="connsiteX489" fmla="*/ 2244045 w 3170238"/>
                <a:gd name="connsiteY489" fmla="*/ 1645142 h 2867025"/>
                <a:gd name="connsiteX490" fmla="*/ 2242911 w 3170238"/>
                <a:gd name="connsiteY490" fmla="*/ 1653321 h 2867025"/>
                <a:gd name="connsiteX491" fmla="*/ 2241777 w 3170238"/>
                <a:gd name="connsiteY491" fmla="*/ 1659910 h 2867025"/>
                <a:gd name="connsiteX492" fmla="*/ 2240416 w 3170238"/>
                <a:gd name="connsiteY492" fmla="*/ 1665817 h 2867025"/>
                <a:gd name="connsiteX493" fmla="*/ 2236107 w 3170238"/>
                <a:gd name="connsiteY493" fmla="*/ 1671725 h 2867025"/>
                <a:gd name="connsiteX494" fmla="*/ 2232252 w 3170238"/>
                <a:gd name="connsiteY494" fmla="*/ 1678313 h 2867025"/>
                <a:gd name="connsiteX495" fmla="*/ 2228623 w 3170238"/>
                <a:gd name="connsiteY495" fmla="*/ 1685129 h 2867025"/>
                <a:gd name="connsiteX496" fmla="*/ 2224995 w 3170238"/>
                <a:gd name="connsiteY496" fmla="*/ 1691945 h 2867025"/>
                <a:gd name="connsiteX497" fmla="*/ 2221820 w 3170238"/>
                <a:gd name="connsiteY497" fmla="*/ 1699216 h 2867025"/>
                <a:gd name="connsiteX498" fmla="*/ 2218645 w 3170238"/>
                <a:gd name="connsiteY498" fmla="*/ 1706032 h 2867025"/>
                <a:gd name="connsiteX499" fmla="*/ 2213202 w 3170238"/>
                <a:gd name="connsiteY499" fmla="*/ 1718983 h 2867025"/>
                <a:gd name="connsiteX500" fmla="*/ 2208893 w 3170238"/>
                <a:gd name="connsiteY500" fmla="*/ 1730343 h 2867025"/>
                <a:gd name="connsiteX501" fmla="*/ 2205718 w 3170238"/>
                <a:gd name="connsiteY501" fmla="*/ 1739658 h 2867025"/>
                <a:gd name="connsiteX502" fmla="*/ 2202997 w 3170238"/>
                <a:gd name="connsiteY502" fmla="*/ 1747837 h 2867025"/>
                <a:gd name="connsiteX503" fmla="*/ 2202770 w 3170238"/>
                <a:gd name="connsiteY503" fmla="*/ 1743520 h 2867025"/>
                <a:gd name="connsiteX504" fmla="*/ 2202316 w 3170238"/>
                <a:gd name="connsiteY504" fmla="*/ 1739203 h 2867025"/>
                <a:gd name="connsiteX505" fmla="*/ 2201409 w 3170238"/>
                <a:gd name="connsiteY505" fmla="*/ 1734659 h 2867025"/>
                <a:gd name="connsiteX506" fmla="*/ 2200048 w 3170238"/>
                <a:gd name="connsiteY506" fmla="*/ 1730343 h 2867025"/>
                <a:gd name="connsiteX507" fmla="*/ 2198688 w 3170238"/>
                <a:gd name="connsiteY507" fmla="*/ 1726026 h 2867025"/>
                <a:gd name="connsiteX508" fmla="*/ 2197327 w 3170238"/>
                <a:gd name="connsiteY508" fmla="*/ 1721482 h 2867025"/>
                <a:gd name="connsiteX509" fmla="*/ 2195286 w 3170238"/>
                <a:gd name="connsiteY509" fmla="*/ 1717165 h 2867025"/>
                <a:gd name="connsiteX510" fmla="*/ 2193245 w 3170238"/>
                <a:gd name="connsiteY510" fmla="*/ 1713075 h 2867025"/>
                <a:gd name="connsiteX511" fmla="*/ 2189390 w 3170238"/>
                <a:gd name="connsiteY511" fmla="*/ 1704669 h 2867025"/>
                <a:gd name="connsiteX512" fmla="*/ 2185307 w 3170238"/>
                <a:gd name="connsiteY512" fmla="*/ 1697398 h 2867025"/>
                <a:gd name="connsiteX513" fmla="*/ 2178277 w 3170238"/>
                <a:gd name="connsiteY513" fmla="*/ 1685357 h 2867025"/>
                <a:gd name="connsiteX514" fmla="*/ 2175102 w 3170238"/>
                <a:gd name="connsiteY514" fmla="*/ 1680813 h 2867025"/>
                <a:gd name="connsiteX515" fmla="*/ 2171020 w 3170238"/>
                <a:gd name="connsiteY515" fmla="*/ 1675814 h 2867025"/>
                <a:gd name="connsiteX516" fmla="*/ 2166257 w 3170238"/>
                <a:gd name="connsiteY516" fmla="*/ 1670361 h 2867025"/>
                <a:gd name="connsiteX517" fmla="*/ 2161495 w 3170238"/>
                <a:gd name="connsiteY517" fmla="*/ 1665363 h 2867025"/>
                <a:gd name="connsiteX518" fmla="*/ 2156279 w 3170238"/>
                <a:gd name="connsiteY518" fmla="*/ 1660592 h 2867025"/>
                <a:gd name="connsiteX519" fmla="*/ 2151063 w 3170238"/>
                <a:gd name="connsiteY519" fmla="*/ 1656502 h 2867025"/>
                <a:gd name="connsiteX520" fmla="*/ 2148341 w 3170238"/>
                <a:gd name="connsiteY520" fmla="*/ 1654684 h 2867025"/>
                <a:gd name="connsiteX521" fmla="*/ 2145847 w 3170238"/>
                <a:gd name="connsiteY521" fmla="*/ 1653321 h 2867025"/>
                <a:gd name="connsiteX522" fmla="*/ 2143352 w 3170238"/>
                <a:gd name="connsiteY522" fmla="*/ 1651731 h 2867025"/>
                <a:gd name="connsiteX523" fmla="*/ 2141084 w 3170238"/>
                <a:gd name="connsiteY523" fmla="*/ 1650822 h 2867025"/>
                <a:gd name="connsiteX524" fmla="*/ 2139723 w 3170238"/>
                <a:gd name="connsiteY524" fmla="*/ 1650140 h 2867025"/>
                <a:gd name="connsiteX525" fmla="*/ 2138363 w 3170238"/>
                <a:gd name="connsiteY525" fmla="*/ 1649232 h 2867025"/>
                <a:gd name="connsiteX526" fmla="*/ 2136775 w 3170238"/>
                <a:gd name="connsiteY526" fmla="*/ 1647868 h 2867025"/>
                <a:gd name="connsiteX527" fmla="*/ 2135415 w 3170238"/>
                <a:gd name="connsiteY527" fmla="*/ 1646505 h 2867025"/>
                <a:gd name="connsiteX528" fmla="*/ 2132240 w 3170238"/>
                <a:gd name="connsiteY528" fmla="*/ 1642643 h 2867025"/>
                <a:gd name="connsiteX529" fmla="*/ 2128611 w 3170238"/>
                <a:gd name="connsiteY529" fmla="*/ 1637644 h 2867025"/>
                <a:gd name="connsiteX530" fmla="*/ 2124756 w 3170238"/>
                <a:gd name="connsiteY530" fmla="*/ 1631737 h 2867025"/>
                <a:gd name="connsiteX531" fmla="*/ 2120900 w 3170238"/>
                <a:gd name="connsiteY531" fmla="*/ 1625148 h 2867025"/>
                <a:gd name="connsiteX532" fmla="*/ 2116591 w 3170238"/>
                <a:gd name="connsiteY532" fmla="*/ 1618105 h 2867025"/>
                <a:gd name="connsiteX533" fmla="*/ 2112509 w 3170238"/>
                <a:gd name="connsiteY533" fmla="*/ 1610607 h 2867025"/>
                <a:gd name="connsiteX534" fmla="*/ 2108427 w 3170238"/>
                <a:gd name="connsiteY534" fmla="*/ 1602655 h 2867025"/>
                <a:gd name="connsiteX535" fmla="*/ 2104572 w 3170238"/>
                <a:gd name="connsiteY535" fmla="*/ 1594249 h 2867025"/>
                <a:gd name="connsiteX536" fmla="*/ 2100716 w 3170238"/>
                <a:gd name="connsiteY536" fmla="*/ 1586069 h 2867025"/>
                <a:gd name="connsiteX537" fmla="*/ 2096861 w 3170238"/>
                <a:gd name="connsiteY537" fmla="*/ 1577663 h 2867025"/>
                <a:gd name="connsiteX538" fmla="*/ 2093459 w 3170238"/>
                <a:gd name="connsiteY538" fmla="*/ 1569484 h 2867025"/>
                <a:gd name="connsiteX539" fmla="*/ 2090284 w 3170238"/>
                <a:gd name="connsiteY539" fmla="*/ 1561304 h 2867025"/>
                <a:gd name="connsiteX540" fmla="*/ 2087790 w 3170238"/>
                <a:gd name="connsiteY540" fmla="*/ 1553580 h 2867025"/>
                <a:gd name="connsiteX541" fmla="*/ 2085522 w 3170238"/>
                <a:gd name="connsiteY541" fmla="*/ 1546309 h 2867025"/>
                <a:gd name="connsiteX542" fmla="*/ 2083027 w 3170238"/>
                <a:gd name="connsiteY542" fmla="*/ 1538811 h 2867025"/>
                <a:gd name="connsiteX543" fmla="*/ 2080079 w 3170238"/>
                <a:gd name="connsiteY543" fmla="*/ 1530859 h 2867025"/>
                <a:gd name="connsiteX544" fmla="*/ 2076450 w 3170238"/>
                <a:gd name="connsiteY544" fmla="*/ 1522453 h 2867025"/>
                <a:gd name="connsiteX545" fmla="*/ 2072368 w 3170238"/>
                <a:gd name="connsiteY545" fmla="*/ 1513819 h 2867025"/>
                <a:gd name="connsiteX546" fmla="*/ 2068059 w 3170238"/>
                <a:gd name="connsiteY546" fmla="*/ 1504731 h 2867025"/>
                <a:gd name="connsiteX547" fmla="*/ 2063297 w 3170238"/>
                <a:gd name="connsiteY547" fmla="*/ 1495643 h 2867025"/>
                <a:gd name="connsiteX548" fmla="*/ 2053545 w 3170238"/>
                <a:gd name="connsiteY548" fmla="*/ 1477467 h 2867025"/>
                <a:gd name="connsiteX549" fmla="*/ 2035402 w 3170238"/>
                <a:gd name="connsiteY549" fmla="*/ 1444295 h 2867025"/>
                <a:gd name="connsiteX550" fmla="*/ 2028598 w 3170238"/>
                <a:gd name="connsiteY550" fmla="*/ 1431345 h 2867025"/>
                <a:gd name="connsiteX551" fmla="*/ 2026104 w 3170238"/>
                <a:gd name="connsiteY551" fmla="*/ 1425892 h 2867025"/>
                <a:gd name="connsiteX552" fmla="*/ 2024063 w 3170238"/>
                <a:gd name="connsiteY552" fmla="*/ 1421802 h 2867025"/>
                <a:gd name="connsiteX553" fmla="*/ 2022702 w 3170238"/>
                <a:gd name="connsiteY553" fmla="*/ 1417940 h 2867025"/>
                <a:gd name="connsiteX554" fmla="*/ 2020661 w 3170238"/>
                <a:gd name="connsiteY554" fmla="*/ 1414078 h 2867025"/>
                <a:gd name="connsiteX555" fmla="*/ 2016806 w 3170238"/>
                <a:gd name="connsiteY555" fmla="*/ 1405671 h 2867025"/>
                <a:gd name="connsiteX556" fmla="*/ 2007734 w 3170238"/>
                <a:gd name="connsiteY556" fmla="*/ 1389085 h 2867025"/>
                <a:gd name="connsiteX557" fmla="*/ 2003425 w 3170238"/>
                <a:gd name="connsiteY557" fmla="*/ 1381133 h 2867025"/>
                <a:gd name="connsiteX558" fmla="*/ 2000023 w 3170238"/>
                <a:gd name="connsiteY558" fmla="*/ 1373863 h 2867025"/>
                <a:gd name="connsiteX559" fmla="*/ 1998890 w 3170238"/>
                <a:gd name="connsiteY559" fmla="*/ 1370455 h 2867025"/>
                <a:gd name="connsiteX560" fmla="*/ 1997756 w 3170238"/>
                <a:gd name="connsiteY560" fmla="*/ 1367501 h 2867025"/>
                <a:gd name="connsiteX561" fmla="*/ 1997075 w 3170238"/>
                <a:gd name="connsiteY561" fmla="*/ 1364548 h 2867025"/>
                <a:gd name="connsiteX562" fmla="*/ 1996848 w 3170238"/>
                <a:gd name="connsiteY562" fmla="*/ 1362048 h 2867025"/>
                <a:gd name="connsiteX563" fmla="*/ 1996622 w 3170238"/>
                <a:gd name="connsiteY563" fmla="*/ 1359776 h 2867025"/>
                <a:gd name="connsiteX564" fmla="*/ 1996395 w 3170238"/>
                <a:gd name="connsiteY564" fmla="*/ 1357732 h 2867025"/>
                <a:gd name="connsiteX565" fmla="*/ 1995715 w 3170238"/>
                <a:gd name="connsiteY565" fmla="*/ 1355914 h 2867025"/>
                <a:gd name="connsiteX566" fmla="*/ 1995034 w 3170238"/>
                <a:gd name="connsiteY566" fmla="*/ 1354551 h 2867025"/>
                <a:gd name="connsiteX567" fmla="*/ 1993900 w 3170238"/>
                <a:gd name="connsiteY567" fmla="*/ 1352960 h 2867025"/>
                <a:gd name="connsiteX568" fmla="*/ 1992993 w 3170238"/>
                <a:gd name="connsiteY568" fmla="*/ 1351824 h 2867025"/>
                <a:gd name="connsiteX569" fmla="*/ 1991859 w 3170238"/>
                <a:gd name="connsiteY569" fmla="*/ 1350916 h 2867025"/>
                <a:gd name="connsiteX570" fmla="*/ 1990498 w 3170238"/>
                <a:gd name="connsiteY570" fmla="*/ 1349780 h 2867025"/>
                <a:gd name="connsiteX571" fmla="*/ 1988457 w 3170238"/>
                <a:gd name="connsiteY571" fmla="*/ 1348416 h 2867025"/>
                <a:gd name="connsiteX572" fmla="*/ 1986416 w 3170238"/>
                <a:gd name="connsiteY572" fmla="*/ 1347735 h 2867025"/>
                <a:gd name="connsiteX573" fmla="*/ 1984602 w 3170238"/>
                <a:gd name="connsiteY573" fmla="*/ 1347280 h 2867025"/>
                <a:gd name="connsiteX574" fmla="*/ 1983468 w 3170238"/>
                <a:gd name="connsiteY574" fmla="*/ 1344554 h 2867025"/>
                <a:gd name="connsiteX575" fmla="*/ 1982561 w 3170238"/>
                <a:gd name="connsiteY575" fmla="*/ 1342055 h 2867025"/>
                <a:gd name="connsiteX576" fmla="*/ 1981654 w 3170238"/>
                <a:gd name="connsiteY576" fmla="*/ 1338647 h 2867025"/>
                <a:gd name="connsiteX577" fmla="*/ 1981200 w 3170238"/>
                <a:gd name="connsiteY577" fmla="*/ 1335011 h 2867025"/>
                <a:gd name="connsiteX578" fmla="*/ 1981200 w 3170238"/>
                <a:gd name="connsiteY578" fmla="*/ 1333194 h 2867025"/>
                <a:gd name="connsiteX579" fmla="*/ 1981427 w 3170238"/>
                <a:gd name="connsiteY579" fmla="*/ 1331376 h 2867025"/>
                <a:gd name="connsiteX580" fmla="*/ 1981654 w 3170238"/>
                <a:gd name="connsiteY580" fmla="*/ 1329559 h 2867025"/>
                <a:gd name="connsiteX581" fmla="*/ 1982334 w 3170238"/>
                <a:gd name="connsiteY581" fmla="*/ 1327741 h 2867025"/>
                <a:gd name="connsiteX582" fmla="*/ 1983241 w 3170238"/>
                <a:gd name="connsiteY582" fmla="*/ 1326151 h 2867025"/>
                <a:gd name="connsiteX583" fmla="*/ 1984602 w 3170238"/>
                <a:gd name="connsiteY583" fmla="*/ 1324787 h 2867025"/>
                <a:gd name="connsiteX584" fmla="*/ 1985963 w 3170238"/>
                <a:gd name="connsiteY584" fmla="*/ 1323197 h 2867025"/>
                <a:gd name="connsiteX585" fmla="*/ 1987777 w 3170238"/>
                <a:gd name="connsiteY585" fmla="*/ 1322061 h 2867025"/>
                <a:gd name="connsiteX586" fmla="*/ 1989591 w 3170238"/>
                <a:gd name="connsiteY586" fmla="*/ 1321152 h 2867025"/>
                <a:gd name="connsiteX587" fmla="*/ 1991859 w 3170238"/>
                <a:gd name="connsiteY587" fmla="*/ 1320016 h 2867025"/>
                <a:gd name="connsiteX588" fmla="*/ 1996622 w 3170238"/>
                <a:gd name="connsiteY588" fmla="*/ 1318426 h 2867025"/>
                <a:gd name="connsiteX589" fmla="*/ 2002291 w 3170238"/>
                <a:gd name="connsiteY589" fmla="*/ 1316608 h 2867025"/>
                <a:gd name="connsiteX590" fmla="*/ 2008415 w 3170238"/>
                <a:gd name="connsiteY590" fmla="*/ 1314563 h 2867025"/>
                <a:gd name="connsiteX591" fmla="*/ 2014991 w 3170238"/>
                <a:gd name="connsiteY591" fmla="*/ 1312064 h 2867025"/>
                <a:gd name="connsiteX592" fmla="*/ 2018393 w 3170238"/>
                <a:gd name="connsiteY592" fmla="*/ 1310701 h 2867025"/>
                <a:gd name="connsiteX593" fmla="*/ 2021795 w 3170238"/>
                <a:gd name="connsiteY593" fmla="*/ 1308883 h 2867025"/>
                <a:gd name="connsiteX594" fmla="*/ 2025423 w 3170238"/>
                <a:gd name="connsiteY594" fmla="*/ 1307066 h 2867025"/>
                <a:gd name="connsiteX595" fmla="*/ 2029279 w 3170238"/>
                <a:gd name="connsiteY595" fmla="*/ 1304794 h 2867025"/>
                <a:gd name="connsiteX596" fmla="*/ 2033134 w 3170238"/>
                <a:gd name="connsiteY596" fmla="*/ 1302067 h 2867025"/>
                <a:gd name="connsiteX597" fmla="*/ 2037216 w 3170238"/>
                <a:gd name="connsiteY597" fmla="*/ 1298886 h 2867025"/>
                <a:gd name="connsiteX598" fmla="*/ 2041752 w 3170238"/>
                <a:gd name="connsiteY598" fmla="*/ 1295251 h 2867025"/>
                <a:gd name="connsiteX599" fmla="*/ 2046288 w 3170238"/>
                <a:gd name="connsiteY599" fmla="*/ 1291389 h 2867025"/>
                <a:gd name="connsiteX600" fmla="*/ 2055813 w 3170238"/>
                <a:gd name="connsiteY600" fmla="*/ 1282755 h 2867025"/>
                <a:gd name="connsiteX601" fmla="*/ 2064884 w 3170238"/>
                <a:gd name="connsiteY601" fmla="*/ 1274121 h 2867025"/>
                <a:gd name="connsiteX602" fmla="*/ 2072822 w 3170238"/>
                <a:gd name="connsiteY602" fmla="*/ 1265715 h 2867025"/>
                <a:gd name="connsiteX603" fmla="*/ 2079398 w 3170238"/>
                <a:gd name="connsiteY603" fmla="*/ 1258899 h 2867025"/>
                <a:gd name="connsiteX604" fmla="*/ 2340309 w 3170238"/>
                <a:gd name="connsiteY604" fmla="*/ 0 h 2867025"/>
                <a:gd name="connsiteX605" fmla="*/ 2355279 w 3170238"/>
                <a:gd name="connsiteY605" fmla="*/ 0 h 2867025"/>
                <a:gd name="connsiteX606" fmla="*/ 2374786 w 3170238"/>
                <a:gd name="connsiteY606" fmla="*/ 0 h 2867025"/>
                <a:gd name="connsiteX607" fmla="*/ 2395199 w 3170238"/>
                <a:gd name="connsiteY607" fmla="*/ 0 h 2867025"/>
                <a:gd name="connsiteX608" fmla="*/ 2401550 w 3170238"/>
                <a:gd name="connsiteY608" fmla="*/ 4313 h 2867025"/>
                <a:gd name="connsiteX609" fmla="*/ 2408355 w 3170238"/>
                <a:gd name="connsiteY609" fmla="*/ 8172 h 2867025"/>
                <a:gd name="connsiteX610" fmla="*/ 2415159 w 3170238"/>
                <a:gd name="connsiteY610" fmla="*/ 11804 h 2867025"/>
                <a:gd name="connsiteX611" fmla="*/ 2422417 w 3170238"/>
                <a:gd name="connsiteY611" fmla="*/ 14982 h 2867025"/>
                <a:gd name="connsiteX612" fmla="*/ 2428542 w 3170238"/>
                <a:gd name="connsiteY612" fmla="*/ 17479 h 2867025"/>
                <a:gd name="connsiteX613" fmla="*/ 2435573 w 3170238"/>
                <a:gd name="connsiteY613" fmla="*/ 19522 h 2867025"/>
                <a:gd name="connsiteX614" fmla="*/ 2443285 w 3170238"/>
                <a:gd name="connsiteY614" fmla="*/ 22019 h 2867025"/>
                <a:gd name="connsiteX615" fmla="*/ 2451904 w 3170238"/>
                <a:gd name="connsiteY615" fmla="*/ 24516 h 2867025"/>
                <a:gd name="connsiteX616" fmla="*/ 2470276 w 3170238"/>
                <a:gd name="connsiteY616" fmla="*/ 29056 h 2867025"/>
                <a:gd name="connsiteX617" fmla="*/ 2488875 w 3170238"/>
                <a:gd name="connsiteY617" fmla="*/ 34050 h 2867025"/>
                <a:gd name="connsiteX618" fmla="*/ 2507021 w 3170238"/>
                <a:gd name="connsiteY618" fmla="*/ 38817 h 2867025"/>
                <a:gd name="connsiteX619" fmla="*/ 2515413 w 3170238"/>
                <a:gd name="connsiteY619" fmla="*/ 41541 h 2867025"/>
                <a:gd name="connsiteX620" fmla="*/ 2522898 w 3170238"/>
                <a:gd name="connsiteY620" fmla="*/ 44038 h 2867025"/>
                <a:gd name="connsiteX621" fmla="*/ 2530156 w 3170238"/>
                <a:gd name="connsiteY621" fmla="*/ 46535 h 2867025"/>
                <a:gd name="connsiteX622" fmla="*/ 2535827 w 3170238"/>
                <a:gd name="connsiteY622" fmla="*/ 49259 h 2867025"/>
                <a:gd name="connsiteX623" fmla="*/ 2538549 w 3170238"/>
                <a:gd name="connsiteY623" fmla="*/ 50848 h 2867025"/>
                <a:gd name="connsiteX624" fmla="*/ 2540817 w 3170238"/>
                <a:gd name="connsiteY624" fmla="*/ 51983 h 2867025"/>
                <a:gd name="connsiteX625" fmla="*/ 2542631 w 3170238"/>
                <a:gd name="connsiteY625" fmla="*/ 53345 h 2867025"/>
                <a:gd name="connsiteX626" fmla="*/ 2544219 w 3170238"/>
                <a:gd name="connsiteY626" fmla="*/ 54934 h 2867025"/>
                <a:gd name="connsiteX627" fmla="*/ 2546941 w 3170238"/>
                <a:gd name="connsiteY627" fmla="*/ 57657 h 2867025"/>
                <a:gd name="connsiteX628" fmla="*/ 2549209 w 3170238"/>
                <a:gd name="connsiteY628" fmla="*/ 60835 h 2867025"/>
                <a:gd name="connsiteX629" fmla="*/ 2551704 w 3170238"/>
                <a:gd name="connsiteY629" fmla="*/ 64013 h 2867025"/>
                <a:gd name="connsiteX630" fmla="*/ 2553972 w 3170238"/>
                <a:gd name="connsiteY630" fmla="*/ 67191 h 2867025"/>
                <a:gd name="connsiteX631" fmla="*/ 2557828 w 3170238"/>
                <a:gd name="connsiteY631" fmla="*/ 74228 h 2867025"/>
                <a:gd name="connsiteX632" fmla="*/ 2561684 w 3170238"/>
                <a:gd name="connsiteY632" fmla="*/ 81265 h 2867025"/>
                <a:gd name="connsiteX633" fmla="*/ 2565313 w 3170238"/>
                <a:gd name="connsiteY633" fmla="*/ 88529 h 2867025"/>
                <a:gd name="connsiteX634" fmla="*/ 2569169 w 3170238"/>
                <a:gd name="connsiteY634" fmla="*/ 95566 h 2867025"/>
                <a:gd name="connsiteX635" fmla="*/ 2571437 w 3170238"/>
                <a:gd name="connsiteY635" fmla="*/ 99198 h 2867025"/>
                <a:gd name="connsiteX636" fmla="*/ 2573932 w 3170238"/>
                <a:gd name="connsiteY636" fmla="*/ 102603 h 2867025"/>
                <a:gd name="connsiteX637" fmla="*/ 2576200 w 3170238"/>
                <a:gd name="connsiteY637" fmla="*/ 106008 h 2867025"/>
                <a:gd name="connsiteX638" fmla="*/ 2578922 w 3170238"/>
                <a:gd name="connsiteY638" fmla="*/ 109413 h 2867025"/>
                <a:gd name="connsiteX639" fmla="*/ 2580510 w 3170238"/>
                <a:gd name="connsiteY639" fmla="*/ 111229 h 2867025"/>
                <a:gd name="connsiteX640" fmla="*/ 2582325 w 3170238"/>
                <a:gd name="connsiteY640" fmla="*/ 112818 h 2867025"/>
                <a:gd name="connsiteX641" fmla="*/ 2586861 w 3170238"/>
                <a:gd name="connsiteY641" fmla="*/ 116450 h 2867025"/>
                <a:gd name="connsiteX642" fmla="*/ 2592305 w 3170238"/>
                <a:gd name="connsiteY642" fmla="*/ 120309 h 2867025"/>
                <a:gd name="connsiteX643" fmla="*/ 2598655 w 3170238"/>
                <a:gd name="connsiteY643" fmla="*/ 124168 h 2867025"/>
                <a:gd name="connsiteX644" fmla="*/ 2605687 w 3170238"/>
                <a:gd name="connsiteY644" fmla="*/ 128027 h 2867025"/>
                <a:gd name="connsiteX645" fmla="*/ 2613399 w 3170238"/>
                <a:gd name="connsiteY645" fmla="*/ 131886 h 2867025"/>
                <a:gd name="connsiteX646" fmla="*/ 2621337 w 3170238"/>
                <a:gd name="connsiteY646" fmla="*/ 135745 h 2867025"/>
                <a:gd name="connsiteX647" fmla="*/ 2629956 w 3170238"/>
                <a:gd name="connsiteY647" fmla="*/ 139604 h 2867025"/>
                <a:gd name="connsiteX648" fmla="*/ 2638576 w 3170238"/>
                <a:gd name="connsiteY648" fmla="*/ 143463 h 2867025"/>
                <a:gd name="connsiteX649" fmla="*/ 2647421 w 3170238"/>
                <a:gd name="connsiteY649" fmla="*/ 147095 h 2867025"/>
                <a:gd name="connsiteX650" fmla="*/ 2664886 w 3170238"/>
                <a:gd name="connsiteY650" fmla="*/ 153905 h 2867025"/>
                <a:gd name="connsiteX651" fmla="*/ 2681444 w 3170238"/>
                <a:gd name="connsiteY651" fmla="*/ 159580 h 2867025"/>
                <a:gd name="connsiteX652" fmla="*/ 2688702 w 3170238"/>
                <a:gd name="connsiteY652" fmla="*/ 162077 h 2867025"/>
                <a:gd name="connsiteX653" fmla="*/ 2695734 w 3170238"/>
                <a:gd name="connsiteY653" fmla="*/ 164347 h 2867025"/>
                <a:gd name="connsiteX654" fmla="*/ 2703446 w 3170238"/>
                <a:gd name="connsiteY654" fmla="*/ 166390 h 2867025"/>
                <a:gd name="connsiteX655" fmla="*/ 2712972 w 3170238"/>
                <a:gd name="connsiteY655" fmla="*/ 169568 h 2867025"/>
                <a:gd name="connsiteX656" fmla="*/ 2736788 w 3170238"/>
                <a:gd name="connsiteY656" fmla="*/ 177739 h 2867025"/>
                <a:gd name="connsiteX657" fmla="*/ 2764460 w 3170238"/>
                <a:gd name="connsiteY657" fmla="*/ 187500 h 2867025"/>
                <a:gd name="connsiteX658" fmla="*/ 2793266 w 3170238"/>
                <a:gd name="connsiteY658" fmla="*/ 197715 h 2867025"/>
                <a:gd name="connsiteX659" fmla="*/ 2843166 w 3170238"/>
                <a:gd name="connsiteY659" fmla="*/ 215875 h 2867025"/>
                <a:gd name="connsiteX660" fmla="*/ 2864714 w 3170238"/>
                <a:gd name="connsiteY660" fmla="*/ 224047 h 2867025"/>
                <a:gd name="connsiteX661" fmla="*/ 2864940 w 3170238"/>
                <a:gd name="connsiteY661" fmla="*/ 220642 h 2867025"/>
                <a:gd name="connsiteX662" fmla="*/ 2866075 w 3170238"/>
                <a:gd name="connsiteY662" fmla="*/ 212016 h 2867025"/>
                <a:gd name="connsiteX663" fmla="*/ 2867662 w 3170238"/>
                <a:gd name="connsiteY663" fmla="*/ 200212 h 2867025"/>
                <a:gd name="connsiteX664" fmla="*/ 2868570 w 3170238"/>
                <a:gd name="connsiteY664" fmla="*/ 192948 h 2867025"/>
                <a:gd name="connsiteX665" fmla="*/ 2870157 w 3170238"/>
                <a:gd name="connsiteY665" fmla="*/ 185911 h 2867025"/>
                <a:gd name="connsiteX666" fmla="*/ 2871745 w 3170238"/>
                <a:gd name="connsiteY666" fmla="*/ 178874 h 2867025"/>
                <a:gd name="connsiteX667" fmla="*/ 2873786 w 3170238"/>
                <a:gd name="connsiteY667" fmla="*/ 171838 h 2867025"/>
                <a:gd name="connsiteX668" fmla="*/ 2876055 w 3170238"/>
                <a:gd name="connsiteY668" fmla="*/ 165255 h 2867025"/>
                <a:gd name="connsiteX669" fmla="*/ 2878550 w 3170238"/>
                <a:gd name="connsiteY669" fmla="*/ 159126 h 2867025"/>
                <a:gd name="connsiteX670" fmla="*/ 2880137 w 3170238"/>
                <a:gd name="connsiteY670" fmla="*/ 156402 h 2867025"/>
                <a:gd name="connsiteX671" fmla="*/ 2881498 w 3170238"/>
                <a:gd name="connsiteY671" fmla="*/ 154132 h 2867025"/>
                <a:gd name="connsiteX672" fmla="*/ 2883086 w 3170238"/>
                <a:gd name="connsiteY672" fmla="*/ 151635 h 2867025"/>
                <a:gd name="connsiteX673" fmla="*/ 2884674 w 3170238"/>
                <a:gd name="connsiteY673" fmla="*/ 150046 h 2867025"/>
                <a:gd name="connsiteX674" fmla="*/ 2886488 w 3170238"/>
                <a:gd name="connsiteY674" fmla="*/ 148230 h 2867025"/>
                <a:gd name="connsiteX675" fmla="*/ 2888303 w 3170238"/>
                <a:gd name="connsiteY675" fmla="*/ 146868 h 2867025"/>
                <a:gd name="connsiteX676" fmla="*/ 2890344 w 3170238"/>
                <a:gd name="connsiteY676" fmla="*/ 145960 h 2867025"/>
                <a:gd name="connsiteX677" fmla="*/ 2892385 w 3170238"/>
                <a:gd name="connsiteY677" fmla="*/ 145279 h 2867025"/>
                <a:gd name="connsiteX678" fmla="*/ 2897829 w 3170238"/>
                <a:gd name="connsiteY678" fmla="*/ 157083 h 2867025"/>
                <a:gd name="connsiteX679" fmla="*/ 2904407 w 3170238"/>
                <a:gd name="connsiteY679" fmla="*/ 169114 h 2867025"/>
                <a:gd name="connsiteX680" fmla="*/ 2910758 w 3170238"/>
                <a:gd name="connsiteY680" fmla="*/ 181371 h 2867025"/>
                <a:gd name="connsiteX681" fmla="*/ 2913933 w 3170238"/>
                <a:gd name="connsiteY681" fmla="*/ 186819 h 2867025"/>
                <a:gd name="connsiteX682" fmla="*/ 2916882 w 3170238"/>
                <a:gd name="connsiteY682" fmla="*/ 191586 h 2867025"/>
                <a:gd name="connsiteX683" fmla="*/ 2919377 w 3170238"/>
                <a:gd name="connsiteY683" fmla="*/ 194991 h 2867025"/>
                <a:gd name="connsiteX684" fmla="*/ 2921645 w 3170238"/>
                <a:gd name="connsiteY684" fmla="*/ 198169 h 2867025"/>
                <a:gd name="connsiteX685" fmla="*/ 2924594 w 3170238"/>
                <a:gd name="connsiteY685" fmla="*/ 201120 h 2867025"/>
                <a:gd name="connsiteX686" fmla="*/ 2927316 w 3170238"/>
                <a:gd name="connsiteY686" fmla="*/ 203390 h 2867025"/>
                <a:gd name="connsiteX687" fmla="*/ 2930491 w 3170238"/>
                <a:gd name="connsiteY687" fmla="*/ 205433 h 2867025"/>
                <a:gd name="connsiteX688" fmla="*/ 2933440 w 3170238"/>
                <a:gd name="connsiteY688" fmla="*/ 207249 h 2867025"/>
                <a:gd name="connsiteX689" fmla="*/ 2936615 w 3170238"/>
                <a:gd name="connsiteY689" fmla="*/ 208384 h 2867025"/>
                <a:gd name="connsiteX690" fmla="*/ 2939791 w 3170238"/>
                <a:gd name="connsiteY690" fmla="*/ 209519 h 2867025"/>
                <a:gd name="connsiteX691" fmla="*/ 2943193 w 3170238"/>
                <a:gd name="connsiteY691" fmla="*/ 210427 h 2867025"/>
                <a:gd name="connsiteX692" fmla="*/ 2946595 w 3170238"/>
                <a:gd name="connsiteY692" fmla="*/ 210881 h 2867025"/>
                <a:gd name="connsiteX693" fmla="*/ 2949771 w 3170238"/>
                <a:gd name="connsiteY693" fmla="*/ 211108 h 2867025"/>
                <a:gd name="connsiteX694" fmla="*/ 2953173 w 3170238"/>
                <a:gd name="connsiteY694" fmla="*/ 211108 h 2867025"/>
                <a:gd name="connsiteX695" fmla="*/ 2956575 w 3170238"/>
                <a:gd name="connsiteY695" fmla="*/ 210881 h 2867025"/>
                <a:gd name="connsiteX696" fmla="*/ 2959977 w 3170238"/>
                <a:gd name="connsiteY696" fmla="*/ 210427 h 2867025"/>
                <a:gd name="connsiteX697" fmla="*/ 2963380 w 3170238"/>
                <a:gd name="connsiteY697" fmla="*/ 209973 h 2867025"/>
                <a:gd name="connsiteX698" fmla="*/ 2966555 w 3170238"/>
                <a:gd name="connsiteY698" fmla="*/ 208838 h 2867025"/>
                <a:gd name="connsiteX699" fmla="*/ 2969731 w 3170238"/>
                <a:gd name="connsiteY699" fmla="*/ 207703 h 2867025"/>
                <a:gd name="connsiteX700" fmla="*/ 2972906 w 3170238"/>
                <a:gd name="connsiteY700" fmla="*/ 206114 h 2867025"/>
                <a:gd name="connsiteX701" fmla="*/ 2976082 w 3170238"/>
                <a:gd name="connsiteY701" fmla="*/ 204071 h 2867025"/>
                <a:gd name="connsiteX702" fmla="*/ 2979257 w 3170238"/>
                <a:gd name="connsiteY702" fmla="*/ 201801 h 2867025"/>
                <a:gd name="connsiteX703" fmla="*/ 2985608 w 3170238"/>
                <a:gd name="connsiteY703" fmla="*/ 197261 h 2867025"/>
                <a:gd name="connsiteX704" fmla="*/ 2988783 w 3170238"/>
                <a:gd name="connsiteY704" fmla="*/ 194764 h 2867025"/>
                <a:gd name="connsiteX705" fmla="*/ 2991505 w 3170238"/>
                <a:gd name="connsiteY705" fmla="*/ 192721 h 2867025"/>
                <a:gd name="connsiteX706" fmla="*/ 2994681 w 3170238"/>
                <a:gd name="connsiteY706" fmla="*/ 191132 h 2867025"/>
                <a:gd name="connsiteX707" fmla="*/ 2998083 w 3170238"/>
                <a:gd name="connsiteY707" fmla="*/ 189997 h 2867025"/>
                <a:gd name="connsiteX708" fmla="*/ 2999671 w 3170238"/>
                <a:gd name="connsiteY708" fmla="*/ 189543 h 2867025"/>
                <a:gd name="connsiteX709" fmla="*/ 3001258 w 3170238"/>
                <a:gd name="connsiteY709" fmla="*/ 189316 h 2867025"/>
                <a:gd name="connsiteX710" fmla="*/ 3003073 w 3170238"/>
                <a:gd name="connsiteY710" fmla="*/ 189089 h 2867025"/>
                <a:gd name="connsiteX711" fmla="*/ 3004434 w 3170238"/>
                <a:gd name="connsiteY711" fmla="*/ 189316 h 2867025"/>
                <a:gd name="connsiteX712" fmla="*/ 3006248 w 3170238"/>
                <a:gd name="connsiteY712" fmla="*/ 189543 h 2867025"/>
                <a:gd name="connsiteX713" fmla="*/ 3007836 w 3170238"/>
                <a:gd name="connsiteY713" fmla="*/ 190451 h 2867025"/>
                <a:gd name="connsiteX714" fmla="*/ 3009651 w 3170238"/>
                <a:gd name="connsiteY714" fmla="*/ 191132 h 2867025"/>
                <a:gd name="connsiteX715" fmla="*/ 3011465 w 3170238"/>
                <a:gd name="connsiteY715" fmla="*/ 192040 h 2867025"/>
                <a:gd name="connsiteX716" fmla="*/ 3013280 w 3170238"/>
                <a:gd name="connsiteY716" fmla="*/ 193402 h 2867025"/>
                <a:gd name="connsiteX717" fmla="*/ 3014867 w 3170238"/>
                <a:gd name="connsiteY717" fmla="*/ 194991 h 2867025"/>
                <a:gd name="connsiteX718" fmla="*/ 3016909 w 3170238"/>
                <a:gd name="connsiteY718" fmla="*/ 197034 h 2867025"/>
                <a:gd name="connsiteX719" fmla="*/ 3018723 w 3170238"/>
                <a:gd name="connsiteY719" fmla="*/ 198850 h 2867025"/>
                <a:gd name="connsiteX720" fmla="*/ 3020538 w 3170238"/>
                <a:gd name="connsiteY720" fmla="*/ 201347 h 2867025"/>
                <a:gd name="connsiteX721" fmla="*/ 3022126 w 3170238"/>
                <a:gd name="connsiteY721" fmla="*/ 203844 h 2867025"/>
                <a:gd name="connsiteX722" fmla="*/ 3024621 w 3170238"/>
                <a:gd name="connsiteY722" fmla="*/ 208384 h 2867025"/>
                <a:gd name="connsiteX723" fmla="*/ 3026889 w 3170238"/>
                <a:gd name="connsiteY723" fmla="*/ 213151 h 2867025"/>
                <a:gd name="connsiteX724" fmla="*/ 3028703 w 3170238"/>
                <a:gd name="connsiteY724" fmla="*/ 217691 h 2867025"/>
                <a:gd name="connsiteX725" fmla="*/ 3029838 w 3170238"/>
                <a:gd name="connsiteY725" fmla="*/ 222231 h 2867025"/>
                <a:gd name="connsiteX726" fmla="*/ 3030745 w 3170238"/>
                <a:gd name="connsiteY726" fmla="*/ 226771 h 2867025"/>
                <a:gd name="connsiteX727" fmla="*/ 3032106 w 3170238"/>
                <a:gd name="connsiteY727" fmla="*/ 234943 h 2867025"/>
                <a:gd name="connsiteX728" fmla="*/ 3033240 w 3170238"/>
                <a:gd name="connsiteY728" fmla="*/ 242434 h 2867025"/>
                <a:gd name="connsiteX729" fmla="*/ 3034147 w 3170238"/>
                <a:gd name="connsiteY729" fmla="*/ 245612 h 2867025"/>
                <a:gd name="connsiteX730" fmla="*/ 3035281 w 3170238"/>
                <a:gd name="connsiteY730" fmla="*/ 248563 h 2867025"/>
                <a:gd name="connsiteX731" fmla="*/ 3036415 w 3170238"/>
                <a:gd name="connsiteY731" fmla="*/ 251287 h 2867025"/>
                <a:gd name="connsiteX732" fmla="*/ 3037323 w 3170238"/>
                <a:gd name="connsiteY732" fmla="*/ 252195 h 2867025"/>
                <a:gd name="connsiteX733" fmla="*/ 3038457 w 3170238"/>
                <a:gd name="connsiteY733" fmla="*/ 253330 h 2867025"/>
                <a:gd name="connsiteX734" fmla="*/ 3039364 w 3170238"/>
                <a:gd name="connsiteY734" fmla="*/ 254238 h 2867025"/>
                <a:gd name="connsiteX735" fmla="*/ 3040498 w 3170238"/>
                <a:gd name="connsiteY735" fmla="*/ 254919 h 2867025"/>
                <a:gd name="connsiteX736" fmla="*/ 3042086 w 3170238"/>
                <a:gd name="connsiteY736" fmla="*/ 255600 h 2867025"/>
                <a:gd name="connsiteX737" fmla="*/ 3043447 w 3170238"/>
                <a:gd name="connsiteY737" fmla="*/ 256281 h 2867025"/>
                <a:gd name="connsiteX738" fmla="*/ 3046622 w 3170238"/>
                <a:gd name="connsiteY738" fmla="*/ 257189 h 2867025"/>
                <a:gd name="connsiteX739" fmla="*/ 3049344 w 3170238"/>
                <a:gd name="connsiteY739" fmla="*/ 258324 h 2867025"/>
                <a:gd name="connsiteX740" fmla="*/ 3052066 w 3170238"/>
                <a:gd name="connsiteY740" fmla="*/ 259686 h 2867025"/>
                <a:gd name="connsiteX741" fmla="*/ 3053880 w 3170238"/>
                <a:gd name="connsiteY741" fmla="*/ 261048 h 2867025"/>
                <a:gd name="connsiteX742" fmla="*/ 3055922 w 3170238"/>
                <a:gd name="connsiteY742" fmla="*/ 262410 h 2867025"/>
                <a:gd name="connsiteX743" fmla="*/ 3057509 w 3170238"/>
                <a:gd name="connsiteY743" fmla="*/ 264226 h 2867025"/>
                <a:gd name="connsiteX744" fmla="*/ 3059097 w 3170238"/>
                <a:gd name="connsiteY744" fmla="*/ 265815 h 2867025"/>
                <a:gd name="connsiteX745" fmla="*/ 3060231 w 3170238"/>
                <a:gd name="connsiteY745" fmla="*/ 268085 h 2867025"/>
                <a:gd name="connsiteX746" fmla="*/ 3061365 w 3170238"/>
                <a:gd name="connsiteY746" fmla="*/ 270355 h 2867025"/>
                <a:gd name="connsiteX747" fmla="*/ 3062499 w 3170238"/>
                <a:gd name="connsiteY747" fmla="*/ 272398 h 2867025"/>
                <a:gd name="connsiteX748" fmla="*/ 3063180 w 3170238"/>
                <a:gd name="connsiteY748" fmla="*/ 275122 h 2867025"/>
                <a:gd name="connsiteX749" fmla="*/ 3063860 w 3170238"/>
                <a:gd name="connsiteY749" fmla="*/ 277846 h 2867025"/>
                <a:gd name="connsiteX750" fmla="*/ 3064994 w 3170238"/>
                <a:gd name="connsiteY750" fmla="*/ 283975 h 2867025"/>
                <a:gd name="connsiteX751" fmla="*/ 3065902 w 3170238"/>
                <a:gd name="connsiteY751" fmla="*/ 291012 h 2867025"/>
                <a:gd name="connsiteX752" fmla="*/ 3067489 w 3170238"/>
                <a:gd name="connsiteY752" fmla="*/ 306220 h 2867025"/>
                <a:gd name="connsiteX753" fmla="*/ 3068623 w 3170238"/>
                <a:gd name="connsiteY753" fmla="*/ 313938 h 2867025"/>
                <a:gd name="connsiteX754" fmla="*/ 3069984 w 3170238"/>
                <a:gd name="connsiteY754" fmla="*/ 321202 h 2867025"/>
                <a:gd name="connsiteX755" fmla="*/ 3070892 w 3170238"/>
                <a:gd name="connsiteY755" fmla="*/ 324607 h 2867025"/>
                <a:gd name="connsiteX756" fmla="*/ 3072026 w 3170238"/>
                <a:gd name="connsiteY756" fmla="*/ 328239 h 2867025"/>
                <a:gd name="connsiteX757" fmla="*/ 3073160 w 3170238"/>
                <a:gd name="connsiteY757" fmla="*/ 331417 h 2867025"/>
                <a:gd name="connsiteX758" fmla="*/ 3074521 w 3170238"/>
                <a:gd name="connsiteY758" fmla="*/ 334822 h 2867025"/>
                <a:gd name="connsiteX759" fmla="*/ 3076335 w 3170238"/>
                <a:gd name="connsiteY759" fmla="*/ 337773 h 2867025"/>
                <a:gd name="connsiteX760" fmla="*/ 3078377 w 3170238"/>
                <a:gd name="connsiteY760" fmla="*/ 340724 h 2867025"/>
                <a:gd name="connsiteX761" fmla="*/ 3080645 w 3170238"/>
                <a:gd name="connsiteY761" fmla="*/ 343448 h 2867025"/>
                <a:gd name="connsiteX762" fmla="*/ 3083367 w 3170238"/>
                <a:gd name="connsiteY762" fmla="*/ 345945 h 2867025"/>
                <a:gd name="connsiteX763" fmla="*/ 3086315 w 3170238"/>
                <a:gd name="connsiteY763" fmla="*/ 347988 h 2867025"/>
                <a:gd name="connsiteX764" fmla="*/ 3089718 w 3170238"/>
                <a:gd name="connsiteY764" fmla="*/ 350485 h 2867025"/>
                <a:gd name="connsiteX765" fmla="*/ 3097203 w 3170238"/>
                <a:gd name="connsiteY765" fmla="*/ 355025 h 2867025"/>
                <a:gd name="connsiteX766" fmla="*/ 3113987 w 3170238"/>
                <a:gd name="connsiteY766" fmla="*/ 365013 h 2867025"/>
                <a:gd name="connsiteX767" fmla="*/ 3122606 w 3170238"/>
                <a:gd name="connsiteY767" fmla="*/ 370234 h 2867025"/>
                <a:gd name="connsiteX768" fmla="*/ 3126689 w 3170238"/>
                <a:gd name="connsiteY768" fmla="*/ 373185 h 2867025"/>
                <a:gd name="connsiteX769" fmla="*/ 3130318 w 3170238"/>
                <a:gd name="connsiteY769" fmla="*/ 375909 h 2867025"/>
                <a:gd name="connsiteX770" fmla="*/ 3133947 w 3170238"/>
                <a:gd name="connsiteY770" fmla="*/ 378633 h 2867025"/>
                <a:gd name="connsiteX771" fmla="*/ 3137349 w 3170238"/>
                <a:gd name="connsiteY771" fmla="*/ 381584 h 2867025"/>
                <a:gd name="connsiteX772" fmla="*/ 3140298 w 3170238"/>
                <a:gd name="connsiteY772" fmla="*/ 384762 h 2867025"/>
                <a:gd name="connsiteX773" fmla="*/ 3143020 w 3170238"/>
                <a:gd name="connsiteY773" fmla="*/ 387940 h 2867025"/>
                <a:gd name="connsiteX774" fmla="*/ 3145515 w 3170238"/>
                <a:gd name="connsiteY774" fmla="*/ 391572 h 2867025"/>
                <a:gd name="connsiteX775" fmla="*/ 3148010 w 3170238"/>
                <a:gd name="connsiteY775" fmla="*/ 395885 h 2867025"/>
                <a:gd name="connsiteX776" fmla="*/ 3150732 w 3170238"/>
                <a:gd name="connsiteY776" fmla="*/ 400425 h 2867025"/>
                <a:gd name="connsiteX777" fmla="*/ 3153454 w 3170238"/>
                <a:gd name="connsiteY777" fmla="*/ 405646 h 2867025"/>
                <a:gd name="connsiteX778" fmla="*/ 3156175 w 3170238"/>
                <a:gd name="connsiteY778" fmla="*/ 411094 h 2867025"/>
                <a:gd name="connsiteX779" fmla="*/ 3158897 w 3170238"/>
                <a:gd name="connsiteY779" fmla="*/ 416995 h 2867025"/>
                <a:gd name="connsiteX780" fmla="*/ 3161619 w 3170238"/>
                <a:gd name="connsiteY780" fmla="*/ 423351 h 2867025"/>
                <a:gd name="connsiteX781" fmla="*/ 3163660 w 3170238"/>
                <a:gd name="connsiteY781" fmla="*/ 429707 h 2867025"/>
                <a:gd name="connsiteX782" fmla="*/ 3165929 w 3170238"/>
                <a:gd name="connsiteY782" fmla="*/ 436290 h 2867025"/>
                <a:gd name="connsiteX783" fmla="*/ 3167516 w 3170238"/>
                <a:gd name="connsiteY783" fmla="*/ 443100 h 2867025"/>
                <a:gd name="connsiteX784" fmla="*/ 3168877 w 3170238"/>
                <a:gd name="connsiteY784" fmla="*/ 449910 h 2867025"/>
                <a:gd name="connsiteX785" fmla="*/ 3169785 w 3170238"/>
                <a:gd name="connsiteY785" fmla="*/ 456493 h 2867025"/>
                <a:gd name="connsiteX786" fmla="*/ 3170238 w 3170238"/>
                <a:gd name="connsiteY786" fmla="*/ 463303 h 2867025"/>
                <a:gd name="connsiteX787" fmla="*/ 3170238 w 3170238"/>
                <a:gd name="connsiteY787" fmla="*/ 466708 h 2867025"/>
                <a:gd name="connsiteX788" fmla="*/ 3170011 w 3170238"/>
                <a:gd name="connsiteY788" fmla="*/ 469886 h 2867025"/>
                <a:gd name="connsiteX789" fmla="*/ 3169785 w 3170238"/>
                <a:gd name="connsiteY789" fmla="*/ 473064 h 2867025"/>
                <a:gd name="connsiteX790" fmla="*/ 3169331 w 3170238"/>
                <a:gd name="connsiteY790" fmla="*/ 476469 h 2867025"/>
                <a:gd name="connsiteX791" fmla="*/ 3168650 w 3170238"/>
                <a:gd name="connsiteY791" fmla="*/ 479420 h 2867025"/>
                <a:gd name="connsiteX792" fmla="*/ 3167970 w 3170238"/>
                <a:gd name="connsiteY792" fmla="*/ 482598 h 2867025"/>
                <a:gd name="connsiteX793" fmla="*/ 3164795 w 3170238"/>
                <a:gd name="connsiteY793" fmla="*/ 493494 h 2867025"/>
                <a:gd name="connsiteX794" fmla="*/ 3162073 w 3170238"/>
                <a:gd name="connsiteY794" fmla="*/ 505525 h 2867025"/>
                <a:gd name="connsiteX795" fmla="*/ 3159351 w 3170238"/>
                <a:gd name="connsiteY795" fmla="*/ 517783 h 2867025"/>
                <a:gd name="connsiteX796" fmla="*/ 3156856 w 3170238"/>
                <a:gd name="connsiteY796" fmla="*/ 530268 h 2867025"/>
                <a:gd name="connsiteX797" fmla="*/ 3155041 w 3170238"/>
                <a:gd name="connsiteY797" fmla="*/ 542071 h 2867025"/>
                <a:gd name="connsiteX798" fmla="*/ 3153227 w 3170238"/>
                <a:gd name="connsiteY798" fmla="*/ 552513 h 2867025"/>
                <a:gd name="connsiteX799" fmla="*/ 3150959 w 3170238"/>
                <a:gd name="connsiteY799" fmla="*/ 567495 h 2867025"/>
                <a:gd name="connsiteX800" fmla="*/ 3147330 w 3170238"/>
                <a:gd name="connsiteY800" fmla="*/ 572943 h 2867025"/>
                <a:gd name="connsiteX801" fmla="*/ 3144154 w 3170238"/>
                <a:gd name="connsiteY801" fmla="*/ 578618 h 2867025"/>
                <a:gd name="connsiteX802" fmla="*/ 3141659 w 3170238"/>
                <a:gd name="connsiteY802" fmla="*/ 583612 h 2867025"/>
                <a:gd name="connsiteX803" fmla="*/ 3139391 w 3170238"/>
                <a:gd name="connsiteY803" fmla="*/ 588833 h 2867025"/>
                <a:gd name="connsiteX804" fmla="*/ 3137576 w 3170238"/>
                <a:gd name="connsiteY804" fmla="*/ 592919 h 2867025"/>
                <a:gd name="connsiteX805" fmla="*/ 3136442 w 3170238"/>
                <a:gd name="connsiteY805" fmla="*/ 596324 h 2867025"/>
                <a:gd name="connsiteX806" fmla="*/ 3135535 w 3170238"/>
                <a:gd name="connsiteY806" fmla="*/ 599502 h 2867025"/>
                <a:gd name="connsiteX807" fmla="*/ 3128730 w 3170238"/>
                <a:gd name="connsiteY807" fmla="*/ 595416 h 2867025"/>
                <a:gd name="connsiteX808" fmla="*/ 3121926 w 3170238"/>
                <a:gd name="connsiteY808" fmla="*/ 590876 h 2867025"/>
                <a:gd name="connsiteX809" fmla="*/ 3115121 w 3170238"/>
                <a:gd name="connsiteY809" fmla="*/ 585882 h 2867025"/>
                <a:gd name="connsiteX810" fmla="*/ 3108317 w 3170238"/>
                <a:gd name="connsiteY810" fmla="*/ 580661 h 2867025"/>
                <a:gd name="connsiteX811" fmla="*/ 3101739 w 3170238"/>
                <a:gd name="connsiteY811" fmla="*/ 575213 h 2867025"/>
                <a:gd name="connsiteX812" fmla="*/ 3094934 w 3170238"/>
                <a:gd name="connsiteY812" fmla="*/ 569084 h 2867025"/>
                <a:gd name="connsiteX813" fmla="*/ 3088357 w 3170238"/>
                <a:gd name="connsiteY813" fmla="*/ 562955 h 2867025"/>
                <a:gd name="connsiteX814" fmla="*/ 3081779 w 3170238"/>
                <a:gd name="connsiteY814" fmla="*/ 556372 h 2867025"/>
                <a:gd name="connsiteX815" fmla="*/ 3075201 w 3170238"/>
                <a:gd name="connsiteY815" fmla="*/ 549562 h 2867025"/>
                <a:gd name="connsiteX816" fmla="*/ 3068623 w 3170238"/>
                <a:gd name="connsiteY816" fmla="*/ 542752 h 2867025"/>
                <a:gd name="connsiteX817" fmla="*/ 3062273 w 3170238"/>
                <a:gd name="connsiteY817" fmla="*/ 535715 h 2867025"/>
                <a:gd name="connsiteX818" fmla="*/ 3056148 w 3170238"/>
                <a:gd name="connsiteY818" fmla="*/ 528452 h 2867025"/>
                <a:gd name="connsiteX819" fmla="*/ 3050024 w 3170238"/>
                <a:gd name="connsiteY819" fmla="*/ 520961 h 2867025"/>
                <a:gd name="connsiteX820" fmla="*/ 3043900 w 3170238"/>
                <a:gd name="connsiteY820" fmla="*/ 513697 h 2867025"/>
                <a:gd name="connsiteX821" fmla="*/ 3032333 w 3170238"/>
                <a:gd name="connsiteY821" fmla="*/ 498942 h 2867025"/>
                <a:gd name="connsiteX822" fmla="*/ 3021218 w 3170238"/>
                <a:gd name="connsiteY822" fmla="*/ 483733 h 2867025"/>
                <a:gd name="connsiteX823" fmla="*/ 3011012 w 3170238"/>
                <a:gd name="connsiteY823" fmla="*/ 469432 h 2867025"/>
                <a:gd name="connsiteX824" fmla="*/ 3001258 w 3170238"/>
                <a:gd name="connsiteY824" fmla="*/ 455358 h 2867025"/>
                <a:gd name="connsiteX825" fmla="*/ 2992639 w 3170238"/>
                <a:gd name="connsiteY825" fmla="*/ 441738 h 2867025"/>
                <a:gd name="connsiteX826" fmla="*/ 2984701 w 3170238"/>
                <a:gd name="connsiteY826" fmla="*/ 429707 h 2867025"/>
                <a:gd name="connsiteX827" fmla="*/ 2977896 w 3170238"/>
                <a:gd name="connsiteY827" fmla="*/ 418811 h 2867025"/>
                <a:gd name="connsiteX828" fmla="*/ 2967689 w 3170238"/>
                <a:gd name="connsiteY828" fmla="*/ 401333 h 2867025"/>
                <a:gd name="connsiteX829" fmla="*/ 2961565 w 3170238"/>
                <a:gd name="connsiteY829" fmla="*/ 390437 h 2867025"/>
                <a:gd name="connsiteX830" fmla="*/ 2950451 w 3170238"/>
                <a:gd name="connsiteY830" fmla="*/ 389075 h 2867025"/>
                <a:gd name="connsiteX831" fmla="*/ 2924367 w 3170238"/>
                <a:gd name="connsiteY831" fmla="*/ 385670 h 2867025"/>
                <a:gd name="connsiteX832" fmla="*/ 2916655 w 3170238"/>
                <a:gd name="connsiteY832" fmla="*/ 384308 h 2867025"/>
                <a:gd name="connsiteX833" fmla="*/ 2908943 w 3170238"/>
                <a:gd name="connsiteY833" fmla="*/ 382946 h 2867025"/>
                <a:gd name="connsiteX834" fmla="*/ 2901458 w 3170238"/>
                <a:gd name="connsiteY834" fmla="*/ 381357 h 2867025"/>
                <a:gd name="connsiteX835" fmla="*/ 2894427 w 3170238"/>
                <a:gd name="connsiteY835" fmla="*/ 379768 h 2867025"/>
                <a:gd name="connsiteX836" fmla="*/ 2883766 w 3170238"/>
                <a:gd name="connsiteY836" fmla="*/ 376817 h 2867025"/>
                <a:gd name="connsiteX837" fmla="*/ 2879684 w 3170238"/>
                <a:gd name="connsiteY837" fmla="*/ 375682 h 2867025"/>
                <a:gd name="connsiteX838" fmla="*/ 2877189 w 3170238"/>
                <a:gd name="connsiteY838" fmla="*/ 377044 h 2867025"/>
                <a:gd name="connsiteX839" fmla="*/ 2874467 w 3170238"/>
                <a:gd name="connsiteY839" fmla="*/ 378406 h 2867025"/>
                <a:gd name="connsiteX840" fmla="*/ 2871518 w 3170238"/>
                <a:gd name="connsiteY840" fmla="*/ 380676 h 2867025"/>
                <a:gd name="connsiteX841" fmla="*/ 2868116 w 3170238"/>
                <a:gd name="connsiteY841" fmla="*/ 383173 h 2867025"/>
                <a:gd name="connsiteX842" fmla="*/ 2864940 w 3170238"/>
                <a:gd name="connsiteY842" fmla="*/ 386124 h 2867025"/>
                <a:gd name="connsiteX843" fmla="*/ 2863353 w 3170238"/>
                <a:gd name="connsiteY843" fmla="*/ 387713 h 2867025"/>
                <a:gd name="connsiteX844" fmla="*/ 2861992 w 3170238"/>
                <a:gd name="connsiteY844" fmla="*/ 389529 h 2867025"/>
                <a:gd name="connsiteX845" fmla="*/ 2860631 w 3170238"/>
                <a:gd name="connsiteY845" fmla="*/ 391118 h 2867025"/>
                <a:gd name="connsiteX846" fmla="*/ 2859724 w 3170238"/>
                <a:gd name="connsiteY846" fmla="*/ 393161 h 2867025"/>
                <a:gd name="connsiteX847" fmla="*/ 2858590 w 3170238"/>
                <a:gd name="connsiteY847" fmla="*/ 394523 h 2867025"/>
                <a:gd name="connsiteX848" fmla="*/ 2857455 w 3170238"/>
                <a:gd name="connsiteY848" fmla="*/ 396112 h 2867025"/>
                <a:gd name="connsiteX849" fmla="*/ 2856094 w 3170238"/>
                <a:gd name="connsiteY849" fmla="*/ 397701 h 2867025"/>
                <a:gd name="connsiteX850" fmla="*/ 2854280 w 3170238"/>
                <a:gd name="connsiteY850" fmla="*/ 399517 h 2867025"/>
                <a:gd name="connsiteX851" fmla="*/ 2852012 w 3170238"/>
                <a:gd name="connsiteY851" fmla="*/ 401106 h 2867025"/>
                <a:gd name="connsiteX852" fmla="*/ 2849744 w 3170238"/>
                <a:gd name="connsiteY852" fmla="*/ 402695 h 2867025"/>
                <a:gd name="connsiteX853" fmla="*/ 2847022 w 3170238"/>
                <a:gd name="connsiteY853" fmla="*/ 404284 h 2867025"/>
                <a:gd name="connsiteX854" fmla="*/ 2844073 w 3170238"/>
                <a:gd name="connsiteY854" fmla="*/ 405646 h 2867025"/>
                <a:gd name="connsiteX855" fmla="*/ 2840898 w 3170238"/>
                <a:gd name="connsiteY855" fmla="*/ 407008 h 2867025"/>
                <a:gd name="connsiteX856" fmla="*/ 2837722 w 3170238"/>
                <a:gd name="connsiteY856" fmla="*/ 407916 h 2867025"/>
                <a:gd name="connsiteX857" fmla="*/ 2834093 w 3170238"/>
                <a:gd name="connsiteY857" fmla="*/ 409051 h 2867025"/>
                <a:gd name="connsiteX858" fmla="*/ 2830464 w 3170238"/>
                <a:gd name="connsiteY858" fmla="*/ 409732 h 2867025"/>
                <a:gd name="connsiteX859" fmla="*/ 2826608 w 3170238"/>
                <a:gd name="connsiteY859" fmla="*/ 409959 h 2867025"/>
                <a:gd name="connsiteX860" fmla="*/ 2822525 w 3170238"/>
                <a:gd name="connsiteY860" fmla="*/ 410186 h 2867025"/>
                <a:gd name="connsiteX861" fmla="*/ 2817989 w 3170238"/>
                <a:gd name="connsiteY861" fmla="*/ 409959 h 2867025"/>
                <a:gd name="connsiteX862" fmla="*/ 2813679 w 3170238"/>
                <a:gd name="connsiteY862" fmla="*/ 409278 h 2867025"/>
                <a:gd name="connsiteX863" fmla="*/ 2809370 w 3170238"/>
                <a:gd name="connsiteY863" fmla="*/ 408143 h 2867025"/>
                <a:gd name="connsiteX864" fmla="*/ 2804607 w 3170238"/>
                <a:gd name="connsiteY864" fmla="*/ 407008 h 2867025"/>
                <a:gd name="connsiteX865" fmla="*/ 2800070 w 3170238"/>
                <a:gd name="connsiteY865" fmla="*/ 405192 h 2867025"/>
                <a:gd name="connsiteX866" fmla="*/ 2795080 w 3170238"/>
                <a:gd name="connsiteY866" fmla="*/ 402922 h 2867025"/>
                <a:gd name="connsiteX867" fmla="*/ 2783059 w 3170238"/>
                <a:gd name="connsiteY867" fmla="*/ 396566 h 2867025"/>
                <a:gd name="connsiteX868" fmla="*/ 2768316 w 3170238"/>
                <a:gd name="connsiteY868" fmla="*/ 389529 h 2867025"/>
                <a:gd name="connsiteX869" fmla="*/ 2751985 w 3170238"/>
                <a:gd name="connsiteY869" fmla="*/ 381811 h 2867025"/>
                <a:gd name="connsiteX870" fmla="*/ 2734973 w 3170238"/>
                <a:gd name="connsiteY870" fmla="*/ 374320 h 2867025"/>
                <a:gd name="connsiteX871" fmla="*/ 2724086 w 3170238"/>
                <a:gd name="connsiteY871" fmla="*/ 370007 h 2867025"/>
                <a:gd name="connsiteX872" fmla="*/ 2713426 w 3170238"/>
                <a:gd name="connsiteY872" fmla="*/ 365467 h 2867025"/>
                <a:gd name="connsiteX873" fmla="*/ 2702992 w 3170238"/>
                <a:gd name="connsiteY873" fmla="*/ 361381 h 2867025"/>
                <a:gd name="connsiteX874" fmla="*/ 2692558 w 3170238"/>
                <a:gd name="connsiteY874" fmla="*/ 357522 h 2867025"/>
                <a:gd name="connsiteX875" fmla="*/ 2683032 w 3170238"/>
                <a:gd name="connsiteY875" fmla="*/ 354344 h 2867025"/>
                <a:gd name="connsiteX876" fmla="*/ 2673959 w 3170238"/>
                <a:gd name="connsiteY876" fmla="*/ 351620 h 2867025"/>
                <a:gd name="connsiteX877" fmla="*/ 2665567 w 3170238"/>
                <a:gd name="connsiteY877" fmla="*/ 349577 h 2867025"/>
                <a:gd name="connsiteX878" fmla="*/ 2658536 w 3170238"/>
                <a:gd name="connsiteY878" fmla="*/ 347988 h 2867025"/>
                <a:gd name="connsiteX879" fmla="*/ 2655133 w 3170238"/>
                <a:gd name="connsiteY879" fmla="*/ 347534 h 2867025"/>
                <a:gd name="connsiteX880" fmla="*/ 2651504 w 3170238"/>
                <a:gd name="connsiteY880" fmla="*/ 347307 h 2867025"/>
                <a:gd name="connsiteX881" fmla="*/ 2647421 w 3170238"/>
                <a:gd name="connsiteY881" fmla="*/ 347307 h 2867025"/>
                <a:gd name="connsiteX882" fmla="*/ 2643112 w 3170238"/>
                <a:gd name="connsiteY882" fmla="*/ 347307 h 2867025"/>
                <a:gd name="connsiteX883" fmla="*/ 2633359 w 3170238"/>
                <a:gd name="connsiteY883" fmla="*/ 347761 h 2867025"/>
                <a:gd name="connsiteX884" fmla="*/ 2622018 w 3170238"/>
                <a:gd name="connsiteY884" fmla="*/ 349123 h 2867025"/>
                <a:gd name="connsiteX885" fmla="*/ 2610223 w 3170238"/>
                <a:gd name="connsiteY885" fmla="*/ 350258 h 2867025"/>
                <a:gd name="connsiteX886" fmla="*/ 2597748 w 3170238"/>
                <a:gd name="connsiteY886" fmla="*/ 351847 h 2867025"/>
                <a:gd name="connsiteX887" fmla="*/ 2571210 w 3170238"/>
                <a:gd name="connsiteY887" fmla="*/ 356160 h 2867025"/>
                <a:gd name="connsiteX888" fmla="*/ 2544673 w 3170238"/>
                <a:gd name="connsiteY888" fmla="*/ 360473 h 2867025"/>
                <a:gd name="connsiteX889" fmla="*/ 2519723 w 3170238"/>
                <a:gd name="connsiteY889" fmla="*/ 364332 h 2867025"/>
                <a:gd name="connsiteX890" fmla="*/ 2508609 w 3170238"/>
                <a:gd name="connsiteY890" fmla="*/ 365921 h 2867025"/>
                <a:gd name="connsiteX891" fmla="*/ 2498402 w 3170238"/>
                <a:gd name="connsiteY891" fmla="*/ 367056 h 2867025"/>
                <a:gd name="connsiteX892" fmla="*/ 2489329 w 3170238"/>
                <a:gd name="connsiteY892" fmla="*/ 367737 h 2867025"/>
                <a:gd name="connsiteX893" fmla="*/ 2482071 w 3170238"/>
                <a:gd name="connsiteY893" fmla="*/ 367964 h 2867025"/>
                <a:gd name="connsiteX894" fmla="*/ 2468688 w 3170238"/>
                <a:gd name="connsiteY894" fmla="*/ 368191 h 2867025"/>
                <a:gd name="connsiteX895" fmla="*/ 2454626 w 3170238"/>
                <a:gd name="connsiteY895" fmla="*/ 368418 h 2867025"/>
                <a:gd name="connsiteX896" fmla="*/ 2440563 w 3170238"/>
                <a:gd name="connsiteY896" fmla="*/ 368645 h 2867025"/>
                <a:gd name="connsiteX897" fmla="*/ 2426500 w 3170238"/>
                <a:gd name="connsiteY897" fmla="*/ 368645 h 2867025"/>
                <a:gd name="connsiteX898" fmla="*/ 2413118 w 3170238"/>
                <a:gd name="connsiteY898" fmla="*/ 368418 h 2867025"/>
                <a:gd name="connsiteX899" fmla="*/ 2400870 w 3170238"/>
                <a:gd name="connsiteY899" fmla="*/ 367964 h 2867025"/>
                <a:gd name="connsiteX900" fmla="*/ 2394972 w 3170238"/>
                <a:gd name="connsiteY900" fmla="*/ 367737 h 2867025"/>
                <a:gd name="connsiteX901" fmla="*/ 2389529 w 3170238"/>
                <a:gd name="connsiteY901" fmla="*/ 367283 h 2867025"/>
                <a:gd name="connsiteX902" fmla="*/ 2384766 w 3170238"/>
                <a:gd name="connsiteY902" fmla="*/ 366602 h 2867025"/>
                <a:gd name="connsiteX903" fmla="*/ 2380229 w 3170238"/>
                <a:gd name="connsiteY903" fmla="*/ 365467 h 2867025"/>
                <a:gd name="connsiteX904" fmla="*/ 2371156 w 3170238"/>
                <a:gd name="connsiteY904" fmla="*/ 363424 h 2867025"/>
                <a:gd name="connsiteX905" fmla="*/ 2360950 w 3170238"/>
                <a:gd name="connsiteY905" fmla="*/ 360473 h 2867025"/>
                <a:gd name="connsiteX906" fmla="*/ 2349609 w 3170238"/>
                <a:gd name="connsiteY906" fmla="*/ 357295 h 2867025"/>
                <a:gd name="connsiteX907" fmla="*/ 2337361 w 3170238"/>
                <a:gd name="connsiteY907" fmla="*/ 354117 h 2867025"/>
                <a:gd name="connsiteX908" fmla="*/ 2331010 w 3170238"/>
                <a:gd name="connsiteY908" fmla="*/ 352755 h 2867025"/>
                <a:gd name="connsiteX909" fmla="*/ 2324432 w 3170238"/>
                <a:gd name="connsiteY909" fmla="*/ 351393 h 2867025"/>
                <a:gd name="connsiteX910" fmla="*/ 2317854 w 3170238"/>
                <a:gd name="connsiteY910" fmla="*/ 350258 h 2867025"/>
                <a:gd name="connsiteX911" fmla="*/ 2311050 w 3170238"/>
                <a:gd name="connsiteY911" fmla="*/ 349350 h 2867025"/>
                <a:gd name="connsiteX912" fmla="*/ 2304245 w 3170238"/>
                <a:gd name="connsiteY912" fmla="*/ 348442 h 2867025"/>
                <a:gd name="connsiteX913" fmla="*/ 2297214 w 3170238"/>
                <a:gd name="connsiteY913" fmla="*/ 347988 h 2867025"/>
                <a:gd name="connsiteX914" fmla="*/ 2290182 w 3170238"/>
                <a:gd name="connsiteY914" fmla="*/ 347988 h 2867025"/>
                <a:gd name="connsiteX915" fmla="*/ 2283151 w 3170238"/>
                <a:gd name="connsiteY915" fmla="*/ 348215 h 2867025"/>
                <a:gd name="connsiteX916" fmla="*/ 2279749 w 3170238"/>
                <a:gd name="connsiteY916" fmla="*/ 348442 h 2867025"/>
                <a:gd name="connsiteX917" fmla="*/ 2276573 w 3170238"/>
                <a:gd name="connsiteY917" fmla="*/ 349350 h 2867025"/>
                <a:gd name="connsiteX918" fmla="*/ 2273171 w 3170238"/>
                <a:gd name="connsiteY918" fmla="*/ 350031 h 2867025"/>
                <a:gd name="connsiteX919" fmla="*/ 2269995 w 3170238"/>
                <a:gd name="connsiteY919" fmla="*/ 351166 h 2867025"/>
                <a:gd name="connsiteX920" fmla="*/ 2266820 w 3170238"/>
                <a:gd name="connsiteY920" fmla="*/ 352528 h 2867025"/>
                <a:gd name="connsiteX921" fmla="*/ 2263871 w 3170238"/>
                <a:gd name="connsiteY921" fmla="*/ 353890 h 2867025"/>
                <a:gd name="connsiteX922" fmla="*/ 2261149 w 3170238"/>
                <a:gd name="connsiteY922" fmla="*/ 355479 h 2867025"/>
                <a:gd name="connsiteX923" fmla="*/ 2258428 w 3170238"/>
                <a:gd name="connsiteY923" fmla="*/ 357295 h 2867025"/>
                <a:gd name="connsiteX924" fmla="*/ 2255706 w 3170238"/>
                <a:gd name="connsiteY924" fmla="*/ 359338 h 2867025"/>
                <a:gd name="connsiteX925" fmla="*/ 2252984 w 3170238"/>
                <a:gd name="connsiteY925" fmla="*/ 361381 h 2867025"/>
                <a:gd name="connsiteX926" fmla="*/ 2250489 w 3170238"/>
                <a:gd name="connsiteY926" fmla="*/ 363651 h 2867025"/>
                <a:gd name="connsiteX927" fmla="*/ 2248221 w 3170238"/>
                <a:gd name="connsiteY927" fmla="*/ 366148 h 2867025"/>
                <a:gd name="connsiteX928" fmla="*/ 2243458 w 3170238"/>
                <a:gd name="connsiteY928" fmla="*/ 371142 h 2867025"/>
                <a:gd name="connsiteX929" fmla="*/ 2239602 w 3170238"/>
                <a:gd name="connsiteY929" fmla="*/ 376590 h 2867025"/>
                <a:gd name="connsiteX930" fmla="*/ 2235973 w 3170238"/>
                <a:gd name="connsiteY930" fmla="*/ 382038 h 2867025"/>
                <a:gd name="connsiteX931" fmla="*/ 2232797 w 3170238"/>
                <a:gd name="connsiteY931" fmla="*/ 387713 h 2867025"/>
                <a:gd name="connsiteX932" fmla="*/ 2230075 w 3170238"/>
                <a:gd name="connsiteY932" fmla="*/ 393388 h 2867025"/>
                <a:gd name="connsiteX933" fmla="*/ 2227807 w 3170238"/>
                <a:gd name="connsiteY933" fmla="*/ 399063 h 2867025"/>
                <a:gd name="connsiteX934" fmla="*/ 2225993 w 3170238"/>
                <a:gd name="connsiteY934" fmla="*/ 404284 h 2867025"/>
                <a:gd name="connsiteX935" fmla="*/ 2224859 w 3170238"/>
                <a:gd name="connsiteY935" fmla="*/ 409278 h 2867025"/>
                <a:gd name="connsiteX936" fmla="*/ 2223951 w 3170238"/>
                <a:gd name="connsiteY936" fmla="*/ 413818 h 2867025"/>
                <a:gd name="connsiteX937" fmla="*/ 2223724 w 3170238"/>
                <a:gd name="connsiteY937" fmla="*/ 417903 h 2867025"/>
                <a:gd name="connsiteX938" fmla="*/ 2223498 w 3170238"/>
                <a:gd name="connsiteY938" fmla="*/ 419719 h 2867025"/>
                <a:gd name="connsiteX939" fmla="*/ 2223044 w 3170238"/>
                <a:gd name="connsiteY939" fmla="*/ 421081 h 2867025"/>
                <a:gd name="connsiteX940" fmla="*/ 2222364 w 3170238"/>
                <a:gd name="connsiteY940" fmla="*/ 422443 h 2867025"/>
                <a:gd name="connsiteX941" fmla="*/ 2221456 w 3170238"/>
                <a:gd name="connsiteY941" fmla="*/ 423578 h 2867025"/>
                <a:gd name="connsiteX942" fmla="*/ 2220095 w 3170238"/>
                <a:gd name="connsiteY942" fmla="*/ 424259 h 2867025"/>
                <a:gd name="connsiteX943" fmla="*/ 2218961 w 3170238"/>
                <a:gd name="connsiteY943" fmla="*/ 424940 h 2867025"/>
                <a:gd name="connsiteX944" fmla="*/ 2217147 w 3170238"/>
                <a:gd name="connsiteY944" fmla="*/ 425848 h 2867025"/>
                <a:gd name="connsiteX945" fmla="*/ 2215559 w 3170238"/>
                <a:gd name="connsiteY945" fmla="*/ 426075 h 2867025"/>
                <a:gd name="connsiteX946" fmla="*/ 2211703 w 3170238"/>
                <a:gd name="connsiteY946" fmla="*/ 426529 h 2867025"/>
                <a:gd name="connsiteX947" fmla="*/ 2206940 w 3170238"/>
                <a:gd name="connsiteY947" fmla="*/ 426529 h 2867025"/>
                <a:gd name="connsiteX948" fmla="*/ 2202403 w 3170238"/>
                <a:gd name="connsiteY948" fmla="*/ 426302 h 2867025"/>
                <a:gd name="connsiteX949" fmla="*/ 2197187 w 3170238"/>
                <a:gd name="connsiteY949" fmla="*/ 426075 h 2867025"/>
                <a:gd name="connsiteX950" fmla="*/ 2187433 w 3170238"/>
                <a:gd name="connsiteY950" fmla="*/ 424940 h 2867025"/>
                <a:gd name="connsiteX951" fmla="*/ 2182897 w 3170238"/>
                <a:gd name="connsiteY951" fmla="*/ 424713 h 2867025"/>
                <a:gd name="connsiteX952" fmla="*/ 2178588 w 3170238"/>
                <a:gd name="connsiteY952" fmla="*/ 424713 h 2867025"/>
                <a:gd name="connsiteX953" fmla="*/ 2175185 w 3170238"/>
                <a:gd name="connsiteY953" fmla="*/ 425167 h 2867025"/>
                <a:gd name="connsiteX954" fmla="*/ 2173371 w 3170238"/>
                <a:gd name="connsiteY954" fmla="*/ 425848 h 2867025"/>
                <a:gd name="connsiteX955" fmla="*/ 2172237 w 3170238"/>
                <a:gd name="connsiteY955" fmla="*/ 426302 h 2867025"/>
                <a:gd name="connsiteX956" fmla="*/ 2170876 w 3170238"/>
                <a:gd name="connsiteY956" fmla="*/ 426983 h 2867025"/>
                <a:gd name="connsiteX957" fmla="*/ 2169968 w 3170238"/>
                <a:gd name="connsiteY957" fmla="*/ 427891 h 2867025"/>
                <a:gd name="connsiteX958" fmla="*/ 2169515 w 3170238"/>
                <a:gd name="connsiteY958" fmla="*/ 429026 h 2867025"/>
                <a:gd name="connsiteX959" fmla="*/ 2169061 w 3170238"/>
                <a:gd name="connsiteY959" fmla="*/ 430388 h 2867025"/>
                <a:gd name="connsiteX960" fmla="*/ 2167020 w 3170238"/>
                <a:gd name="connsiteY960" fmla="*/ 443781 h 2867025"/>
                <a:gd name="connsiteX961" fmla="*/ 2165659 w 3170238"/>
                <a:gd name="connsiteY961" fmla="*/ 451045 h 2867025"/>
                <a:gd name="connsiteX962" fmla="*/ 2164752 w 3170238"/>
                <a:gd name="connsiteY962" fmla="*/ 454677 h 2867025"/>
                <a:gd name="connsiteX963" fmla="*/ 2163617 w 3170238"/>
                <a:gd name="connsiteY963" fmla="*/ 457855 h 2867025"/>
                <a:gd name="connsiteX964" fmla="*/ 2162710 w 3170238"/>
                <a:gd name="connsiteY964" fmla="*/ 460806 h 2867025"/>
                <a:gd name="connsiteX965" fmla="*/ 2161349 w 3170238"/>
                <a:gd name="connsiteY965" fmla="*/ 463530 h 2867025"/>
                <a:gd name="connsiteX966" fmla="*/ 2159762 w 3170238"/>
                <a:gd name="connsiteY966" fmla="*/ 465573 h 2867025"/>
                <a:gd name="connsiteX967" fmla="*/ 2159081 w 3170238"/>
                <a:gd name="connsiteY967" fmla="*/ 466481 h 2867025"/>
                <a:gd name="connsiteX968" fmla="*/ 2158401 w 3170238"/>
                <a:gd name="connsiteY968" fmla="*/ 466935 h 2867025"/>
                <a:gd name="connsiteX969" fmla="*/ 2157267 w 3170238"/>
                <a:gd name="connsiteY969" fmla="*/ 467389 h 2867025"/>
                <a:gd name="connsiteX970" fmla="*/ 2156359 w 3170238"/>
                <a:gd name="connsiteY970" fmla="*/ 467843 h 2867025"/>
                <a:gd name="connsiteX971" fmla="*/ 2155452 w 3170238"/>
                <a:gd name="connsiteY971" fmla="*/ 467843 h 2867025"/>
                <a:gd name="connsiteX972" fmla="*/ 2154091 w 3170238"/>
                <a:gd name="connsiteY972" fmla="*/ 467843 h 2867025"/>
                <a:gd name="connsiteX973" fmla="*/ 2152957 w 3170238"/>
                <a:gd name="connsiteY973" fmla="*/ 467389 h 2867025"/>
                <a:gd name="connsiteX974" fmla="*/ 2151823 w 3170238"/>
                <a:gd name="connsiteY974" fmla="*/ 466935 h 2867025"/>
                <a:gd name="connsiteX975" fmla="*/ 2150462 w 3170238"/>
                <a:gd name="connsiteY975" fmla="*/ 466254 h 2867025"/>
                <a:gd name="connsiteX976" fmla="*/ 2149101 w 3170238"/>
                <a:gd name="connsiteY976" fmla="*/ 465346 h 2867025"/>
                <a:gd name="connsiteX977" fmla="*/ 2146379 w 3170238"/>
                <a:gd name="connsiteY977" fmla="*/ 463076 h 2867025"/>
                <a:gd name="connsiteX978" fmla="*/ 2144111 w 3170238"/>
                <a:gd name="connsiteY978" fmla="*/ 461487 h 2867025"/>
                <a:gd name="connsiteX979" fmla="*/ 2142070 w 3170238"/>
                <a:gd name="connsiteY979" fmla="*/ 460579 h 2867025"/>
                <a:gd name="connsiteX980" fmla="*/ 2139802 w 3170238"/>
                <a:gd name="connsiteY980" fmla="*/ 460125 h 2867025"/>
                <a:gd name="connsiteX981" fmla="*/ 2137760 w 3170238"/>
                <a:gd name="connsiteY981" fmla="*/ 460125 h 2867025"/>
                <a:gd name="connsiteX982" fmla="*/ 2136172 w 3170238"/>
                <a:gd name="connsiteY982" fmla="*/ 460352 h 2867025"/>
                <a:gd name="connsiteX983" fmla="*/ 2134358 w 3170238"/>
                <a:gd name="connsiteY983" fmla="*/ 461033 h 2867025"/>
                <a:gd name="connsiteX984" fmla="*/ 2132543 w 3170238"/>
                <a:gd name="connsiteY984" fmla="*/ 462395 h 2867025"/>
                <a:gd name="connsiteX985" fmla="*/ 2130729 w 3170238"/>
                <a:gd name="connsiteY985" fmla="*/ 463757 h 2867025"/>
                <a:gd name="connsiteX986" fmla="*/ 2128914 w 3170238"/>
                <a:gd name="connsiteY986" fmla="*/ 465573 h 2867025"/>
                <a:gd name="connsiteX987" fmla="*/ 2124832 w 3170238"/>
                <a:gd name="connsiteY987" fmla="*/ 469659 h 2867025"/>
                <a:gd name="connsiteX988" fmla="*/ 2119842 w 3170238"/>
                <a:gd name="connsiteY988" fmla="*/ 474426 h 2867025"/>
                <a:gd name="connsiteX989" fmla="*/ 2116893 w 3170238"/>
                <a:gd name="connsiteY989" fmla="*/ 477150 h 2867025"/>
                <a:gd name="connsiteX990" fmla="*/ 2113717 w 3170238"/>
                <a:gd name="connsiteY990" fmla="*/ 480101 h 2867025"/>
                <a:gd name="connsiteX991" fmla="*/ 2096479 w 3170238"/>
                <a:gd name="connsiteY991" fmla="*/ 493948 h 2867025"/>
                <a:gd name="connsiteX992" fmla="*/ 2074024 w 3170238"/>
                <a:gd name="connsiteY992" fmla="*/ 511881 h 2867025"/>
                <a:gd name="connsiteX993" fmla="*/ 2049981 w 3170238"/>
                <a:gd name="connsiteY993" fmla="*/ 530268 h 2867025"/>
                <a:gd name="connsiteX994" fmla="*/ 2038414 w 3170238"/>
                <a:gd name="connsiteY994" fmla="*/ 539347 h 2867025"/>
                <a:gd name="connsiteX995" fmla="*/ 2027300 w 3170238"/>
                <a:gd name="connsiteY995" fmla="*/ 547065 h 2867025"/>
                <a:gd name="connsiteX996" fmla="*/ 2022083 w 3170238"/>
                <a:gd name="connsiteY996" fmla="*/ 551151 h 2867025"/>
                <a:gd name="connsiteX997" fmla="*/ 2016185 w 3170238"/>
                <a:gd name="connsiteY997" fmla="*/ 556372 h 2867025"/>
                <a:gd name="connsiteX998" fmla="*/ 2009608 w 3170238"/>
                <a:gd name="connsiteY998" fmla="*/ 562047 h 2867025"/>
                <a:gd name="connsiteX999" fmla="*/ 2003030 w 3170238"/>
                <a:gd name="connsiteY999" fmla="*/ 568403 h 2867025"/>
                <a:gd name="connsiteX1000" fmla="*/ 1996225 w 3170238"/>
                <a:gd name="connsiteY1000" fmla="*/ 574986 h 2867025"/>
                <a:gd name="connsiteX1001" fmla="*/ 1989421 w 3170238"/>
                <a:gd name="connsiteY1001" fmla="*/ 581796 h 2867025"/>
                <a:gd name="connsiteX1002" fmla="*/ 1982616 w 3170238"/>
                <a:gd name="connsiteY1002" fmla="*/ 588833 h 2867025"/>
                <a:gd name="connsiteX1003" fmla="*/ 1976039 w 3170238"/>
                <a:gd name="connsiteY1003" fmla="*/ 596097 h 2867025"/>
                <a:gd name="connsiteX1004" fmla="*/ 1969461 w 3170238"/>
                <a:gd name="connsiteY1004" fmla="*/ 602907 h 2867025"/>
                <a:gd name="connsiteX1005" fmla="*/ 1963564 w 3170238"/>
                <a:gd name="connsiteY1005" fmla="*/ 609944 h 2867025"/>
                <a:gd name="connsiteX1006" fmla="*/ 1958120 w 3170238"/>
                <a:gd name="connsiteY1006" fmla="*/ 616300 h 2867025"/>
                <a:gd name="connsiteX1007" fmla="*/ 1953357 w 3170238"/>
                <a:gd name="connsiteY1007" fmla="*/ 622429 h 2867025"/>
                <a:gd name="connsiteX1008" fmla="*/ 1949501 w 3170238"/>
                <a:gd name="connsiteY1008" fmla="*/ 627877 h 2867025"/>
                <a:gd name="connsiteX1009" fmla="*/ 1946325 w 3170238"/>
                <a:gd name="connsiteY1009" fmla="*/ 632417 h 2867025"/>
                <a:gd name="connsiteX1010" fmla="*/ 1944057 w 3170238"/>
                <a:gd name="connsiteY1010" fmla="*/ 636276 h 2867025"/>
                <a:gd name="connsiteX1011" fmla="*/ 1943377 w 3170238"/>
                <a:gd name="connsiteY1011" fmla="*/ 638092 h 2867025"/>
                <a:gd name="connsiteX1012" fmla="*/ 1942923 w 3170238"/>
                <a:gd name="connsiteY1012" fmla="*/ 639227 h 2867025"/>
                <a:gd name="connsiteX1013" fmla="*/ 1942243 w 3170238"/>
                <a:gd name="connsiteY1013" fmla="*/ 641497 h 2867025"/>
                <a:gd name="connsiteX1014" fmla="*/ 1941109 w 3170238"/>
                <a:gd name="connsiteY1014" fmla="*/ 643086 h 2867025"/>
                <a:gd name="connsiteX1015" fmla="*/ 1939748 w 3170238"/>
                <a:gd name="connsiteY1015" fmla="*/ 644902 h 2867025"/>
                <a:gd name="connsiteX1016" fmla="*/ 1937706 w 3170238"/>
                <a:gd name="connsiteY1016" fmla="*/ 646037 h 2867025"/>
                <a:gd name="connsiteX1017" fmla="*/ 1935892 w 3170238"/>
                <a:gd name="connsiteY1017" fmla="*/ 647172 h 2867025"/>
                <a:gd name="connsiteX1018" fmla="*/ 1933397 w 3170238"/>
                <a:gd name="connsiteY1018" fmla="*/ 648307 h 2867025"/>
                <a:gd name="connsiteX1019" fmla="*/ 1930675 w 3170238"/>
                <a:gd name="connsiteY1019" fmla="*/ 648988 h 2867025"/>
                <a:gd name="connsiteX1020" fmla="*/ 1927953 w 3170238"/>
                <a:gd name="connsiteY1020" fmla="*/ 649669 h 2867025"/>
                <a:gd name="connsiteX1021" fmla="*/ 1922283 w 3170238"/>
                <a:gd name="connsiteY1021" fmla="*/ 651258 h 2867025"/>
                <a:gd name="connsiteX1022" fmla="*/ 1916385 w 3170238"/>
                <a:gd name="connsiteY1022" fmla="*/ 652393 h 2867025"/>
                <a:gd name="connsiteX1023" fmla="*/ 1913437 w 3170238"/>
                <a:gd name="connsiteY1023" fmla="*/ 653301 h 2867025"/>
                <a:gd name="connsiteX1024" fmla="*/ 1910715 w 3170238"/>
                <a:gd name="connsiteY1024" fmla="*/ 654436 h 2867025"/>
                <a:gd name="connsiteX1025" fmla="*/ 1907993 w 3170238"/>
                <a:gd name="connsiteY1025" fmla="*/ 655344 h 2867025"/>
                <a:gd name="connsiteX1026" fmla="*/ 1905725 w 3170238"/>
                <a:gd name="connsiteY1026" fmla="*/ 656478 h 2867025"/>
                <a:gd name="connsiteX1027" fmla="*/ 1904137 w 3170238"/>
                <a:gd name="connsiteY1027" fmla="*/ 657386 h 2867025"/>
                <a:gd name="connsiteX1028" fmla="*/ 1902549 w 3170238"/>
                <a:gd name="connsiteY1028" fmla="*/ 659202 h 2867025"/>
                <a:gd name="connsiteX1029" fmla="*/ 1897333 w 3170238"/>
                <a:gd name="connsiteY1029" fmla="*/ 663742 h 2867025"/>
                <a:gd name="connsiteX1030" fmla="*/ 1890528 w 3170238"/>
                <a:gd name="connsiteY1030" fmla="*/ 670325 h 2867025"/>
                <a:gd name="connsiteX1031" fmla="*/ 1882363 w 3170238"/>
                <a:gd name="connsiteY1031" fmla="*/ 678497 h 2867025"/>
                <a:gd name="connsiteX1032" fmla="*/ 1862856 w 3170238"/>
                <a:gd name="connsiteY1032" fmla="*/ 698700 h 2867025"/>
                <a:gd name="connsiteX1033" fmla="*/ 1840174 w 3170238"/>
                <a:gd name="connsiteY1033" fmla="*/ 721854 h 2867025"/>
                <a:gd name="connsiteX1034" fmla="*/ 1816358 w 3170238"/>
                <a:gd name="connsiteY1034" fmla="*/ 746370 h 2867025"/>
                <a:gd name="connsiteX1035" fmla="*/ 1792996 w 3170238"/>
                <a:gd name="connsiteY1035" fmla="*/ 769751 h 2867025"/>
                <a:gd name="connsiteX1036" fmla="*/ 1781882 w 3170238"/>
                <a:gd name="connsiteY1036" fmla="*/ 780873 h 2867025"/>
                <a:gd name="connsiteX1037" fmla="*/ 1771675 w 3170238"/>
                <a:gd name="connsiteY1037" fmla="*/ 790634 h 2867025"/>
                <a:gd name="connsiteX1038" fmla="*/ 1762602 w 3170238"/>
                <a:gd name="connsiteY1038" fmla="*/ 798806 h 2867025"/>
                <a:gd name="connsiteX1039" fmla="*/ 1754437 w 3170238"/>
                <a:gd name="connsiteY1039" fmla="*/ 805843 h 2867025"/>
                <a:gd name="connsiteX1040" fmla="*/ 1750581 w 3170238"/>
                <a:gd name="connsiteY1040" fmla="*/ 809021 h 2867025"/>
                <a:gd name="connsiteX1041" fmla="*/ 1746725 w 3170238"/>
                <a:gd name="connsiteY1041" fmla="*/ 812653 h 2867025"/>
                <a:gd name="connsiteX1042" fmla="*/ 1737879 w 3170238"/>
                <a:gd name="connsiteY1042" fmla="*/ 821052 h 2867025"/>
                <a:gd name="connsiteX1043" fmla="*/ 1728580 w 3170238"/>
                <a:gd name="connsiteY1043" fmla="*/ 830813 h 2867025"/>
                <a:gd name="connsiteX1044" fmla="*/ 1719053 w 3170238"/>
                <a:gd name="connsiteY1044" fmla="*/ 841255 h 2867025"/>
                <a:gd name="connsiteX1045" fmla="*/ 1709073 w 3170238"/>
                <a:gd name="connsiteY1045" fmla="*/ 852378 h 2867025"/>
                <a:gd name="connsiteX1046" fmla="*/ 1699093 w 3170238"/>
                <a:gd name="connsiteY1046" fmla="*/ 864182 h 2867025"/>
                <a:gd name="connsiteX1047" fmla="*/ 1689567 w 3170238"/>
                <a:gd name="connsiteY1047" fmla="*/ 875759 h 2867025"/>
                <a:gd name="connsiteX1048" fmla="*/ 1680040 w 3170238"/>
                <a:gd name="connsiteY1048" fmla="*/ 887563 h 2867025"/>
                <a:gd name="connsiteX1049" fmla="*/ 1662122 w 3170238"/>
                <a:gd name="connsiteY1049" fmla="*/ 909354 h 2867025"/>
                <a:gd name="connsiteX1050" fmla="*/ 1648059 w 3170238"/>
                <a:gd name="connsiteY1050" fmla="*/ 927968 h 2867025"/>
                <a:gd name="connsiteX1051" fmla="*/ 1634903 w 3170238"/>
                <a:gd name="connsiteY1051" fmla="*/ 944993 h 2867025"/>
                <a:gd name="connsiteX1052" fmla="*/ 1632182 w 3170238"/>
                <a:gd name="connsiteY1052" fmla="*/ 948171 h 2867025"/>
                <a:gd name="connsiteX1053" fmla="*/ 1629006 w 3170238"/>
                <a:gd name="connsiteY1053" fmla="*/ 951576 h 2867025"/>
                <a:gd name="connsiteX1054" fmla="*/ 1624923 w 3170238"/>
                <a:gd name="connsiteY1054" fmla="*/ 955662 h 2867025"/>
                <a:gd name="connsiteX1055" fmla="*/ 1619933 w 3170238"/>
                <a:gd name="connsiteY1055" fmla="*/ 959975 h 2867025"/>
                <a:gd name="connsiteX1056" fmla="*/ 1616985 w 3170238"/>
                <a:gd name="connsiteY1056" fmla="*/ 962018 h 2867025"/>
                <a:gd name="connsiteX1057" fmla="*/ 1614036 w 3170238"/>
                <a:gd name="connsiteY1057" fmla="*/ 964061 h 2867025"/>
                <a:gd name="connsiteX1058" fmla="*/ 1610634 w 3170238"/>
                <a:gd name="connsiteY1058" fmla="*/ 965650 h 2867025"/>
                <a:gd name="connsiteX1059" fmla="*/ 1607458 w 3170238"/>
                <a:gd name="connsiteY1059" fmla="*/ 967466 h 2867025"/>
                <a:gd name="connsiteX1060" fmla="*/ 1603829 w 3170238"/>
                <a:gd name="connsiteY1060" fmla="*/ 968828 h 2867025"/>
                <a:gd name="connsiteX1061" fmla="*/ 1600200 w 3170238"/>
                <a:gd name="connsiteY1061" fmla="*/ 969963 h 2867025"/>
                <a:gd name="connsiteX1062" fmla="*/ 1614943 w 3170238"/>
                <a:gd name="connsiteY1062" fmla="*/ 939772 h 2867025"/>
                <a:gd name="connsiteX1063" fmla="*/ 1631274 w 3170238"/>
                <a:gd name="connsiteY1063" fmla="*/ 907538 h 2867025"/>
                <a:gd name="connsiteX1064" fmla="*/ 1651008 w 3170238"/>
                <a:gd name="connsiteY1064" fmla="*/ 869176 h 2867025"/>
                <a:gd name="connsiteX1065" fmla="*/ 1661668 w 3170238"/>
                <a:gd name="connsiteY1065" fmla="*/ 848973 h 2867025"/>
                <a:gd name="connsiteX1066" fmla="*/ 1672555 w 3170238"/>
                <a:gd name="connsiteY1066" fmla="*/ 828543 h 2867025"/>
                <a:gd name="connsiteX1067" fmla="*/ 1683669 w 3170238"/>
                <a:gd name="connsiteY1067" fmla="*/ 808567 h 2867025"/>
                <a:gd name="connsiteX1068" fmla="*/ 1694330 w 3170238"/>
                <a:gd name="connsiteY1068" fmla="*/ 789499 h 2867025"/>
                <a:gd name="connsiteX1069" fmla="*/ 1704764 w 3170238"/>
                <a:gd name="connsiteY1069" fmla="*/ 771794 h 2867025"/>
                <a:gd name="connsiteX1070" fmla="*/ 1714744 w 3170238"/>
                <a:gd name="connsiteY1070" fmla="*/ 755677 h 2867025"/>
                <a:gd name="connsiteX1071" fmla="*/ 1719507 w 3170238"/>
                <a:gd name="connsiteY1071" fmla="*/ 748640 h 2867025"/>
                <a:gd name="connsiteX1072" fmla="*/ 1723816 w 3170238"/>
                <a:gd name="connsiteY1072" fmla="*/ 742057 h 2867025"/>
                <a:gd name="connsiteX1073" fmla="*/ 1727899 w 3170238"/>
                <a:gd name="connsiteY1073" fmla="*/ 736155 h 2867025"/>
                <a:gd name="connsiteX1074" fmla="*/ 1731755 w 3170238"/>
                <a:gd name="connsiteY1074" fmla="*/ 731388 h 2867025"/>
                <a:gd name="connsiteX1075" fmla="*/ 1739920 w 3170238"/>
                <a:gd name="connsiteY1075" fmla="*/ 720946 h 2867025"/>
                <a:gd name="connsiteX1076" fmla="*/ 1748766 w 3170238"/>
                <a:gd name="connsiteY1076" fmla="*/ 708688 h 2867025"/>
                <a:gd name="connsiteX1077" fmla="*/ 1758746 w 3170238"/>
                <a:gd name="connsiteY1077" fmla="*/ 695068 h 2867025"/>
                <a:gd name="connsiteX1078" fmla="*/ 1769634 w 3170238"/>
                <a:gd name="connsiteY1078" fmla="*/ 680086 h 2867025"/>
                <a:gd name="connsiteX1079" fmla="*/ 1791862 w 3170238"/>
                <a:gd name="connsiteY1079" fmla="*/ 647853 h 2867025"/>
                <a:gd name="connsiteX1080" fmla="*/ 1814997 w 3170238"/>
                <a:gd name="connsiteY1080" fmla="*/ 614030 h 2867025"/>
                <a:gd name="connsiteX1081" fmla="*/ 1837226 w 3170238"/>
                <a:gd name="connsiteY1081" fmla="*/ 580888 h 2867025"/>
                <a:gd name="connsiteX1082" fmla="*/ 1856959 w 3170238"/>
                <a:gd name="connsiteY1082" fmla="*/ 550924 h 2867025"/>
                <a:gd name="connsiteX1083" fmla="*/ 1872836 w 3170238"/>
                <a:gd name="connsiteY1083" fmla="*/ 526636 h 2867025"/>
                <a:gd name="connsiteX1084" fmla="*/ 1883270 w 3170238"/>
                <a:gd name="connsiteY1084" fmla="*/ 509838 h 2867025"/>
                <a:gd name="connsiteX1085" fmla="*/ 1887353 w 3170238"/>
                <a:gd name="connsiteY1085" fmla="*/ 503709 h 2867025"/>
                <a:gd name="connsiteX1086" fmla="*/ 1891662 w 3170238"/>
                <a:gd name="connsiteY1086" fmla="*/ 497353 h 2867025"/>
                <a:gd name="connsiteX1087" fmla="*/ 1896425 w 3170238"/>
                <a:gd name="connsiteY1087" fmla="*/ 490770 h 2867025"/>
                <a:gd name="connsiteX1088" fmla="*/ 1901188 w 3170238"/>
                <a:gd name="connsiteY1088" fmla="*/ 484187 h 2867025"/>
                <a:gd name="connsiteX1089" fmla="*/ 1911395 w 3170238"/>
                <a:gd name="connsiteY1089" fmla="*/ 471248 h 2867025"/>
                <a:gd name="connsiteX1090" fmla="*/ 1921148 w 3170238"/>
                <a:gd name="connsiteY1090" fmla="*/ 458763 h 2867025"/>
                <a:gd name="connsiteX1091" fmla="*/ 1925685 w 3170238"/>
                <a:gd name="connsiteY1091" fmla="*/ 452634 h 2867025"/>
                <a:gd name="connsiteX1092" fmla="*/ 1929768 w 3170238"/>
                <a:gd name="connsiteY1092" fmla="*/ 446732 h 2867025"/>
                <a:gd name="connsiteX1093" fmla="*/ 1933397 w 3170238"/>
                <a:gd name="connsiteY1093" fmla="*/ 441057 h 2867025"/>
                <a:gd name="connsiteX1094" fmla="*/ 1936572 w 3170238"/>
                <a:gd name="connsiteY1094" fmla="*/ 436063 h 2867025"/>
                <a:gd name="connsiteX1095" fmla="*/ 1938840 w 3170238"/>
                <a:gd name="connsiteY1095" fmla="*/ 431296 h 2867025"/>
                <a:gd name="connsiteX1096" fmla="*/ 1939748 w 3170238"/>
                <a:gd name="connsiteY1096" fmla="*/ 429253 h 2867025"/>
                <a:gd name="connsiteX1097" fmla="*/ 1940201 w 3170238"/>
                <a:gd name="connsiteY1097" fmla="*/ 427210 h 2867025"/>
                <a:gd name="connsiteX1098" fmla="*/ 1940655 w 3170238"/>
                <a:gd name="connsiteY1098" fmla="*/ 425167 h 2867025"/>
                <a:gd name="connsiteX1099" fmla="*/ 1940882 w 3170238"/>
                <a:gd name="connsiteY1099" fmla="*/ 423578 h 2867025"/>
                <a:gd name="connsiteX1100" fmla="*/ 1940655 w 3170238"/>
                <a:gd name="connsiteY1100" fmla="*/ 421762 h 2867025"/>
                <a:gd name="connsiteX1101" fmla="*/ 1940428 w 3170238"/>
                <a:gd name="connsiteY1101" fmla="*/ 420400 h 2867025"/>
                <a:gd name="connsiteX1102" fmla="*/ 1940201 w 3170238"/>
                <a:gd name="connsiteY1102" fmla="*/ 418811 h 2867025"/>
                <a:gd name="connsiteX1103" fmla="*/ 1940428 w 3170238"/>
                <a:gd name="connsiteY1103" fmla="*/ 416768 h 2867025"/>
                <a:gd name="connsiteX1104" fmla="*/ 1941109 w 3170238"/>
                <a:gd name="connsiteY1104" fmla="*/ 414499 h 2867025"/>
                <a:gd name="connsiteX1105" fmla="*/ 1942243 w 3170238"/>
                <a:gd name="connsiteY1105" fmla="*/ 411775 h 2867025"/>
                <a:gd name="connsiteX1106" fmla="*/ 1943604 w 3170238"/>
                <a:gd name="connsiteY1106" fmla="*/ 409051 h 2867025"/>
                <a:gd name="connsiteX1107" fmla="*/ 1945418 w 3170238"/>
                <a:gd name="connsiteY1107" fmla="*/ 405646 h 2867025"/>
                <a:gd name="connsiteX1108" fmla="*/ 1949954 w 3170238"/>
                <a:gd name="connsiteY1108" fmla="*/ 398382 h 2867025"/>
                <a:gd name="connsiteX1109" fmla="*/ 1955625 w 3170238"/>
                <a:gd name="connsiteY1109" fmla="*/ 390210 h 2867025"/>
                <a:gd name="connsiteX1110" fmla="*/ 1962429 w 3170238"/>
                <a:gd name="connsiteY1110" fmla="*/ 381130 h 2867025"/>
                <a:gd name="connsiteX1111" fmla="*/ 1969914 w 3170238"/>
                <a:gd name="connsiteY1111" fmla="*/ 371823 h 2867025"/>
                <a:gd name="connsiteX1112" fmla="*/ 1977853 w 3170238"/>
                <a:gd name="connsiteY1112" fmla="*/ 361835 h 2867025"/>
                <a:gd name="connsiteX1113" fmla="*/ 1986699 w 3170238"/>
                <a:gd name="connsiteY1113" fmla="*/ 351620 h 2867025"/>
                <a:gd name="connsiteX1114" fmla="*/ 1995772 w 3170238"/>
                <a:gd name="connsiteY1114" fmla="*/ 341632 h 2867025"/>
                <a:gd name="connsiteX1115" fmla="*/ 2004845 w 3170238"/>
                <a:gd name="connsiteY1115" fmla="*/ 331417 h 2867025"/>
                <a:gd name="connsiteX1116" fmla="*/ 2014144 w 3170238"/>
                <a:gd name="connsiteY1116" fmla="*/ 321656 h 2867025"/>
                <a:gd name="connsiteX1117" fmla="*/ 2023217 w 3170238"/>
                <a:gd name="connsiteY1117" fmla="*/ 312349 h 2867025"/>
                <a:gd name="connsiteX1118" fmla="*/ 2031836 w 3170238"/>
                <a:gd name="connsiteY1118" fmla="*/ 303723 h 2867025"/>
                <a:gd name="connsiteX1119" fmla="*/ 2040001 w 3170238"/>
                <a:gd name="connsiteY1119" fmla="*/ 295551 h 2867025"/>
                <a:gd name="connsiteX1120" fmla="*/ 2047260 w 3170238"/>
                <a:gd name="connsiteY1120" fmla="*/ 288515 h 2867025"/>
                <a:gd name="connsiteX1121" fmla="*/ 2064044 w 3170238"/>
                <a:gd name="connsiteY1121" fmla="*/ 272852 h 2867025"/>
                <a:gd name="connsiteX1122" fmla="*/ 2085819 w 3170238"/>
                <a:gd name="connsiteY1122" fmla="*/ 252195 h 2867025"/>
                <a:gd name="connsiteX1123" fmla="*/ 2098294 w 3170238"/>
                <a:gd name="connsiteY1123" fmla="*/ 241072 h 2867025"/>
                <a:gd name="connsiteX1124" fmla="*/ 2111449 w 3170238"/>
                <a:gd name="connsiteY1124" fmla="*/ 229268 h 2867025"/>
                <a:gd name="connsiteX1125" fmla="*/ 2125058 w 3170238"/>
                <a:gd name="connsiteY1125" fmla="*/ 217691 h 2867025"/>
                <a:gd name="connsiteX1126" fmla="*/ 2139348 w 3170238"/>
                <a:gd name="connsiteY1126" fmla="*/ 205887 h 2867025"/>
                <a:gd name="connsiteX1127" fmla="*/ 2153864 w 3170238"/>
                <a:gd name="connsiteY1127" fmla="*/ 194310 h 2867025"/>
                <a:gd name="connsiteX1128" fmla="*/ 2161349 w 3170238"/>
                <a:gd name="connsiteY1128" fmla="*/ 188862 h 2867025"/>
                <a:gd name="connsiteX1129" fmla="*/ 2168608 w 3170238"/>
                <a:gd name="connsiteY1129" fmla="*/ 183641 h 2867025"/>
                <a:gd name="connsiteX1130" fmla="*/ 2176093 w 3170238"/>
                <a:gd name="connsiteY1130" fmla="*/ 178193 h 2867025"/>
                <a:gd name="connsiteX1131" fmla="*/ 2183351 w 3170238"/>
                <a:gd name="connsiteY1131" fmla="*/ 173427 h 2867025"/>
                <a:gd name="connsiteX1132" fmla="*/ 2190836 w 3170238"/>
                <a:gd name="connsiteY1132" fmla="*/ 168433 h 2867025"/>
                <a:gd name="connsiteX1133" fmla="*/ 2198321 w 3170238"/>
                <a:gd name="connsiteY1133" fmla="*/ 164120 h 2867025"/>
                <a:gd name="connsiteX1134" fmla="*/ 2205579 w 3170238"/>
                <a:gd name="connsiteY1134" fmla="*/ 160034 h 2867025"/>
                <a:gd name="connsiteX1135" fmla="*/ 2212837 w 3170238"/>
                <a:gd name="connsiteY1135" fmla="*/ 155948 h 2867025"/>
                <a:gd name="connsiteX1136" fmla="*/ 2219868 w 3170238"/>
                <a:gd name="connsiteY1136" fmla="*/ 152543 h 2867025"/>
                <a:gd name="connsiteX1137" fmla="*/ 2226900 w 3170238"/>
                <a:gd name="connsiteY1137" fmla="*/ 149592 h 2867025"/>
                <a:gd name="connsiteX1138" fmla="*/ 2233704 w 3170238"/>
                <a:gd name="connsiteY1138" fmla="*/ 147095 h 2867025"/>
                <a:gd name="connsiteX1139" fmla="*/ 2240509 w 3170238"/>
                <a:gd name="connsiteY1139" fmla="*/ 144825 h 2867025"/>
                <a:gd name="connsiteX1140" fmla="*/ 2247087 w 3170238"/>
                <a:gd name="connsiteY1140" fmla="*/ 143009 h 2867025"/>
                <a:gd name="connsiteX1141" fmla="*/ 2253438 w 3170238"/>
                <a:gd name="connsiteY1141" fmla="*/ 141874 h 2867025"/>
                <a:gd name="connsiteX1142" fmla="*/ 2253438 w 3170238"/>
                <a:gd name="connsiteY1142" fmla="*/ 101922 h 2867025"/>
                <a:gd name="connsiteX1143" fmla="*/ 2264779 w 3170238"/>
                <a:gd name="connsiteY1143" fmla="*/ 94658 h 2867025"/>
                <a:gd name="connsiteX1144" fmla="*/ 2276346 w 3170238"/>
                <a:gd name="connsiteY1144" fmla="*/ 87167 h 2867025"/>
                <a:gd name="connsiteX1145" fmla="*/ 2290409 w 3170238"/>
                <a:gd name="connsiteY1145" fmla="*/ 78087 h 2867025"/>
                <a:gd name="connsiteX1146" fmla="*/ 2305379 w 3170238"/>
                <a:gd name="connsiteY1146" fmla="*/ 69007 h 2867025"/>
                <a:gd name="connsiteX1147" fmla="*/ 2312637 w 3170238"/>
                <a:gd name="connsiteY1147" fmla="*/ 64921 h 2867025"/>
                <a:gd name="connsiteX1148" fmla="*/ 2319442 w 3170238"/>
                <a:gd name="connsiteY1148" fmla="*/ 61289 h 2867025"/>
                <a:gd name="connsiteX1149" fmla="*/ 2326020 w 3170238"/>
                <a:gd name="connsiteY1149" fmla="*/ 57884 h 2867025"/>
                <a:gd name="connsiteX1150" fmla="*/ 2331690 w 3170238"/>
                <a:gd name="connsiteY1150" fmla="*/ 55161 h 2867025"/>
                <a:gd name="connsiteX1151" fmla="*/ 2336453 w 3170238"/>
                <a:gd name="connsiteY1151" fmla="*/ 53118 h 2867025"/>
                <a:gd name="connsiteX1152" fmla="*/ 2338721 w 3170238"/>
                <a:gd name="connsiteY1152" fmla="*/ 52663 h 2867025"/>
                <a:gd name="connsiteX1153" fmla="*/ 2340309 w 3170238"/>
                <a:gd name="connsiteY1153" fmla="*/ 52210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</a:cxnLst>
              <a:rect l="l" t="t" r="r" b="b"/>
              <a:pathLst>
                <a:path w="3170238" h="2867025">
                  <a:moveTo>
                    <a:pt x="1433513" y="1268412"/>
                  </a:moveTo>
                  <a:lnTo>
                    <a:pt x="1433059" y="1273629"/>
                  </a:lnTo>
                  <a:lnTo>
                    <a:pt x="1432379" y="1280207"/>
                  </a:lnTo>
                  <a:lnTo>
                    <a:pt x="1429884" y="1296538"/>
                  </a:lnTo>
                  <a:lnTo>
                    <a:pt x="1426936" y="1316271"/>
                  </a:lnTo>
                  <a:lnTo>
                    <a:pt x="1425348" y="1326931"/>
                  </a:lnTo>
                  <a:lnTo>
                    <a:pt x="1424214" y="1338272"/>
                  </a:lnTo>
                  <a:lnTo>
                    <a:pt x="1423081" y="1349613"/>
                  </a:lnTo>
                  <a:lnTo>
                    <a:pt x="1422400" y="1361181"/>
                  </a:lnTo>
                  <a:lnTo>
                    <a:pt x="1422400" y="1372522"/>
                  </a:lnTo>
                  <a:lnTo>
                    <a:pt x="1422627" y="1378419"/>
                  </a:lnTo>
                  <a:lnTo>
                    <a:pt x="1422854" y="1383862"/>
                  </a:lnTo>
                  <a:lnTo>
                    <a:pt x="1423534" y="1389533"/>
                  </a:lnTo>
                  <a:lnTo>
                    <a:pt x="1424214" y="1394977"/>
                  </a:lnTo>
                  <a:lnTo>
                    <a:pt x="1425122" y="1400193"/>
                  </a:lnTo>
                  <a:lnTo>
                    <a:pt x="1426256" y="1405637"/>
                  </a:lnTo>
                  <a:lnTo>
                    <a:pt x="1427843" y="1410854"/>
                  </a:lnTo>
                  <a:lnTo>
                    <a:pt x="1429204" y="1415617"/>
                  </a:lnTo>
                  <a:lnTo>
                    <a:pt x="1431245" y="1420153"/>
                  </a:lnTo>
                  <a:lnTo>
                    <a:pt x="1433513" y="1424917"/>
                  </a:lnTo>
                  <a:lnTo>
                    <a:pt x="1435781" y="1429226"/>
                  </a:lnTo>
                  <a:lnTo>
                    <a:pt x="1438275" y="1433309"/>
                  </a:lnTo>
                  <a:lnTo>
                    <a:pt x="1440997" y="1437618"/>
                  </a:lnTo>
                  <a:lnTo>
                    <a:pt x="1443945" y="1441701"/>
                  </a:lnTo>
                  <a:lnTo>
                    <a:pt x="1449614" y="1449413"/>
                  </a:lnTo>
                  <a:lnTo>
                    <a:pt x="1455738" y="1457125"/>
                  </a:lnTo>
                  <a:lnTo>
                    <a:pt x="1462314" y="1464156"/>
                  </a:lnTo>
                  <a:lnTo>
                    <a:pt x="1468891" y="1471187"/>
                  </a:lnTo>
                  <a:lnTo>
                    <a:pt x="1475695" y="1477765"/>
                  </a:lnTo>
                  <a:lnTo>
                    <a:pt x="1482498" y="1484343"/>
                  </a:lnTo>
                  <a:lnTo>
                    <a:pt x="1495652" y="1496818"/>
                  </a:lnTo>
                  <a:lnTo>
                    <a:pt x="1502002" y="1502942"/>
                  </a:lnTo>
                  <a:lnTo>
                    <a:pt x="1508125" y="1509066"/>
                  </a:lnTo>
                  <a:lnTo>
                    <a:pt x="1514022" y="1515190"/>
                  </a:lnTo>
                  <a:lnTo>
                    <a:pt x="1519011" y="1521541"/>
                  </a:lnTo>
                  <a:lnTo>
                    <a:pt x="1523773" y="1527665"/>
                  </a:lnTo>
                  <a:lnTo>
                    <a:pt x="1525814" y="1531067"/>
                  </a:lnTo>
                  <a:lnTo>
                    <a:pt x="1527856" y="1534243"/>
                  </a:lnTo>
                  <a:lnTo>
                    <a:pt x="1531938" y="1541274"/>
                  </a:lnTo>
                  <a:lnTo>
                    <a:pt x="1537381" y="1548986"/>
                  </a:lnTo>
                  <a:lnTo>
                    <a:pt x="1543277" y="1557832"/>
                  </a:lnTo>
                  <a:lnTo>
                    <a:pt x="1550081" y="1567358"/>
                  </a:lnTo>
                  <a:lnTo>
                    <a:pt x="1565048" y="1587772"/>
                  </a:lnTo>
                  <a:lnTo>
                    <a:pt x="1581604" y="1609773"/>
                  </a:lnTo>
                  <a:lnTo>
                    <a:pt x="1598613" y="1631775"/>
                  </a:lnTo>
                  <a:lnTo>
                    <a:pt x="1615395" y="1653322"/>
                  </a:lnTo>
                  <a:lnTo>
                    <a:pt x="1631043" y="1673282"/>
                  </a:lnTo>
                  <a:lnTo>
                    <a:pt x="1644650" y="1690747"/>
                  </a:lnTo>
                  <a:lnTo>
                    <a:pt x="1651000" y="1698686"/>
                  </a:lnTo>
                  <a:lnTo>
                    <a:pt x="1657804" y="1706624"/>
                  </a:lnTo>
                  <a:lnTo>
                    <a:pt x="1664834" y="1714563"/>
                  </a:lnTo>
                  <a:lnTo>
                    <a:pt x="1672318" y="1722729"/>
                  </a:lnTo>
                  <a:lnTo>
                    <a:pt x="1687966" y="1738833"/>
                  </a:lnTo>
                  <a:lnTo>
                    <a:pt x="1703614" y="1754710"/>
                  </a:lnTo>
                  <a:lnTo>
                    <a:pt x="1711098" y="1762648"/>
                  </a:lnTo>
                  <a:lnTo>
                    <a:pt x="1718356" y="1770360"/>
                  </a:lnTo>
                  <a:lnTo>
                    <a:pt x="1725386" y="1778072"/>
                  </a:lnTo>
                  <a:lnTo>
                    <a:pt x="1731736" y="1785784"/>
                  </a:lnTo>
                  <a:lnTo>
                    <a:pt x="1737859" y="1793269"/>
                  </a:lnTo>
                  <a:lnTo>
                    <a:pt x="1743302" y="1800527"/>
                  </a:lnTo>
                  <a:lnTo>
                    <a:pt x="1745343" y="1804156"/>
                  </a:lnTo>
                  <a:lnTo>
                    <a:pt x="1747611" y="1807785"/>
                  </a:lnTo>
                  <a:lnTo>
                    <a:pt x="1749652" y="1811414"/>
                  </a:lnTo>
                  <a:lnTo>
                    <a:pt x="1751239" y="1814817"/>
                  </a:lnTo>
                  <a:lnTo>
                    <a:pt x="1754868" y="1822528"/>
                  </a:lnTo>
                  <a:lnTo>
                    <a:pt x="1759404" y="1830694"/>
                  </a:lnTo>
                  <a:lnTo>
                    <a:pt x="1764393" y="1839767"/>
                  </a:lnTo>
                  <a:lnTo>
                    <a:pt x="1769836" y="1849293"/>
                  </a:lnTo>
                  <a:lnTo>
                    <a:pt x="1781402" y="1869026"/>
                  </a:lnTo>
                  <a:lnTo>
                    <a:pt x="1793648" y="1888986"/>
                  </a:lnTo>
                  <a:lnTo>
                    <a:pt x="1805214" y="1907585"/>
                  </a:lnTo>
                  <a:lnTo>
                    <a:pt x="1815873" y="1923916"/>
                  </a:lnTo>
                  <a:lnTo>
                    <a:pt x="1828347" y="1944103"/>
                  </a:lnTo>
                  <a:lnTo>
                    <a:pt x="1835150" y="1954990"/>
                  </a:lnTo>
                  <a:lnTo>
                    <a:pt x="1848984" y="1975404"/>
                  </a:lnTo>
                  <a:lnTo>
                    <a:pt x="1888218" y="2034376"/>
                  </a:lnTo>
                  <a:lnTo>
                    <a:pt x="1929947" y="2095844"/>
                  </a:lnTo>
                  <a:lnTo>
                    <a:pt x="1946729" y="2120114"/>
                  </a:lnTo>
                  <a:lnTo>
                    <a:pt x="1957614" y="2135537"/>
                  </a:lnTo>
                  <a:lnTo>
                    <a:pt x="1961243" y="2140981"/>
                  </a:lnTo>
                  <a:lnTo>
                    <a:pt x="1965552" y="2147105"/>
                  </a:lnTo>
                  <a:lnTo>
                    <a:pt x="1973716" y="2160034"/>
                  </a:lnTo>
                  <a:lnTo>
                    <a:pt x="1982107" y="2174096"/>
                  </a:lnTo>
                  <a:lnTo>
                    <a:pt x="1989818" y="2187932"/>
                  </a:lnTo>
                  <a:lnTo>
                    <a:pt x="1996848" y="2201314"/>
                  </a:lnTo>
                  <a:lnTo>
                    <a:pt x="2002291" y="2212882"/>
                  </a:lnTo>
                  <a:lnTo>
                    <a:pt x="2004332" y="2217645"/>
                  </a:lnTo>
                  <a:lnTo>
                    <a:pt x="2005920" y="2221728"/>
                  </a:lnTo>
                  <a:lnTo>
                    <a:pt x="2006827" y="2225130"/>
                  </a:lnTo>
                  <a:lnTo>
                    <a:pt x="2007281" y="2227399"/>
                  </a:lnTo>
                  <a:lnTo>
                    <a:pt x="2007281" y="2228079"/>
                  </a:lnTo>
                  <a:lnTo>
                    <a:pt x="2008188" y="2228533"/>
                  </a:lnTo>
                  <a:lnTo>
                    <a:pt x="2009095" y="2228533"/>
                  </a:lnTo>
                  <a:lnTo>
                    <a:pt x="2010229" y="2228079"/>
                  </a:lnTo>
                  <a:lnTo>
                    <a:pt x="2011816" y="2227399"/>
                  </a:lnTo>
                  <a:lnTo>
                    <a:pt x="2013404" y="2226491"/>
                  </a:lnTo>
                  <a:lnTo>
                    <a:pt x="2017713" y="2223769"/>
                  </a:lnTo>
                  <a:lnTo>
                    <a:pt x="2023156" y="2220140"/>
                  </a:lnTo>
                  <a:lnTo>
                    <a:pt x="2029052" y="2215377"/>
                  </a:lnTo>
                  <a:lnTo>
                    <a:pt x="2035402" y="2210387"/>
                  </a:lnTo>
                  <a:lnTo>
                    <a:pt x="2042206" y="2204717"/>
                  </a:lnTo>
                  <a:lnTo>
                    <a:pt x="2055586" y="2193149"/>
                  </a:lnTo>
                  <a:lnTo>
                    <a:pt x="2068059" y="2181581"/>
                  </a:lnTo>
                  <a:lnTo>
                    <a:pt x="2078264" y="2171828"/>
                  </a:lnTo>
                  <a:lnTo>
                    <a:pt x="2081893" y="2168199"/>
                  </a:lnTo>
                  <a:lnTo>
                    <a:pt x="2084161" y="2165250"/>
                  </a:lnTo>
                  <a:lnTo>
                    <a:pt x="2085068" y="2164570"/>
                  </a:lnTo>
                  <a:lnTo>
                    <a:pt x="2085748" y="2164116"/>
                  </a:lnTo>
                  <a:lnTo>
                    <a:pt x="2085975" y="2164116"/>
                  </a:lnTo>
                  <a:lnTo>
                    <a:pt x="2085975" y="2164797"/>
                  </a:lnTo>
                  <a:lnTo>
                    <a:pt x="2085522" y="2167519"/>
                  </a:lnTo>
                  <a:lnTo>
                    <a:pt x="2083707" y="2171828"/>
                  </a:lnTo>
                  <a:lnTo>
                    <a:pt x="2081439" y="2177952"/>
                  </a:lnTo>
                  <a:lnTo>
                    <a:pt x="2078038" y="2185210"/>
                  </a:lnTo>
                  <a:lnTo>
                    <a:pt x="2073729" y="2194283"/>
                  </a:lnTo>
                  <a:lnTo>
                    <a:pt x="2068966" y="2204263"/>
                  </a:lnTo>
                  <a:lnTo>
                    <a:pt x="2063070" y="2215377"/>
                  </a:lnTo>
                  <a:lnTo>
                    <a:pt x="2056493" y="2227625"/>
                  </a:lnTo>
                  <a:lnTo>
                    <a:pt x="2049463" y="2240554"/>
                  </a:lnTo>
                  <a:lnTo>
                    <a:pt x="2041525" y="2254163"/>
                  </a:lnTo>
                  <a:lnTo>
                    <a:pt x="2032907" y="2268453"/>
                  </a:lnTo>
                  <a:lnTo>
                    <a:pt x="2023836" y="2283196"/>
                  </a:lnTo>
                  <a:lnTo>
                    <a:pt x="2014084" y="2297939"/>
                  </a:lnTo>
                  <a:lnTo>
                    <a:pt x="2003879" y="2313136"/>
                  </a:lnTo>
                  <a:lnTo>
                    <a:pt x="1979839" y="2330828"/>
                  </a:lnTo>
                  <a:lnTo>
                    <a:pt x="1946275" y="2354870"/>
                  </a:lnTo>
                  <a:lnTo>
                    <a:pt x="1927679" y="2368026"/>
                  </a:lnTo>
                  <a:lnTo>
                    <a:pt x="1909536" y="2380954"/>
                  </a:lnTo>
                  <a:lnTo>
                    <a:pt x="1891620" y="2393202"/>
                  </a:lnTo>
                  <a:lnTo>
                    <a:pt x="1875745" y="2403863"/>
                  </a:lnTo>
                  <a:lnTo>
                    <a:pt x="1870529" y="2407038"/>
                  </a:lnTo>
                  <a:lnTo>
                    <a:pt x="1864632" y="2410214"/>
                  </a:lnTo>
                  <a:lnTo>
                    <a:pt x="1858282" y="2413616"/>
                  </a:lnTo>
                  <a:lnTo>
                    <a:pt x="1851252" y="2417018"/>
                  </a:lnTo>
                  <a:lnTo>
                    <a:pt x="1835604" y="2424277"/>
                  </a:lnTo>
                  <a:lnTo>
                    <a:pt x="1817688" y="2432215"/>
                  </a:lnTo>
                  <a:lnTo>
                    <a:pt x="1798638" y="2440154"/>
                  </a:lnTo>
                  <a:lnTo>
                    <a:pt x="1778227" y="2448546"/>
                  </a:lnTo>
                  <a:lnTo>
                    <a:pt x="1736045" y="2465784"/>
                  </a:lnTo>
                  <a:lnTo>
                    <a:pt x="1714500" y="2474403"/>
                  </a:lnTo>
                  <a:lnTo>
                    <a:pt x="1693636" y="2483249"/>
                  </a:lnTo>
                  <a:lnTo>
                    <a:pt x="1673679" y="2492095"/>
                  </a:lnTo>
                  <a:lnTo>
                    <a:pt x="1654856" y="2500487"/>
                  </a:lnTo>
                  <a:lnTo>
                    <a:pt x="1646238" y="2505024"/>
                  </a:lnTo>
                  <a:lnTo>
                    <a:pt x="1637620" y="2509106"/>
                  </a:lnTo>
                  <a:lnTo>
                    <a:pt x="1629909" y="2513416"/>
                  </a:lnTo>
                  <a:lnTo>
                    <a:pt x="1622425" y="2517272"/>
                  </a:lnTo>
                  <a:lnTo>
                    <a:pt x="1615622" y="2521581"/>
                  </a:lnTo>
                  <a:lnTo>
                    <a:pt x="1609952" y="2525437"/>
                  </a:lnTo>
                  <a:lnTo>
                    <a:pt x="1604509" y="2529293"/>
                  </a:lnTo>
                  <a:lnTo>
                    <a:pt x="1599973" y="2533149"/>
                  </a:lnTo>
                  <a:lnTo>
                    <a:pt x="1588181" y="2542902"/>
                  </a:lnTo>
                  <a:lnTo>
                    <a:pt x="1570945" y="2556965"/>
                  </a:lnTo>
                  <a:lnTo>
                    <a:pt x="1548039" y="2575110"/>
                  </a:lnTo>
                  <a:lnTo>
                    <a:pt x="1520825" y="2595978"/>
                  </a:lnTo>
                  <a:lnTo>
                    <a:pt x="1489529" y="2619340"/>
                  </a:lnTo>
                  <a:lnTo>
                    <a:pt x="1472747" y="2631815"/>
                  </a:lnTo>
                  <a:lnTo>
                    <a:pt x="1455057" y="2644517"/>
                  </a:lnTo>
                  <a:lnTo>
                    <a:pt x="1436914" y="2657445"/>
                  </a:lnTo>
                  <a:lnTo>
                    <a:pt x="1418091" y="2670601"/>
                  </a:lnTo>
                  <a:lnTo>
                    <a:pt x="1398814" y="2683983"/>
                  </a:lnTo>
                  <a:lnTo>
                    <a:pt x="1379084" y="2697139"/>
                  </a:lnTo>
                  <a:lnTo>
                    <a:pt x="1359127" y="2710521"/>
                  </a:lnTo>
                  <a:lnTo>
                    <a:pt x="1338943" y="2723449"/>
                  </a:lnTo>
                  <a:lnTo>
                    <a:pt x="1318532" y="2736151"/>
                  </a:lnTo>
                  <a:lnTo>
                    <a:pt x="1298122" y="2748853"/>
                  </a:lnTo>
                  <a:lnTo>
                    <a:pt x="1277711" y="2761101"/>
                  </a:lnTo>
                  <a:lnTo>
                    <a:pt x="1257527" y="2772669"/>
                  </a:lnTo>
                  <a:lnTo>
                    <a:pt x="1237116" y="2784010"/>
                  </a:lnTo>
                  <a:lnTo>
                    <a:pt x="1217159" y="2794443"/>
                  </a:lnTo>
                  <a:lnTo>
                    <a:pt x="1197882" y="2804197"/>
                  </a:lnTo>
                  <a:lnTo>
                    <a:pt x="1178832" y="2813496"/>
                  </a:lnTo>
                  <a:lnTo>
                    <a:pt x="1169534" y="2817579"/>
                  </a:lnTo>
                  <a:lnTo>
                    <a:pt x="1160236" y="2821435"/>
                  </a:lnTo>
                  <a:lnTo>
                    <a:pt x="1151391" y="2825064"/>
                  </a:lnTo>
                  <a:lnTo>
                    <a:pt x="1142320" y="2828693"/>
                  </a:lnTo>
                  <a:lnTo>
                    <a:pt x="1133475" y="2831868"/>
                  </a:lnTo>
                  <a:lnTo>
                    <a:pt x="1125084" y="2834817"/>
                  </a:lnTo>
                  <a:lnTo>
                    <a:pt x="1116693" y="2837539"/>
                  </a:lnTo>
                  <a:lnTo>
                    <a:pt x="1108529" y="2839807"/>
                  </a:lnTo>
                  <a:lnTo>
                    <a:pt x="1100591" y="2841848"/>
                  </a:lnTo>
                  <a:lnTo>
                    <a:pt x="1092881" y="2843663"/>
                  </a:lnTo>
                  <a:lnTo>
                    <a:pt x="1085397" y="2845024"/>
                  </a:lnTo>
                  <a:lnTo>
                    <a:pt x="1078366" y="2846385"/>
                  </a:lnTo>
                  <a:lnTo>
                    <a:pt x="1048657" y="2849787"/>
                  </a:lnTo>
                  <a:lnTo>
                    <a:pt x="1016907" y="2853189"/>
                  </a:lnTo>
                  <a:lnTo>
                    <a:pt x="983570" y="2856365"/>
                  </a:lnTo>
                  <a:lnTo>
                    <a:pt x="949325" y="2859087"/>
                  </a:lnTo>
                  <a:lnTo>
                    <a:pt x="914173" y="2861582"/>
                  </a:lnTo>
                  <a:lnTo>
                    <a:pt x="879248" y="2863623"/>
                  </a:lnTo>
                  <a:lnTo>
                    <a:pt x="844097" y="2865211"/>
                  </a:lnTo>
                  <a:lnTo>
                    <a:pt x="810306" y="2866345"/>
                  </a:lnTo>
                  <a:lnTo>
                    <a:pt x="777648" y="2867025"/>
                  </a:lnTo>
                  <a:lnTo>
                    <a:pt x="761773" y="2867025"/>
                  </a:lnTo>
                  <a:lnTo>
                    <a:pt x="746806" y="2866798"/>
                  </a:lnTo>
                  <a:lnTo>
                    <a:pt x="732064" y="2866572"/>
                  </a:lnTo>
                  <a:lnTo>
                    <a:pt x="718004" y="2866118"/>
                  </a:lnTo>
                  <a:lnTo>
                    <a:pt x="704623" y="2865437"/>
                  </a:lnTo>
                  <a:lnTo>
                    <a:pt x="692150" y="2864757"/>
                  </a:lnTo>
                  <a:lnTo>
                    <a:pt x="680584" y="2863850"/>
                  </a:lnTo>
                  <a:lnTo>
                    <a:pt x="669698" y="2862716"/>
                  </a:lnTo>
                  <a:lnTo>
                    <a:pt x="659720" y="2861128"/>
                  </a:lnTo>
                  <a:lnTo>
                    <a:pt x="650648" y="2859767"/>
                  </a:lnTo>
                  <a:lnTo>
                    <a:pt x="642938" y="2857726"/>
                  </a:lnTo>
                  <a:lnTo>
                    <a:pt x="635907" y="2855684"/>
                  </a:lnTo>
                  <a:lnTo>
                    <a:pt x="633186" y="2854777"/>
                  </a:lnTo>
                  <a:lnTo>
                    <a:pt x="630464" y="2853643"/>
                  </a:lnTo>
                  <a:lnTo>
                    <a:pt x="628197" y="2852282"/>
                  </a:lnTo>
                  <a:lnTo>
                    <a:pt x="625929" y="2851148"/>
                  </a:lnTo>
                  <a:lnTo>
                    <a:pt x="622300" y="2848426"/>
                  </a:lnTo>
                  <a:lnTo>
                    <a:pt x="618445" y="2845251"/>
                  </a:lnTo>
                  <a:lnTo>
                    <a:pt x="610281" y="2838446"/>
                  </a:lnTo>
                  <a:lnTo>
                    <a:pt x="601663" y="2830734"/>
                  </a:lnTo>
                  <a:lnTo>
                    <a:pt x="592818" y="2821888"/>
                  </a:lnTo>
                  <a:lnTo>
                    <a:pt x="583747" y="2812135"/>
                  </a:lnTo>
                  <a:lnTo>
                    <a:pt x="574448" y="2801928"/>
                  </a:lnTo>
                  <a:lnTo>
                    <a:pt x="564923" y="2791041"/>
                  </a:lnTo>
                  <a:lnTo>
                    <a:pt x="555625" y="2779247"/>
                  </a:lnTo>
                  <a:lnTo>
                    <a:pt x="546100" y="2767452"/>
                  </a:lnTo>
                  <a:lnTo>
                    <a:pt x="537029" y="2755204"/>
                  </a:lnTo>
                  <a:lnTo>
                    <a:pt x="527731" y="2742502"/>
                  </a:lnTo>
                  <a:lnTo>
                    <a:pt x="518886" y="2729800"/>
                  </a:lnTo>
                  <a:lnTo>
                    <a:pt x="510268" y="2717325"/>
                  </a:lnTo>
                  <a:lnTo>
                    <a:pt x="502104" y="2704624"/>
                  </a:lnTo>
                  <a:lnTo>
                    <a:pt x="494393" y="2691922"/>
                  </a:lnTo>
                  <a:lnTo>
                    <a:pt x="487136" y="2679674"/>
                  </a:lnTo>
                  <a:lnTo>
                    <a:pt x="472168" y="2654497"/>
                  </a:lnTo>
                  <a:lnTo>
                    <a:pt x="455839" y="2627279"/>
                  </a:lnTo>
                  <a:lnTo>
                    <a:pt x="438830" y="2599380"/>
                  </a:lnTo>
                  <a:lnTo>
                    <a:pt x="422048" y="2571481"/>
                  </a:lnTo>
                  <a:lnTo>
                    <a:pt x="405947" y="2544036"/>
                  </a:lnTo>
                  <a:lnTo>
                    <a:pt x="398689" y="2530881"/>
                  </a:lnTo>
                  <a:lnTo>
                    <a:pt x="391659" y="2518633"/>
                  </a:lnTo>
                  <a:lnTo>
                    <a:pt x="385309" y="2506611"/>
                  </a:lnTo>
                  <a:lnTo>
                    <a:pt x="379413" y="2495724"/>
                  </a:lnTo>
                  <a:lnTo>
                    <a:pt x="374423" y="2485291"/>
                  </a:lnTo>
                  <a:lnTo>
                    <a:pt x="370114" y="2475991"/>
                  </a:lnTo>
                  <a:lnTo>
                    <a:pt x="365805" y="2466238"/>
                  </a:lnTo>
                  <a:lnTo>
                    <a:pt x="360136" y="2454897"/>
                  </a:lnTo>
                  <a:lnTo>
                    <a:pt x="353332" y="2442195"/>
                  </a:lnTo>
                  <a:lnTo>
                    <a:pt x="345622" y="2428132"/>
                  </a:lnTo>
                  <a:lnTo>
                    <a:pt x="328386" y="2397285"/>
                  </a:lnTo>
                  <a:lnTo>
                    <a:pt x="309336" y="2364170"/>
                  </a:lnTo>
                  <a:lnTo>
                    <a:pt x="299811" y="2346932"/>
                  </a:lnTo>
                  <a:lnTo>
                    <a:pt x="290513" y="2329920"/>
                  </a:lnTo>
                  <a:lnTo>
                    <a:pt x="281668" y="2312909"/>
                  </a:lnTo>
                  <a:lnTo>
                    <a:pt x="273050" y="2296351"/>
                  </a:lnTo>
                  <a:lnTo>
                    <a:pt x="265566" y="2280247"/>
                  </a:lnTo>
                  <a:lnTo>
                    <a:pt x="261938" y="2272308"/>
                  </a:lnTo>
                  <a:lnTo>
                    <a:pt x="258763" y="2264823"/>
                  </a:lnTo>
                  <a:lnTo>
                    <a:pt x="255588" y="2257565"/>
                  </a:lnTo>
                  <a:lnTo>
                    <a:pt x="252866" y="2250534"/>
                  </a:lnTo>
                  <a:lnTo>
                    <a:pt x="250372" y="2243956"/>
                  </a:lnTo>
                  <a:lnTo>
                    <a:pt x="248557" y="2237378"/>
                  </a:lnTo>
                  <a:lnTo>
                    <a:pt x="246516" y="2230801"/>
                  </a:lnTo>
                  <a:lnTo>
                    <a:pt x="243795" y="2223996"/>
                  </a:lnTo>
                  <a:lnTo>
                    <a:pt x="241073" y="2216511"/>
                  </a:lnTo>
                  <a:lnTo>
                    <a:pt x="237898" y="2208573"/>
                  </a:lnTo>
                  <a:lnTo>
                    <a:pt x="234497" y="2200634"/>
                  </a:lnTo>
                  <a:lnTo>
                    <a:pt x="230414" y="2192015"/>
                  </a:lnTo>
                  <a:lnTo>
                    <a:pt x="222023" y="2174323"/>
                  </a:lnTo>
                  <a:lnTo>
                    <a:pt x="212498" y="2155724"/>
                  </a:lnTo>
                  <a:lnTo>
                    <a:pt x="202520" y="2136671"/>
                  </a:lnTo>
                  <a:lnTo>
                    <a:pt x="191861" y="2117392"/>
                  </a:lnTo>
                  <a:lnTo>
                    <a:pt x="181202" y="2097885"/>
                  </a:lnTo>
                  <a:lnTo>
                    <a:pt x="170316" y="2078833"/>
                  </a:lnTo>
                  <a:lnTo>
                    <a:pt x="159657" y="2060687"/>
                  </a:lnTo>
                  <a:lnTo>
                    <a:pt x="139927" y="2026665"/>
                  </a:lnTo>
                  <a:lnTo>
                    <a:pt x="123372" y="1998766"/>
                  </a:lnTo>
                  <a:lnTo>
                    <a:pt x="112032" y="1979033"/>
                  </a:lnTo>
                  <a:lnTo>
                    <a:pt x="102054" y="1961341"/>
                  </a:lnTo>
                  <a:lnTo>
                    <a:pt x="89807" y="1938659"/>
                  </a:lnTo>
                  <a:lnTo>
                    <a:pt x="75973" y="1912122"/>
                  </a:lnTo>
                  <a:lnTo>
                    <a:pt x="60552" y="1882182"/>
                  </a:lnTo>
                  <a:lnTo>
                    <a:pt x="52841" y="1866304"/>
                  </a:lnTo>
                  <a:lnTo>
                    <a:pt x="44677" y="1849747"/>
                  </a:lnTo>
                  <a:lnTo>
                    <a:pt x="36966" y="1833189"/>
                  </a:lnTo>
                  <a:lnTo>
                    <a:pt x="29255" y="1816178"/>
                  </a:lnTo>
                  <a:lnTo>
                    <a:pt x="21318" y="1799166"/>
                  </a:lnTo>
                  <a:lnTo>
                    <a:pt x="13834" y="1781928"/>
                  </a:lnTo>
                  <a:lnTo>
                    <a:pt x="6804" y="1764690"/>
                  </a:lnTo>
                  <a:lnTo>
                    <a:pt x="0" y="1747905"/>
                  </a:lnTo>
                  <a:lnTo>
                    <a:pt x="3855" y="1749493"/>
                  </a:lnTo>
                  <a:lnTo>
                    <a:pt x="14514" y="1753122"/>
                  </a:lnTo>
                  <a:lnTo>
                    <a:pt x="30843" y="1758339"/>
                  </a:lnTo>
                  <a:lnTo>
                    <a:pt x="40822" y="1761514"/>
                  </a:lnTo>
                  <a:lnTo>
                    <a:pt x="51934" y="1764690"/>
                  </a:lnTo>
                  <a:lnTo>
                    <a:pt x="63500" y="1767638"/>
                  </a:lnTo>
                  <a:lnTo>
                    <a:pt x="75973" y="1770814"/>
                  </a:lnTo>
                  <a:lnTo>
                    <a:pt x="88900" y="1773536"/>
                  </a:lnTo>
                  <a:lnTo>
                    <a:pt x="102280" y="1776258"/>
                  </a:lnTo>
                  <a:lnTo>
                    <a:pt x="115888" y="1778299"/>
                  </a:lnTo>
                  <a:lnTo>
                    <a:pt x="129495" y="1779887"/>
                  </a:lnTo>
                  <a:lnTo>
                    <a:pt x="136298" y="1780567"/>
                  </a:lnTo>
                  <a:lnTo>
                    <a:pt x="143102" y="1781021"/>
                  </a:lnTo>
                  <a:lnTo>
                    <a:pt x="149905" y="1781248"/>
                  </a:lnTo>
                  <a:lnTo>
                    <a:pt x="156482" y="1781248"/>
                  </a:lnTo>
                  <a:lnTo>
                    <a:pt x="159884" y="1781248"/>
                  </a:lnTo>
                  <a:lnTo>
                    <a:pt x="162832" y="1781021"/>
                  </a:lnTo>
                  <a:lnTo>
                    <a:pt x="165780" y="1780794"/>
                  </a:lnTo>
                  <a:lnTo>
                    <a:pt x="168729" y="1780113"/>
                  </a:lnTo>
                  <a:lnTo>
                    <a:pt x="171450" y="1779660"/>
                  </a:lnTo>
                  <a:lnTo>
                    <a:pt x="173718" y="1778753"/>
                  </a:lnTo>
                  <a:lnTo>
                    <a:pt x="176213" y="1777618"/>
                  </a:lnTo>
                  <a:lnTo>
                    <a:pt x="178480" y="1776711"/>
                  </a:lnTo>
                  <a:lnTo>
                    <a:pt x="180522" y="1775577"/>
                  </a:lnTo>
                  <a:lnTo>
                    <a:pt x="182789" y="1774216"/>
                  </a:lnTo>
                  <a:lnTo>
                    <a:pt x="186418" y="1771268"/>
                  </a:lnTo>
                  <a:lnTo>
                    <a:pt x="190047" y="1767865"/>
                  </a:lnTo>
                  <a:lnTo>
                    <a:pt x="192995" y="1764463"/>
                  </a:lnTo>
                  <a:lnTo>
                    <a:pt x="195943" y="1760380"/>
                  </a:lnTo>
                  <a:lnTo>
                    <a:pt x="198664" y="1756298"/>
                  </a:lnTo>
                  <a:lnTo>
                    <a:pt x="201159" y="1751761"/>
                  </a:lnTo>
                  <a:lnTo>
                    <a:pt x="203200" y="1747225"/>
                  </a:lnTo>
                  <a:lnTo>
                    <a:pt x="207736" y="1737925"/>
                  </a:lnTo>
                  <a:lnTo>
                    <a:pt x="212045" y="1728172"/>
                  </a:lnTo>
                  <a:lnTo>
                    <a:pt x="214539" y="1723636"/>
                  </a:lnTo>
                  <a:lnTo>
                    <a:pt x="216807" y="1719099"/>
                  </a:lnTo>
                  <a:lnTo>
                    <a:pt x="219302" y="1714336"/>
                  </a:lnTo>
                  <a:lnTo>
                    <a:pt x="222250" y="1710027"/>
                  </a:lnTo>
                  <a:lnTo>
                    <a:pt x="225425" y="1706171"/>
                  </a:lnTo>
                  <a:lnTo>
                    <a:pt x="228827" y="1702088"/>
                  </a:lnTo>
                  <a:lnTo>
                    <a:pt x="232455" y="1698459"/>
                  </a:lnTo>
                  <a:lnTo>
                    <a:pt x="236764" y="1695284"/>
                  </a:lnTo>
                  <a:lnTo>
                    <a:pt x="239032" y="1693923"/>
                  </a:lnTo>
                  <a:lnTo>
                    <a:pt x="241527" y="1692789"/>
                  </a:lnTo>
                  <a:lnTo>
                    <a:pt x="243795" y="1691428"/>
                  </a:lnTo>
                  <a:lnTo>
                    <a:pt x="246516" y="1690294"/>
                  </a:lnTo>
                  <a:lnTo>
                    <a:pt x="249464" y="1689386"/>
                  </a:lnTo>
                  <a:lnTo>
                    <a:pt x="252413" y="1688479"/>
                  </a:lnTo>
                  <a:lnTo>
                    <a:pt x="255361" y="1687799"/>
                  </a:lnTo>
                  <a:lnTo>
                    <a:pt x="258763" y="1687345"/>
                  </a:lnTo>
                  <a:lnTo>
                    <a:pt x="262164" y="1686891"/>
                  </a:lnTo>
                  <a:lnTo>
                    <a:pt x="265566" y="1686664"/>
                  </a:lnTo>
                  <a:lnTo>
                    <a:pt x="269422" y="1686438"/>
                  </a:lnTo>
                  <a:lnTo>
                    <a:pt x="273277" y="1686438"/>
                  </a:lnTo>
                  <a:lnTo>
                    <a:pt x="277132" y="1686664"/>
                  </a:lnTo>
                  <a:lnTo>
                    <a:pt x="281668" y="1687118"/>
                  </a:lnTo>
                  <a:lnTo>
                    <a:pt x="285977" y="1687572"/>
                  </a:lnTo>
                  <a:lnTo>
                    <a:pt x="290966" y="1688252"/>
                  </a:lnTo>
                  <a:lnTo>
                    <a:pt x="300038" y="1690067"/>
                  </a:lnTo>
                  <a:lnTo>
                    <a:pt x="309109" y="1691654"/>
                  </a:lnTo>
                  <a:lnTo>
                    <a:pt x="317727" y="1693696"/>
                  </a:lnTo>
                  <a:lnTo>
                    <a:pt x="325891" y="1695964"/>
                  </a:lnTo>
                  <a:lnTo>
                    <a:pt x="341766" y="1700047"/>
                  </a:lnTo>
                  <a:lnTo>
                    <a:pt x="356507" y="1704583"/>
                  </a:lnTo>
                  <a:lnTo>
                    <a:pt x="370795" y="1709346"/>
                  </a:lnTo>
                  <a:lnTo>
                    <a:pt x="384402" y="1713883"/>
                  </a:lnTo>
                  <a:lnTo>
                    <a:pt x="397555" y="1718192"/>
                  </a:lnTo>
                  <a:lnTo>
                    <a:pt x="410936" y="1722729"/>
                  </a:lnTo>
                  <a:lnTo>
                    <a:pt x="424543" y="1726584"/>
                  </a:lnTo>
                  <a:lnTo>
                    <a:pt x="431347" y="1728172"/>
                  </a:lnTo>
                  <a:lnTo>
                    <a:pt x="438377" y="1729987"/>
                  </a:lnTo>
                  <a:lnTo>
                    <a:pt x="445634" y="1731348"/>
                  </a:lnTo>
                  <a:lnTo>
                    <a:pt x="452891" y="1732709"/>
                  </a:lnTo>
                  <a:lnTo>
                    <a:pt x="460829" y="1733843"/>
                  </a:lnTo>
                  <a:lnTo>
                    <a:pt x="468539" y="1734750"/>
                  </a:lnTo>
                  <a:lnTo>
                    <a:pt x="476930" y="1735657"/>
                  </a:lnTo>
                  <a:lnTo>
                    <a:pt x="485095" y="1736111"/>
                  </a:lnTo>
                  <a:lnTo>
                    <a:pt x="494166" y="1736564"/>
                  </a:lnTo>
                  <a:lnTo>
                    <a:pt x="503011" y="1736564"/>
                  </a:lnTo>
                  <a:lnTo>
                    <a:pt x="512763" y="1736338"/>
                  </a:lnTo>
                  <a:lnTo>
                    <a:pt x="522741" y="1735884"/>
                  </a:lnTo>
                  <a:lnTo>
                    <a:pt x="533400" y="1734977"/>
                  </a:lnTo>
                  <a:lnTo>
                    <a:pt x="544286" y="1733843"/>
                  </a:lnTo>
                  <a:lnTo>
                    <a:pt x="566511" y="1731121"/>
                  </a:lnTo>
                  <a:lnTo>
                    <a:pt x="588736" y="1727945"/>
                  </a:lnTo>
                  <a:lnTo>
                    <a:pt x="610734" y="1724316"/>
                  </a:lnTo>
                  <a:lnTo>
                    <a:pt x="632506" y="1720687"/>
                  </a:lnTo>
                  <a:lnTo>
                    <a:pt x="654277" y="1716604"/>
                  </a:lnTo>
                  <a:lnTo>
                    <a:pt x="675595" y="1712522"/>
                  </a:lnTo>
                  <a:lnTo>
                    <a:pt x="717777" y="1704356"/>
                  </a:lnTo>
                  <a:lnTo>
                    <a:pt x="738188" y="1700727"/>
                  </a:lnTo>
                  <a:lnTo>
                    <a:pt x="758145" y="1697098"/>
                  </a:lnTo>
                  <a:lnTo>
                    <a:pt x="777648" y="1693923"/>
                  </a:lnTo>
                  <a:lnTo>
                    <a:pt x="796698" y="1691201"/>
                  </a:lnTo>
                  <a:lnTo>
                    <a:pt x="815068" y="1689159"/>
                  </a:lnTo>
                  <a:lnTo>
                    <a:pt x="824139" y="1688025"/>
                  </a:lnTo>
                  <a:lnTo>
                    <a:pt x="833211" y="1687345"/>
                  </a:lnTo>
                  <a:lnTo>
                    <a:pt x="841829" y="1686891"/>
                  </a:lnTo>
                  <a:lnTo>
                    <a:pt x="850447" y="1686438"/>
                  </a:lnTo>
                  <a:lnTo>
                    <a:pt x="858838" y="1686438"/>
                  </a:lnTo>
                  <a:lnTo>
                    <a:pt x="867002" y="1686438"/>
                  </a:lnTo>
                  <a:lnTo>
                    <a:pt x="875166" y="1686438"/>
                  </a:lnTo>
                  <a:lnTo>
                    <a:pt x="884011" y="1686211"/>
                  </a:lnTo>
                  <a:lnTo>
                    <a:pt x="893082" y="1685530"/>
                  </a:lnTo>
                  <a:lnTo>
                    <a:pt x="902381" y="1684850"/>
                  </a:lnTo>
                  <a:lnTo>
                    <a:pt x="911679" y="1683943"/>
                  </a:lnTo>
                  <a:lnTo>
                    <a:pt x="921204" y="1682582"/>
                  </a:lnTo>
                  <a:lnTo>
                    <a:pt x="931182" y="1680994"/>
                  </a:lnTo>
                  <a:lnTo>
                    <a:pt x="941161" y="1679406"/>
                  </a:lnTo>
                  <a:lnTo>
                    <a:pt x="951820" y="1677138"/>
                  </a:lnTo>
                  <a:lnTo>
                    <a:pt x="962025" y="1674870"/>
                  </a:lnTo>
                  <a:lnTo>
                    <a:pt x="972457" y="1672602"/>
                  </a:lnTo>
                  <a:lnTo>
                    <a:pt x="982889" y="1669880"/>
                  </a:lnTo>
                  <a:lnTo>
                    <a:pt x="993548" y="1666931"/>
                  </a:lnTo>
                  <a:lnTo>
                    <a:pt x="1004207" y="1663983"/>
                  </a:lnTo>
                  <a:lnTo>
                    <a:pt x="1014639" y="1660807"/>
                  </a:lnTo>
                  <a:lnTo>
                    <a:pt x="1025525" y="1657178"/>
                  </a:lnTo>
                  <a:lnTo>
                    <a:pt x="1035957" y="1653776"/>
                  </a:lnTo>
                  <a:lnTo>
                    <a:pt x="1046389" y="1649920"/>
                  </a:lnTo>
                  <a:lnTo>
                    <a:pt x="1056822" y="1646064"/>
                  </a:lnTo>
                  <a:lnTo>
                    <a:pt x="1067027" y="1641755"/>
                  </a:lnTo>
                  <a:lnTo>
                    <a:pt x="1077232" y="1637672"/>
                  </a:lnTo>
                  <a:lnTo>
                    <a:pt x="1087211" y="1633362"/>
                  </a:lnTo>
                  <a:lnTo>
                    <a:pt x="1096963" y="1628826"/>
                  </a:lnTo>
                  <a:lnTo>
                    <a:pt x="1106714" y="1624290"/>
                  </a:lnTo>
                  <a:lnTo>
                    <a:pt x="1116013" y="1619753"/>
                  </a:lnTo>
                  <a:lnTo>
                    <a:pt x="1125084" y="1614763"/>
                  </a:lnTo>
                  <a:lnTo>
                    <a:pt x="1133702" y="1609773"/>
                  </a:lnTo>
                  <a:lnTo>
                    <a:pt x="1142320" y="1604783"/>
                  </a:lnTo>
                  <a:lnTo>
                    <a:pt x="1150484" y="1599793"/>
                  </a:lnTo>
                  <a:lnTo>
                    <a:pt x="1158422" y="1594576"/>
                  </a:lnTo>
                  <a:lnTo>
                    <a:pt x="1165679" y="1589133"/>
                  </a:lnTo>
                  <a:lnTo>
                    <a:pt x="1172709" y="1583916"/>
                  </a:lnTo>
                  <a:lnTo>
                    <a:pt x="1179286" y="1578472"/>
                  </a:lnTo>
                  <a:lnTo>
                    <a:pt x="1185863" y="1572575"/>
                  </a:lnTo>
                  <a:lnTo>
                    <a:pt x="1192213" y="1566905"/>
                  </a:lnTo>
                  <a:lnTo>
                    <a:pt x="1198563" y="1560780"/>
                  </a:lnTo>
                  <a:lnTo>
                    <a:pt x="1204913" y="1554656"/>
                  </a:lnTo>
                  <a:lnTo>
                    <a:pt x="1211036" y="1548306"/>
                  </a:lnTo>
                  <a:lnTo>
                    <a:pt x="1222829" y="1535377"/>
                  </a:lnTo>
                  <a:lnTo>
                    <a:pt x="1234622" y="1522448"/>
                  </a:lnTo>
                  <a:lnTo>
                    <a:pt x="1245961" y="1509293"/>
                  </a:lnTo>
                  <a:lnTo>
                    <a:pt x="1267959" y="1483889"/>
                  </a:lnTo>
                  <a:lnTo>
                    <a:pt x="1278618" y="1471868"/>
                  </a:lnTo>
                  <a:lnTo>
                    <a:pt x="1289277" y="1460527"/>
                  </a:lnTo>
                  <a:lnTo>
                    <a:pt x="1294720" y="1455083"/>
                  </a:lnTo>
                  <a:lnTo>
                    <a:pt x="1299936" y="1449867"/>
                  </a:lnTo>
                  <a:lnTo>
                    <a:pt x="1305379" y="1445103"/>
                  </a:lnTo>
                  <a:lnTo>
                    <a:pt x="1310595" y="1440794"/>
                  </a:lnTo>
                  <a:lnTo>
                    <a:pt x="1315811" y="1436257"/>
                  </a:lnTo>
                  <a:lnTo>
                    <a:pt x="1321254" y="1432402"/>
                  </a:lnTo>
                  <a:lnTo>
                    <a:pt x="1326470" y="1428999"/>
                  </a:lnTo>
                  <a:lnTo>
                    <a:pt x="1331913" y="1425824"/>
                  </a:lnTo>
                  <a:lnTo>
                    <a:pt x="1337582" y="1422875"/>
                  </a:lnTo>
                  <a:lnTo>
                    <a:pt x="1342798" y="1420834"/>
                  </a:lnTo>
                  <a:lnTo>
                    <a:pt x="1348468" y="1418792"/>
                  </a:lnTo>
                  <a:lnTo>
                    <a:pt x="1354138" y="1417432"/>
                  </a:lnTo>
                  <a:lnTo>
                    <a:pt x="1355498" y="1413349"/>
                  </a:lnTo>
                  <a:lnTo>
                    <a:pt x="1360034" y="1402688"/>
                  </a:lnTo>
                  <a:lnTo>
                    <a:pt x="1367291" y="1386584"/>
                  </a:lnTo>
                  <a:lnTo>
                    <a:pt x="1377043" y="1366171"/>
                  </a:lnTo>
                  <a:lnTo>
                    <a:pt x="1382486" y="1354830"/>
                  </a:lnTo>
                  <a:lnTo>
                    <a:pt x="1388609" y="1342808"/>
                  </a:lnTo>
                  <a:lnTo>
                    <a:pt x="1395186" y="1330333"/>
                  </a:lnTo>
                  <a:lnTo>
                    <a:pt x="1402216" y="1317858"/>
                  </a:lnTo>
                  <a:lnTo>
                    <a:pt x="1409473" y="1305157"/>
                  </a:lnTo>
                  <a:lnTo>
                    <a:pt x="1417184" y="1292682"/>
                  </a:lnTo>
                  <a:lnTo>
                    <a:pt x="1425122" y="1280207"/>
                  </a:lnTo>
                  <a:close/>
                  <a:moveTo>
                    <a:pt x="2085522" y="1252537"/>
                  </a:moveTo>
                  <a:lnTo>
                    <a:pt x="2090284" y="1261625"/>
                  </a:lnTo>
                  <a:lnTo>
                    <a:pt x="2095273" y="1271395"/>
                  </a:lnTo>
                  <a:lnTo>
                    <a:pt x="2101170" y="1282982"/>
                  </a:lnTo>
                  <a:lnTo>
                    <a:pt x="2106840" y="1295251"/>
                  </a:lnTo>
                  <a:lnTo>
                    <a:pt x="2112282" y="1307293"/>
                  </a:lnTo>
                  <a:lnTo>
                    <a:pt x="2114777" y="1312518"/>
                  </a:lnTo>
                  <a:lnTo>
                    <a:pt x="2116365" y="1317290"/>
                  </a:lnTo>
                  <a:lnTo>
                    <a:pt x="2117952" y="1321379"/>
                  </a:lnTo>
                  <a:lnTo>
                    <a:pt x="2118632" y="1324787"/>
                  </a:lnTo>
                  <a:lnTo>
                    <a:pt x="2120220" y="1332739"/>
                  </a:lnTo>
                  <a:lnTo>
                    <a:pt x="2123168" y="1345235"/>
                  </a:lnTo>
                  <a:lnTo>
                    <a:pt x="2132240" y="1379316"/>
                  </a:lnTo>
                  <a:lnTo>
                    <a:pt x="2142898" y="1419076"/>
                  </a:lnTo>
                  <a:lnTo>
                    <a:pt x="2153331" y="1456792"/>
                  </a:lnTo>
                  <a:lnTo>
                    <a:pt x="2154691" y="1460881"/>
                  </a:lnTo>
                  <a:lnTo>
                    <a:pt x="2156279" y="1465425"/>
                  </a:lnTo>
                  <a:lnTo>
                    <a:pt x="2158093" y="1470196"/>
                  </a:lnTo>
                  <a:lnTo>
                    <a:pt x="2160134" y="1474741"/>
                  </a:lnTo>
                  <a:lnTo>
                    <a:pt x="2165123" y="1484965"/>
                  </a:lnTo>
                  <a:lnTo>
                    <a:pt x="2170793" y="1495189"/>
                  </a:lnTo>
                  <a:lnTo>
                    <a:pt x="2177143" y="1505867"/>
                  </a:lnTo>
                  <a:lnTo>
                    <a:pt x="2183493" y="1517000"/>
                  </a:lnTo>
                  <a:lnTo>
                    <a:pt x="2190750" y="1527906"/>
                  </a:lnTo>
                  <a:lnTo>
                    <a:pt x="2197781" y="1538584"/>
                  </a:lnTo>
                  <a:lnTo>
                    <a:pt x="2211615" y="1559714"/>
                  </a:lnTo>
                  <a:lnTo>
                    <a:pt x="2224315" y="1578345"/>
                  </a:lnTo>
                  <a:lnTo>
                    <a:pt x="2229531" y="1586751"/>
                  </a:lnTo>
                  <a:lnTo>
                    <a:pt x="2234293" y="1594249"/>
                  </a:lnTo>
                  <a:lnTo>
                    <a:pt x="2237922" y="1600610"/>
                  </a:lnTo>
                  <a:lnTo>
                    <a:pt x="2239282" y="1603564"/>
                  </a:lnTo>
                  <a:lnTo>
                    <a:pt x="2240416" y="1606063"/>
                  </a:lnTo>
                  <a:lnTo>
                    <a:pt x="2242004" y="1610607"/>
                  </a:lnTo>
                  <a:lnTo>
                    <a:pt x="2243138" y="1615606"/>
                  </a:lnTo>
                  <a:lnTo>
                    <a:pt x="2244045" y="1620604"/>
                  </a:lnTo>
                  <a:lnTo>
                    <a:pt x="2244498" y="1625603"/>
                  </a:lnTo>
                  <a:lnTo>
                    <a:pt x="2244725" y="1630828"/>
                  </a:lnTo>
                  <a:lnTo>
                    <a:pt x="2244725" y="1635827"/>
                  </a:lnTo>
                  <a:lnTo>
                    <a:pt x="2244498" y="1640598"/>
                  </a:lnTo>
                  <a:lnTo>
                    <a:pt x="2244045" y="1645142"/>
                  </a:lnTo>
                  <a:lnTo>
                    <a:pt x="2242911" y="1653321"/>
                  </a:lnTo>
                  <a:lnTo>
                    <a:pt x="2241777" y="1659910"/>
                  </a:lnTo>
                  <a:lnTo>
                    <a:pt x="2240416" y="1665817"/>
                  </a:lnTo>
                  <a:lnTo>
                    <a:pt x="2236107" y="1671725"/>
                  </a:lnTo>
                  <a:lnTo>
                    <a:pt x="2232252" y="1678313"/>
                  </a:lnTo>
                  <a:lnTo>
                    <a:pt x="2228623" y="1685129"/>
                  </a:lnTo>
                  <a:lnTo>
                    <a:pt x="2224995" y="1691945"/>
                  </a:lnTo>
                  <a:lnTo>
                    <a:pt x="2221820" y="1699216"/>
                  </a:lnTo>
                  <a:lnTo>
                    <a:pt x="2218645" y="1706032"/>
                  </a:lnTo>
                  <a:lnTo>
                    <a:pt x="2213202" y="1718983"/>
                  </a:lnTo>
                  <a:lnTo>
                    <a:pt x="2208893" y="1730343"/>
                  </a:lnTo>
                  <a:lnTo>
                    <a:pt x="2205718" y="1739658"/>
                  </a:lnTo>
                  <a:lnTo>
                    <a:pt x="2202997" y="1747837"/>
                  </a:lnTo>
                  <a:lnTo>
                    <a:pt x="2202770" y="1743520"/>
                  </a:lnTo>
                  <a:lnTo>
                    <a:pt x="2202316" y="1739203"/>
                  </a:lnTo>
                  <a:lnTo>
                    <a:pt x="2201409" y="1734659"/>
                  </a:lnTo>
                  <a:lnTo>
                    <a:pt x="2200048" y="1730343"/>
                  </a:lnTo>
                  <a:lnTo>
                    <a:pt x="2198688" y="1726026"/>
                  </a:lnTo>
                  <a:lnTo>
                    <a:pt x="2197327" y="1721482"/>
                  </a:lnTo>
                  <a:lnTo>
                    <a:pt x="2195286" y="1717165"/>
                  </a:lnTo>
                  <a:lnTo>
                    <a:pt x="2193245" y="1713075"/>
                  </a:lnTo>
                  <a:lnTo>
                    <a:pt x="2189390" y="1704669"/>
                  </a:lnTo>
                  <a:lnTo>
                    <a:pt x="2185307" y="1697398"/>
                  </a:lnTo>
                  <a:lnTo>
                    <a:pt x="2178277" y="1685357"/>
                  </a:lnTo>
                  <a:lnTo>
                    <a:pt x="2175102" y="1680813"/>
                  </a:lnTo>
                  <a:lnTo>
                    <a:pt x="2171020" y="1675814"/>
                  </a:lnTo>
                  <a:lnTo>
                    <a:pt x="2166257" y="1670361"/>
                  </a:lnTo>
                  <a:lnTo>
                    <a:pt x="2161495" y="1665363"/>
                  </a:lnTo>
                  <a:lnTo>
                    <a:pt x="2156279" y="1660592"/>
                  </a:lnTo>
                  <a:lnTo>
                    <a:pt x="2151063" y="1656502"/>
                  </a:lnTo>
                  <a:lnTo>
                    <a:pt x="2148341" y="1654684"/>
                  </a:lnTo>
                  <a:lnTo>
                    <a:pt x="2145847" y="1653321"/>
                  </a:lnTo>
                  <a:lnTo>
                    <a:pt x="2143352" y="1651731"/>
                  </a:lnTo>
                  <a:lnTo>
                    <a:pt x="2141084" y="1650822"/>
                  </a:lnTo>
                  <a:lnTo>
                    <a:pt x="2139723" y="1650140"/>
                  </a:lnTo>
                  <a:lnTo>
                    <a:pt x="2138363" y="1649232"/>
                  </a:lnTo>
                  <a:lnTo>
                    <a:pt x="2136775" y="1647868"/>
                  </a:lnTo>
                  <a:lnTo>
                    <a:pt x="2135415" y="1646505"/>
                  </a:lnTo>
                  <a:lnTo>
                    <a:pt x="2132240" y="1642643"/>
                  </a:lnTo>
                  <a:lnTo>
                    <a:pt x="2128611" y="1637644"/>
                  </a:lnTo>
                  <a:lnTo>
                    <a:pt x="2124756" y="1631737"/>
                  </a:lnTo>
                  <a:lnTo>
                    <a:pt x="2120900" y="1625148"/>
                  </a:lnTo>
                  <a:lnTo>
                    <a:pt x="2116591" y="1618105"/>
                  </a:lnTo>
                  <a:lnTo>
                    <a:pt x="2112509" y="1610607"/>
                  </a:lnTo>
                  <a:lnTo>
                    <a:pt x="2108427" y="1602655"/>
                  </a:lnTo>
                  <a:lnTo>
                    <a:pt x="2104572" y="1594249"/>
                  </a:lnTo>
                  <a:lnTo>
                    <a:pt x="2100716" y="1586069"/>
                  </a:lnTo>
                  <a:lnTo>
                    <a:pt x="2096861" y="1577663"/>
                  </a:lnTo>
                  <a:lnTo>
                    <a:pt x="2093459" y="1569484"/>
                  </a:lnTo>
                  <a:lnTo>
                    <a:pt x="2090284" y="1561304"/>
                  </a:lnTo>
                  <a:lnTo>
                    <a:pt x="2087790" y="1553580"/>
                  </a:lnTo>
                  <a:lnTo>
                    <a:pt x="2085522" y="1546309"/>
                  </a:lnTo>
                  <a:lnTo>
                    <a:pt x="2083027" y="1538811"/>
                  </a:lnTo>
                  <a:lnTo>
                    <a:pt x="2080079" y="1530859"/>
                  </a:lnTo>
                  <a:lnTo>
                    <a:pt x="2076450" y="1522453"/>
                  </a:lnTo>
                  <a:lnTo>
                    <a:pt x="2072368" y="1513819"/>
                  </a:lnTo>
                  <a:lnTo>
                    <a:pt x="2068059" y="1504731"/>
                  </a:lnTo>
                  <a:lnTo>
                    <a:pt x="2063297" y="1495643"/>
                  </a:lnTo>
                  <a:lnTo>
                    <a:pt x="2053545" y="1477467"/>
                  </a:lnTo>
                  <a:lnTo>
                    <a:pt x="2035402" y="1444295"/>
                  </a:lnTo>
                  <a:lnTo>
                    <a:pt x="2028598" y="1431345"/>
                  </a:lnTo>
                  <a:lnTo>
                    <a:pt x="2026104" y="1425892"/>
                  </a:lnTo>
                  <a:lnTo>
                    <a:pt x="2024063" y="1421802"/>
                  </a:lnTo>
                  <a:lnTo>
                    <a:pt x="2022702" y="1417940"/>
                  </a:lnTo>
                  <a:lnTo>
                    <a:pt x="2020661" y="1414078"/>
                  </a:lnTo>
                  <a:lnTo>
                    <a:pt x="2016806" y="1405671"/>
                  </a:lnTo>
                  <a:lnTo>
                    <a:pt x="2007734" y="1389085"/>
                  </a:lnTo>
                  <a:lnTo>
                    <a:pt x="2003425" y="1381133"/>
                  </a:lnTo>
                  <a:lnTo>
                    <a:pt x="2000023" y="1373863"/>
                  </a:lnTo>
                  <a:lnTo>
                    <a:pt x="1998890" y="1370455"/>
                  </a:lnTo>
                  <a:lnTo>
                    <a:pt x="1997756" y="1367501"/>
                  </a:lnTo>
                  <a:lnTo>
                    <a:pt x="1997075" y="1364548"/>
                  </a:lnTo>
                  <a:lnTo>
                    <a:pt x="1996848" y="1362048"/>
                  </a:lnTo>
                  <a:lnTo>
                    <a:pt x="1996622" y="1359776"/>
                  </a:lnTo>
                  <a:lnTo>
                    <a:pt x="1996395" y="1357732"/>
                  </a:lnTo>
                  <a:lnTo>
                    <a:pt x="1995715" y="1355914"/>
                  </a:lnTo>
                  <a:lnTo>
                    <a:pt x="1995034" y="1354551"/>
                  </a:lnTo>
                  <a:lnTo>
                    <a:pt x="1993900" y="1352960"/>
                  </a:lnTo>
                  <a:lnTo>
                    <a:pt x="1992993" y="1351824"/>
                  </a:lnTo>
                  <a:lnTo>
                    <a:pt x="1991859" y="1350916"/>
                  </a:lnTo>
                  <a:lnTo>
                    <a:pt x="1990498" y="1349780"/>
                  </a:lnTo>
                  <a:lnTo>
                    <a:pt x="1988457" y="1348416"/>
                  </a:lnTo>
                  <a:lnTo>
                    <a:pt x="1986416" y="1347735"/>
                  </a:lnTo>
                  <a:lnTo>
                    <a:pt x="1984602" y="1347280"/>
                  </a:lnTo>
                  <a:lnTo>
                    <a:pt x="1983468" y="1344554"/>
                  </a:lnTo>
                  <a:lnTo>
                    <a:pt x="1982561" y="1342055"/>
                  </a:lnTo>
                  <a:lnTo>
                    <a:pt x="1981654" y="1338647"/>
                  </a:lnTo>
                  <a:lnTo>
                    <a:pt x="1981200" y="1335011"/>
                  </a:lnTo>
                  <a:lnTo>
                    <a:pt x="1981200" y="1333194"/>
                  </a:lnTo>
                  <a:lnTo>
                    <a:pt x="1981427" y="1331376"/>
                  </a:lnTo>
                  <a:lnTo>
                    <a:pt x="1981654" y="1329559"/>
                  </a:lnTo>
                  <a:lnTo>
                    <a:pt x="1982334" y="1327741"/>
                  </a:lnTo>
                  <a:lnTo>
                    <a:pt x="1983241" y="1326151"/>
                  </a:lnTo>
                  <a:lnTo>
                    <a:pt x="1984602" y="1324787"/>
                  </a:lnTo>
                  <a:lnTo>
                    <a:pt x="1985963" y="1323197"/>
                  </a:lnTo>
                  <a:lnTo>
                    <a:pt x="1987777" y="1322061"/>
                  </a:lnTo>
                  <a:lnTo>
                    <a:pt x="1989591" y="1321152"/>
                  </a:lnTo>
                  <a:lnTo>
                    <a:pt x="1991859" y="1320016"/>
                  </a:lnTo>
                  <a:lnTo>
                    <a:pt x="1996622" y="1318426"/>
                  </a:lnTo>
                  <a:lnTo>
                    <a:pt x="2002291" y="1316608"/>
                  </a:lnTo>
                  <a:lnTo>
                    <a:pt x="2008415" y="1314563"/>
                  </a:lnTo>
                  <a:lnTo>
                    <a:pt x="2014991" y="1312064"/>
                  </a:lnTo>
                  <a:lnTo>
                    <a:pt x="2018393" y="1310701"/>
                  </a:lnTo>
                  <a:lnTo>
                    <a:pt x="2021795" y="1308883"/>
                  </a:lnTo>
                  <a:lnTo>
                    <a:pt x="2025423" y="1307066"/>
                  </a:lnTo>
                  <a:lnTo>
                    <a:pt x="2029279" y="1304794"/>
                  </a:lnTo>
                  <a:lnTo>
                    <a:pt x="2033134" y="1302067"/>
                  </a:lnTo>
                  <a:lnTo>
                    <a:pt x="2037216" y="1298886"/>
                  </a:lnTo>
                  <a:lnTo>
                    <a:pt x="2041752" y="1295251"/>
                  </a:lnTo>
                  <a:lnTo>
                    <a:pt x="2046288" y="1291389"/>
                  </a:lnTo>
                  <a:lnTo>
                    <a:pt x="2055813" y="1282755"/>
                  </a:lnTo>
                  <a:lnTo>
                    <a:pt x="2064884" y="1274121"/>
                  </a:lnTo>
                  <a:lnTo>
                    <a:pt x="2072822" y="1265715"/>
                  </a:lnTo>
                  <a:lnTo>
                    <a:pt x="2079398" y="1258899"/>
                  </a:lnTo>
                  <a:close/>
                  <a:moveTo>
                    <a:pt x="2340309" y="0"/>
                  </a:moveTo>
                  <a:lnTo>
                    <a:pt x="2355279" y="0"/>
                  </a:lnTo>
                  <a:lnTo>
                    <a:pt x="2374786" y="0"/>
                  </a:lnTo>
                  <a:lnTo>
                    <a:pt x="2395199" y="0"/>
                  </a:lnTo>
                  <a:lnTo>
                    <a:pt x="2401550" y="4313"/>
                  </a:lnTo>
                  <a:lnTo>
                    <a:pt x="2408355" y="8172"/>
                  </a:lnTo>
                  <a:lnTo>
                    <a:pt x="2415159" y="11804"/>
                  </a:lnTo>
                  <a:lnTo>
                    <a:pt x="2422417" y="14982"/>
                  </a:lnTo>
                  <a:lnTo>
                    <a:pt x="2428542" y="17479"/>
                  </a:lnTo>
                  <a:lnTo>
                    <a:pt x="2435573" y="19522"/>
                  </a:lnTo>
                  <a:lnTo>
                    <a:pt x="2443285" y="22019"/>
                  </a:lnTo>
                  <a:lnTo>
                    <a:pt x="2451904" y="24516"/>
                  </a:lnTo>
                  <a:lnTo>
                    <a:pt x="2470276" y="29056"/>
                  </a:lnTo>
                  <a:lnTo>
                    <a:pt x="2488875" y="34050"/>
                  </a:lnTo>
                  <a:lnTo>
                    <a:pt x="2507021" y="38817"/>
                  </a:lnTo>
                  <a:lnTo>
                    <a:pt x="2515413" y="41541"/>
                  </a:lnTo>
                  <a:lnTo>
                    <a:pt x="2522898" y="44038"/>
                  </a:lnTo>
                  <a:lnTo>
                    <a:pt x="2530156" y="46535"/>
                  </a:lnTo>
                  <a:lnTo>
                    <a:pt x="2535827" y="49259"/>
                  </a:lnTo>
                  <a:lnTo>
                    <a:pt x="2538549" y="50848"/>
                  </a:lnTo>
                  <a:lnTo>
                    <a:pt x="2540817" y="51983"/>
                  </a:lnTo>
                  <a:lnTo>
                    <a:pt x="2542631" y="53345"/>
                  </a:lnTo>
                  <a:lnTo>
                    <a:pt x="2544219" y="54934"/>
                  </a:lnTo>
                  <a:lnTo>
                    <a:pt x="2546941" y="57657"/>
                  </a:lnTo>
                  <a:lnTo>
                    <a:pt x="2549209" y="60835"/>
                  </a:lnTo>
                  <a:lnTo>
                    <a:pt x="2551704" y="64013"/>
                  </a:lnTo>
                  <a:lnTo>
                    <a:pt x="2553972" y="67191"/>
                  </a:lnTo>
                  <a:lnTo>
                    <a:pt x="2557828" y="74228"/>
                  </a:lnTo>
                  <a:lnTo>
                    <a:pt x="2561684" y="81265"/>
                  </a:lnTo>
                  <a:lnTo>
                    <a:pt x="2565313" y="88529"/>
                  </a:lnTo>
                  <a:lnTo>
                    <a:pt x="2569169" y="95566"/>
                  </a:lnTo>
                  <a:lnTo>
                    <a:pt x="2571437" y="99198"/>
                  </a:lnTo>
                  <a:lnTo>
                    <a:pt x="2573932" y="102603"/>
                  </a:lnTo>
                  <a:lnTo>
                    <a:pt x="2576200" y="106008"/>
                  </a:lnTo>
                  <a:lnTo>
                    <a:pt x="2578922" y="109413"/>
                  </a:lnTo>
                  <a:lnTo>
                    <a:pt x="2580510" y="111229"/>
                  </a:lnTo>
                  <a:lnTo>
                    <a:pt x="2582325" y="112818"/>
                  </a:lnTo>
                  <a:lnTo>
                    <a:pt x="2586861" y="116450"/>
                  </a:lnTo>
                  <a:lnTo>
                    <a:pt x="2592305" y="120309"/>
                  </a:lnTo>
                  <a:lnTo>
                    <a:pt x="2598655" y="124168"/>
                  </a:lnTo>
                  <a:lnTo>
                    <a:pt x="2605687" y="128027"/>
                  </a:lnTo>
                  <a:lnTo>
                    <a:pt x="2613399" y="131886"/>
                  </a:lnTo>
                  <a:lnTo>
                    <a:pt x="2621337" y="135745"/>
                  </a:lnTo>
                  <a:lnTo>
                    <a:pt x="2629956" y="139604"/>
                  </a:lnTo>
                  <a:lnTo>
                    <a:pt x="2638576" y="143463"/>
                  </a:lnTo>
                  <a:lnTo>
                    <a:pt x="2647421" y="147095"/>
                  </a:lnTo>
                  <a:lnTo>
                    <a:pt x="2664886" y="153905"/>
                  </a:lnTo>
                  <a:lnTo>
                    <a:pt x="2681444" y="159580"/>
                  </a:lnTo>
                  <a:lnTo>
                    <a:pt x="2688702" y="162077"/>
                  </a:lnTo>
                  <a:lnTo>
                    <a:pt x="2695734" y="164347"/>
                  </a:lnTo>
                  <a:lnTo>
                    <a:pt x="2703446" y="166390"/>
                  </a:lnTo>
                  <a:lnTo>
                    <a:pt x="2712972" y="169568"/>
                  </a:lnTo>
                  <a:lnTo>
                    <a:pt x="2736788" y="177739"/>
                  </a:lnTo>
                  <a:lnTo>
                    <a:pt x="2764460" y="187500"/>
                  </a:lnTo>
                  <a:lnTo>
                    <a:pt x="2793266" y="197715"/>
                  </a:lnTo>
                  <a:lnTo>
                    <a:pt x="2843166" y="215875"/>
                  </a:lnTo>
                  <a:lnTo>
                    <a:pt x="2864714" y="224047"/>
                  </a:lnTo>
                  <a:lnTo>
                    <a:pt x="2864940" y="220642"/>
                  </a:lnTo>
                  <a:lnTo>
                    <a:pt x="2866075" y="212016"/>
                  </a:lnTo>
                  <a:lnTo>
                    <a:pt x="2867662" y="200212"/>
                  </a:lnTo>
                  <a:lnTo>
                    <a:pt x="2868570" y="192948"/>
                  </a:lnTo>
                  <a:lnTo>
                    <a:pt x="2870157" y="185911"/>
                  </a:lnTo>
                  <a:lnTo>
                    <a:pt x="2871745" y="178874"/>
                  </a:lnTo>
                  <a:lnTo>
                    <a:pt x="2873786" y="171838"/>
                  </a:lnTo>
                  <a:lnTo>
                    <a:pt x="2876055" y="165255"/>
                  </a:lnTo>
                  <a:lnTo>
                    <a:pt x="2878550" y="159126"/>
                  </a:lnTo>
                  <a:lnTo>
                    <a:pt x="2880137" y="156402"/>
                  </a:lnTo>
                  <a:lnTo>
                    <a:pt x="2881498" y="154132"/>
                  </a:lnTo>
                  <a:lnTo>
                    <a:pt x="2883086" y="151635"/>
                  </a:lnTo>
                  <a:lnTo>
                    <a:pt x="2884674" y="150046"/>
                  </a:lnTo>
                  <a:lnTo>
                    <a:pt x="2886488" y="148230"/>
                  </a:lnTo>
                  <a:lnTo>
                    <a:pt x="2888303" y="146868"/>
                  </a:lnTo>
                  <a:lnTo>
                    <a:pt x="2890344" y="145960"/>
                  </a:lnTo>
                  <a:lnTo>
                    <a:pt x="2892385" y="145279"/>
                  </a:lnTo>
                  <a:lnTo>
                    <a:pt x="2897829" y="157083"/>
                  </a:lnTo>
                  <a:lnTo>
                    <a:pt x="2904407" y="169114"/>
                  </a:lnTo>
                  <a:lnTo>
                    <a:pt x="2910758" y="181371"/>
                  </a:lnTo>
                  <a:lnTo>
                    <a:pt x="2913933" y="186819"/>
                  </a:lnTo>
                  <a:lnTo>
                    <a:pt x="2916882" y="191586"/>
                  </a:lnTo>
                  <a:lnTo>
                    <a:pt x="2919377" y="194991"/>
                  </a:lnTo>
                  <a:lnTo>
                    <a:pt x="2921645" y="198169"/>
                  </a:lnTo>
                  <a:lnTo>
                    <a:pt x="2924594" y="201120"/>
                  </a:lnTo>
                  <a:lnTo>
                    <a:pt x="2927316" y="203390"/>
                  </a:lnTo>
                  <a:lnTo>
                    <a:pt x="2930491" y="205433"/>
                  </a:lnTo>
                  <a:lnTo>
                    <a:pt x="2933440" y="207249"/>
                  </a:lnTo>
                  <a:lnTo>
                    <a:pt x="2936615" y="208384"/>
                  </a:lnTo>
                  <a:lnTo>
                    <a:pt x="2939791" y="209519"/>
                  </a:lnTo>
                  <a:lnTo>
                    <a:pt x="2943193" y="210427"/>
                  </a:lnTo>
                  <a:lnTo>
                    <a:pt x="2946595" y="210881"/>
                  </a:lnTo>
                  <a:lnTo>
                    <a:pt x="2949771" y="211108"/>
                  </a:lnTo>
                  <a:lnTo>
                    <a:pt x="2953173" y="211108"/>
                  </a:lnTo>
                  <a:lnTo>
                    <a:pt x="2956575" y="210881"/>
                  </a:lnTo>
                  <a:lnTo>
                    <a:pt x="2959977" y="210427"/>
                  </a:lnTo>
                  <a:lnTo>
                    <a:pt x="2963380" y="209973"/>
                  </a:lnTo>
                  <a:lnTo>
                    <a:pt x="2966555" y="208838"/>
                  </a:lnTo>
                  <a:lnTo>
                    <a:pt x="2969731" y="207703"/>
                  </a:lnTo>
                  <a:lnTo>
                    <a:pt x="2972906" y="206114"/>
                  </a:lnTo>
                  <a:lnTo>
                    <a:pt x="2976082" y="204071"/>
                  </a:lnTo>
                  <a:lnTo>
                    <a:pt x="2979257" y="201801"/>
                  </a:lnTo>
                  <a:lnTo>
                    <a:pt x="2985608" y="197261"/>
                  </a:lnTo>
                  <a:lnTo>
                    <a:pt x="2988783" y="194764"/>
                  </a:lnTo>
                  <a:lnTo>
                    <a:pt x="2991505" y="192721"/>
                  </a:lnTo>
                  <a:lnTo>
                    <a:pt x="2994681" y="191132"/>
                  </a:lnTo>
                  <a:lnTo>
                    <a:pt x="2998083" y="189997"/>
                  </a:lnTo>
                  <a:lnTo>
                    <a:pt x="2999671" y="189543"/>
                  </a:lnTo>
                  <a:lnTo>
                    <a:pt x="3001258" y="189316"/>
                  </a:lnTo>
                  <a:lnTo>
                    <a:pt x="3003073" y="189089"/>
                  </a:lnTo>
                  <a:lnTo>
                    <a:pt x="3004434" y="189316"/>
                  </a:lnTo>
                  <a:lnTo>
                    <a:pt x="3006248" y="189543"/>
                  </a:lnTo>
                  <a:lnTo>
                    <a:pt x="3007836" y="190451"/>
                  </a:lnTo>
                  <a:lnTo>
                    <a:pt x="3009651" y="191132"/>
                  </a:lnTo>
                  <a:lnTo>
                    <a:pt x="3011465" y="192040"/>
                  </a:lnTo>
                  <a:lnTo>
                    <a:pt x="3013280" y="193402"/>
                  </a:lnTo>
                  <a:lnTo>
                    <a:pt x="3014867" y="194991"/>
                  </a:lnTo>
                  <a:lnTo>
                    <a:pt x="3016909" y="197034"/>
                  </a:lnTo>
                  <a:lnTo>
                    <a:pt x="3018723" y="198850"/>
                  </a:lnTo>
                  <a:lnTo>
                    <a:pt x="3020538" y="201347"/>
                  </a:lnTo>
                  <a:lnTo>
                    <a:pt x="3022126" y="203844"/>
                  </a:lnTo>
                  <a:lnTo>
                    <a:pt x="3024621" y="208384"/>
                  </a:lnTo>
                  <a:lnTo>
                    <a:pt x="3026889" y="213151"/>
                  </a:lnTo>
                  <a:lnTo>
                    <a:pt x="3028703" y="217691"/>
                  </a:lnTo>
                  <a:lnTo>
                    <a:pt x="3029838" y="222231"/>
                  </a:lnTo>
                  <a:lnTo>
                    <a:pt x="3030745" y="226771"/>
                  </a:lnTo>
                  <a:lnTo>
                    <a:pt x="3032106" y="234943"/>
                  </a:lnTo>
                  <a:lnTo>
                    <a:pt x="3033240" y="242434"/>
                  </a:lnTo>
                  <a:lnTo>
                    <a:pt x="3034147" y="245612"/>
                  </a:lnTo>
                  <a:lnTo>
                    <a:pt x="3035281" y="248563"/>
                  </a:lnTo>
                  <a:lnTo>
                    <a:pt x="3036415" y="251287"/>
                  </a:lnTo>
                  <a:lnTo>
                    <a:pt x="3037323" y="252195"/>
                  </a:lnTo>
                  <a:lnTo>
                    <a:pt x="3038457" y="253330"/>
                  </a:lnTo>
                  <a:lnTo>
                    <a:pt x="3039364" y="254238"/>
                  </a:lnTo>
                  <a:lnTo>
                    <a:pt x="3040498" y="254919"/>
                  </a:lnTo>
                  <a:lnTo>
                    <a:pt x="3042086" y="255600"/>
                  </a:lnTo>
                  <a:lnTo>
                    <a:pt x="3043447" y="256281"/>
                  </a:lnTo>
                  <a:lnTo>
                    <a:pt x="3046622" y="257189"/>
                  </a:lnTo>
                  <a:lnTo>
                    <a:pt x="3049344" y="258324"/>
                  </a:lnTo>
                  <a:lnTo>
                    <a:pt x="3052066" y="259686"/>
                  </a:lnTo>
                  <a:lnTo>
                    <a:pt x="3053880" y="261048"/>
                  </a:lnTo>
                  <a:lnTo>
                    <a:pt x="3055922" y="262410"/>
                  </a:lnTo>
                  <a:lnTo>
                    <a:pt x="3057509" y="264226"/>
                  </a:lnTo>
                  <a:lnTo>
                    <a:pt x="3059097" y="265815"/>
                  </a:lnTo>
                  <a:lnTo>
                    <a:pt x="3060231" y="268085"/>
                  </a:lnTo>
                  <a:lnTo>
                    <a:pt x="3061365" y="270355"/>
                  </a:lnTo>
                  <a:lnTo>
                    <a:pt x="3062499" y="272398"/>
                  </a:lnTo>
                  <a:lnTo>
                    <a:pt x="3063180" y="275122"/>
                  </a:lnTo>
                  <a:lnTo>
                    <a:pt x="3063860" y="277846"/>
                  </a:lnTo>
                  <a:lnTo>
                    <a:pt x="3064994" y="283975"/>
                  </a:lnTo>
                  <a:lnTo>
                    <a:pt x="3065902" y="291012"/>
                  </a:lnTo>
                  <a:lnTo>
                    <a:pt x="3067489" y="306220"/>
                  </a:lnTo>
                  <a:lnTo>
                    <a:pt x="3068623" y="313938"/>
                  </a:lnTo>
                  <a:lnTo>
                    <a:pt x="3069984" y="321202"/>
                  </a:lnTo>
                  <a:lnTo>
                    <a:pt x="3070892" y="324607"/>
                  </a:lnTo>
                  <a:lnTo>
                    <a:pt x="3072026" y="328239"/>
                  </a:lnTo>
                  <a:lnTo>
                    <a:pt x="3073160" y="331417"/>
                  </a:lnTo>
                  <a:lnTo>
                    <a:pt x="3074521" y="334822"/>
                  </a:lnTo>
                  <a:lnTo>
                    <a:pt x="3076335" y="337773"/>
                  </a:lnTo>
                  <a:lnTo>
                    <a:pt x="3078377" y="340724"/>
                  </a:lnTo>
                  <a:lnTo>
                    <a:pt x="3080645" y="343448"/>
                  </a:lnTo>
                  <a:lnTo>
                    <a:pt x="3083367" y="345945"/>
                  </a:lnTo>
                  <a:lnTo>
                    <a:pt x="3086315" y="347988"/>
                  </a:lnTo>
                  <a:lnTo>
                    <a:pt x="3089718" y="350485"/>
                  </a:lnTo>
                  <a:lnTo>
                    <a:pt x="3097203" y="355025"/>
                  </a:lnTo>
                  <a:lnTo>
                    <a:pt x="3113987" y="365013"/>
                  </a:lnTo>
                  <a:lnTo>
                    <a:pt x="3122606" y="370234"/>
                  </a:lnTo>
                  <a:lnTo>
                    <a:pt x="3126689" y="373185"/>
                  </a:lnTo>
                  <a:lnTo>
                    <a:pt x="3130318" y="375909"/>
                  </a:lnTo>
                  <a:lnTo>
                    <a:pt x="3133947" y="378633"/>
                  </a:lnTo>
                  <a:lnTo>
                    <a:pt x="3137349" y="381584"/>
                  </a:lnTo>
                  <a:lnTo>
                    <a:pt x="3140298" y="384762"/>
                  </a:lnTo>
                  <a:lnTo>
                    <a:pt x="3143020" y="387940"/>
                  </a:lnTo>
                  <a:lnTo>
                    <a:pt x="3145515" y="391572"/>
                  </a:lnTo>
                  <a:lnTo>
                    <a:pt x="3148010" y="395885"/>
                  </a:lnTo>
                  <a:lnTo>
                    <a:pt x="3150732" y="400425"/>
                  </a:lnTo>
                  <a:lnTo>
                    <a:pt x="3153454" y="405646"/>
                  </a:lnTo>
                  <a:lnTo>
                    <a:pt x="3156175" y="411094"/>
                  </a:lnTo>
                  <a:lnTo>
                    <a:pt x="3158897" y="416995"/>
                  </a:lnTo>
                  <a:lnTo>
                    <a:pt x="3161619" y="423351"/>
                  </a:lnTo>
                  <a:lnTo>
                    <a:pt x="3163660" y="429707"/>
                  </a:lnTo>
                  <a:lnTo>
                    <a:pt x="3165929" y="436290"/>
                  </a:lnTo>
                  <a:lnTo>
                    <a:pt x="3167516" y="443100"/>
                  </a:lnTo>
                  <a:lnTo>
                    <a:pt x="3168877" y="449910"/>
                  </a:lnTo>
                  <a:lnTo>
                    <a:pt x="3169785" y="456493"/>
                  </a:lnTo>
                  <a:lnTo>
                    <a:pt x="3170238" y="463303"/>
                  </a:lnTo>
                  <a:lnTo>
                    <a:pt x="3170238" y="466708"/>
                  </a:lnTo>
                  <a:lnTo>
                    <a:pt x="3170011" y="469886"/>
                  </a:lnTo>
                  <a:lnTo>
                    <a:pt x="3169785" y="473064"/>
                  </a:lnTo>
                  <a:lnTo>
                    <a:pt x="3169331" y="476469"/>
                  </a:lnTo>
                  <a:lnTo>
                    <a:pt x="3168650" y="479420"/>
                  </a:lnTo>
                  <a:lnTo>
                    <a:pt x="3167970" y="482598"/>
                  </a:lnTo>
                  <a:lnTo>
                    <a:pt x="3164795" y="493494"/>
                  </a:lnTo>
                  <a:lnTo>
                    <a:pt x="3162073" y="505525"/>
                  </a:lnTo>
                  <a:lnTo>
                    <a:pt x="3159351" y="517783"/>
                  </a:lnTo>
                  <a:lnTo>
                    <a:pt x="3156856" y="530268"/>
                  </a:lnTo>
                  <a:lnTo>
                    <a:pt x="3155041" y="542071"/>
                  </a:lnTo>
                  <a:lnTo>
                    <a:pt x="3153227" y="552513"/>
                  </a:lnTo>
                  <a:lnTo>
                    <a:pt x="3150959" y="567495"/>
                  </a:lnTo>
                  <a:lnTo>
                    <a:pt x="3147330" y="572943"/>
                  </a:lnTo>
                  <a:lnTo>
                    <a:pt x="3144154" y="578618"/>
                  </a:lnTo>
                  <a:lnTo>
                    <a:pt x="3141659" y="583612"/>
                  </a:lnTo>
                  <a:lnTo>
                    <a:pt x="3139391" y="588833"/>
                  </a:lnTo>
                  <a:lnTo>
                    <a:pt x="3137576" y="592919"/>
                  </a:lnTo>
                  <a:lnTo>
                    <a:pt x="3136442" y="596324"/>
                  </a:lnTo>
                  <a:lnTo>
                    <a:pt x="3135535" y="599502"/>
                  </a:lnTo>
                  <a:lnTo>
                    <a:pt x="3128730" y="595416"/>
                  </a:lnTo>
                  <a:lnTo>
                    <a:pt x="3121926" y="590876"/>
                  </a:lnTo>
                  <a:lnTo>
                    <a:pt x="3115121" y="585882"/>
                  </a:lnTo>
                  <a:lnTo>
                    <a:pt x="3108317" y="580661"/>
                  </a:lnTo>
                  <a:lnTo>
                    <a:pt x="3101739" y="575213"/>
                  </a:lnTo>
                  <a:lnTo>
                    <a:pt x="3094934" y="569084"/>
                  </a:lnTo>
                  <a:lnTo>
                    <a:pt x="3088357" y="562955"/>
                  </a:lnTo>
                  <a:lnTo>
                    <a:pt x="3081779" y="556372"/>
                  </a:lnTo>
                  <a:lnTo>
                    <a:pt x="3075201" y="549562"/>
                  </a:lnTo>
                  <a:lnTo>
                    <a:pt x="3068623" y="542752"/>
                  </a:lnTo>
                  <a:lnTo>
                    <a:pt x="3062273" y="535715"/>
                  </a:lnTo>
                  <a:lnTo>
                    <a:pt x="3056148" y="528452"/>
                  </a:lnTo>
                  <a:lnTo>
                    <a:pt x="3050024" y="520961"/>
                  </a:lnTo>
                  <a:lnTo>
                    <a:pt x="3043900" y="513697"/>
                  </a:lnTo>
                  <a:lnTo>
                    <a:pt x="3032333" y="498942"/>
                  </a:lnTo>
                  <a:lnTo>
                    <a:pt x="3021218" y="483733"/>
                  </a:lnTo>
                  <a:lnTo>
                    <a:pt x="3011012" y="469432"/>
                  </a:lnTo>
                  <a:lnTo>
                    <a:pt x="3001258" y="455358"/>
                  </a:lnTo>
                  <a:lnTo>
                    <a:pt x="2992639" y="441738"/>
                  </a:lnTo>
                  <a:lnTo>
                    <a:pt x="2984701" y="429707"/>
                  </a:lnTo>
                  <a:lnTo>
                    <a:pt x="2977896" y="418811"/>
                  </a:lnTo>
                  <a:lnTo>
                    <a:pt x="2967689" y="401333"/>
                  </a:lnTo>
                  <a:lnTo>
                    <a:pt x="2961565" y="390437"/>
                  </a:lnTo>
                  <a:lnTo>
                    <a:pt x="2950451" y="389075"/>
                  </a:lnTo>
                  <a:lnTo>
                    <a:pt x="2924367" y="385670"/>
                  </a:lnTo>
                  <a:lnTo>
                    <a:pt x="2916655" y="384308"/>
                  </a:lnTo>
                  <a:lnTo>
                    <a:pt x="2908943" y="382946"/>
                  </a:lnTo>
                  <a:lnTo>
                    <a:pt x="2901458" y="381357"/>
                  </a:lnTo>
                  <a:lnTo>
                    <a:pt x="2894427" y="379768"/>
                  </a:lnTo>
                  <a:lnTo>
                    <a:pt x="2883766" y="376817"/>
                  </a:lnTo>
                  <a:lnTo>
                    <a:pt x="2879684" y="375682"/>
                  </a:lnTo>
                  <a:lnTo>
                    <a:pt x="2877189" y="377044"/>
                  </a:lnTo>
                  <a:lnTo>
                    <a:pt x="2874467" y="378406"/>
                  </a:lnTo>
                  <a:lnTo>
                    <a:pt x="2871518" y="380676"/>
                  </a:lnTo>
                  <a:lnTo>
                    <a:pt x="2868116" y="383173"/>
                  </a:lnTo>
                  <a:lnTo>
                    <a:pt x="2864940" y="386124"/>
                  </a:lnTo>
                  <a:lnTo>
                    <a:pt x="2863353" y="387713"/>
                  </a:lnTo>
                  <a:lnTo>
                    <a:pt x="2861992" y="389529"/>
                  </a:lnTo>
                  <a:lnTo>
                    <a:pt x="2860631" y="391118"/>
                  </a:lnTo>
                  <a:lnTo>
                    <a:pt x="2859724" y="393161"/>
                  </a:lnTo>
                  <a:lnTo>
                    <a:pt x="2858590" y="394523"/>
                  </a:lnTo>
                  <a:lnTo>
                    <a:pt x="2857455" y="396112"/>
                  </a:lnTo>
                  <a:lnTo>
                    <a:pt x="2856094" y="397701"/>
                  </a:lnTo>
                  <a:lnTo>
                    <a:pt x="2854280" y="399517"/>
                  </a:lnTo>
                  <a:lnTo>
                    <a:pt x="2852012" y="401106"/>
                  </a:lnTo>
                  <a:lnTo>
                    <a:pt x="2849744" y="402695"/>
                  </a:lnTo>
                  <a:lnTo>
                    <a:pt x="2847022" y="404284"/>
                  </a:lnTo>
                  <a:lnTo>
                    <a:pt x="2844073" y="405646"/>
                  </a:lnTo>
                  <a:lnTo>
                    <a:pt x="2840898" y="407008"/>
                  </a:lnTo>
                  <a:lnTo>
                    <a:pt x="2837722" y="407916"/>
                  </a:lnTo>
                  <a:lnTo>
                    <a:pt x="2834093" y="409051"/>
                  </a:lnTo>
                  <a:lnTo>
                    <a:pt x="2830464" y="409732"/>
                  </a:lnTo>
                  <a:lnTo>
                    <a:pt x="2826608" y="409959"/>
                  </a:lnTo>
                  <a:lnTo>
                    <a:pt x="2822525" y="410186"/>
                  </a:lnTo>
                  <a:lnTo>
                    <a:pt x="2817989" y="409959"/>
                  </a:lnTo>
                  <a:lnTo>
                    <a:pt x="2813679" y="409278"/>
                  </a:lnTo>
                  <a:lnTo>
                    <a:pt x="2809370" y="408143"/>
                  </a:lnTo>
                  <a:lnTo>
                    <a:pt x="2804607" y="407008"/>
                  </a:lnTo>
                  <a:lnTo>
                    <a:pt x="2800070" y="405192"/>
                  </a:lnTo>
                  <a:lnTo>
                    <a:pt x="2795080" y="402922"/>
                  </a:lnTo>
                  <a:lnTo>
                    <a:pt x="2783059" y="396566"/>
                  </a:lnTo>
                  <a:lnTo>
                    <a:pt x="2768316" y="389529"/>
                  </a:lnTo>
                  <a:lnTo>
                    <a:pt x="2751985" y="381811"/>
                  </a:lnTo>
                  <a:lnTo>
                    <a:pt x="2734973" y="374320"/>
                  </a:lnTo>
                  <a:lnTo>
                    <a:pt x="2724086" y="370007"/>
                  </a:lnTo>
                  <a:lnTo>
                    <a:pt x="2713426" y="365467"/>
                  </a:lnTo>
                  <a:lnTo>
                    <a:pt x="2702992" y="361381"/>
                  </a:lnTo>
                  <a:lnTo>
                    <a:pt x="2692558" y="357522"/>
                  </a:lnTo>
                  <a:lnTo>
                    <a:pt x="2683032" y="354344"/>
                  </a:lnTo>
                  <a:lnTo>
                    <a:pt x="2673959" y="351620"/>
                  </a:lnTo>
                  <a:lnTo>
                    <a:pt x="2665567" y="349577"/>
                  </a:lnTo>
                  <a:lnTo>
                    <a:pt x="2658536" y="347988"/>
                  </a:lnTo>
                  <a:lnTo>
                    <a:pt x="2655133" y="347534"/>
                  </a:lnTo>
                  <a:lnTo>
                    <a:pt x="2651504" y="347307"/>
                  </a:lnTo>
                  <a:lnTo>
                    <a:pt x="2647421" y="347307"/>
                  </a:lnTo>
                  <a:lnTo>
                    <a:pt x="2643112" y="347307"/>
                  </a:lnTo>
                  <a:lnTo>
                    <a:pt x="2633359" y="347761"/>
                  </a:lnTo>
                  <a:lnTo>
                    <a:pt x="2622018" y="349123"/>
                  </a:lnTo>
                  <a:lnTo>
                    <a:pt x="2610223" y="350258"/>
                  </a:lnTo>
                  <a:lnTo>
                    <a:pt x="2597748" y="351847"/>
                  </a:lnTo>
                  <a:lnTo>
                    <a:pt x="2571210" y="356160"/>
                  </a:lnTo>
                  <a:lnTo>
                    <a:pt x="2544673" y="360473"/>
                  </a:lnTo>
                  <a:lnTo>
                    <a:pt x="2519723" y="364332"/>
                  </a:lnTo>
                  <a:lnTo>
                    <a:pt x="2508609" y="365921"/>
                  </a:lnTo>
                  <a:lnTo>
                    <a:pt x="2498402" y="367056"/>
                  </a:lnTo>
                  <a:lnTo>
                    <a:pt x="2489329" y="367737"/>
                  </a:lnTo>
                  <a:lnTo>
                    <a:pt x="2482071" y="367964"/>
                  </a:lnTo>
                  <a:lnTo>
                    <a:pt x="2468688" y="368191"/>
                  </a:lnTo>
                  <a:lnTo>
                    <a:pt x="2454626" y="368418"/>
                  </a:lnTo>
                  <a:lnTo>
                    <a:pt x="2440563" y="368645"/>
                  </a:lnTo>
                  <a:lnTo>
                    <a:pt x="2426500" y="368645"/>
                  </a:lnTo>
                  <a:lnTo>
                    <a:pt x="2413118" y="368418"/>
                  </a:lnTo>
                  <a:lnTo>
                    <a:pt x="2400870" y="367964"/>
                  </a:lnTo>
                  <a:lnTo>
                    <a:pt x="2394972" y="367737"/>
                  </a:lnTo>
                  <a:lnTo>
                    <a:pt x="2389529" y="367283"/>
                  </a:lnTo>
                  <a:lnTo>
                    <a:pt x="2384766" y="366602"/>
                  </a:lnTo>
                  <a:lnTo>
                    <a:pt x="2380229" y="365467"/>
                  </a:lnTo>
                  <a:lnTo>
                    <a:pt x="2371156" y="363424"/>
                  </a:lnTo>
                  <a:lnTo>
                    <a:pt x="2360950" y="360473"/>
                  </a:lnTo>
                  <a:lnTo>
                    <a:pt x="2349609" y="357295"/>
                  </a:lnTo>
                  <a:lnTo>
                    <a:pt x="2337361" y="354117"/>
                  </a:lnTo>
                  <a:lnTo>
                    <a:pt x="2331010" y="352755"/>
                  </a:lnTo>
                  <a:lnTo>
                    <a:pt x="2324432" y="351393"/>
                  </a:lnTo>
                  <a:lnTo>
                    <a:pt x="2317854" y="350258"/>
                  </a:lnTo>
                  <a:lnTo>
                    <a:pt x="2311050" y="349350"/>
                  </a:lnTo>
                  <a:lnTo>
                    <a:pt x="2304245" y="348442"/>
                  </a:lnTo>
                  <a:lnTo>
                    <a:pt x="2297214" y="347988"/>
                  </a:lnTo>
                  <a:lnTo>
                    <a:pt x="2290182" y="347988"/>
                  </a:lnTo>
                  <a:lnTo>
                    <a:pt x="2283151" y="348215"/>
                  </a:lnTo>
                  <a:lnTo>
                    <a:pt x="2279749" y="348442"/>
                  </a:lnTo>
                  <a:lnTo>
                    <a:pt x="2276573" y="349350"/>
                  </a:lnTo>
                  <a:lnTo>
                    <a:pt x="2273171" y="350031"/>
                  </a:lnTo>
                  <a:lnTo>
                    <a:pt x="2269995" y="351166"/>
                  </a:lnTo>
                  <a:lnTo>
                    <a:pt x="2266820" y="352528"/>
                  </a:lnTo>
                  <a:lnTo>
                    <a:pt x="2263871" y="353890"/>
                  </a:lnTo>
                  <a:lnTo>
                    <a:pt x="2261149" y="355479"/>
                  </a:lnTo>
                  <a:lnTo>
                    <a:pt x="2258428" y="357295"/>
                  </a:lnTo>
                  <a:lnTo>
                    <a:pt x="2255706" y="359338"/>
                  </a:lnTo>
                  <a:lnTo>
                    <a:pt x="2252984" y="361381"/>
                  </a:lnTo>
                  <a:lnTo>
                    <a:pt x="2250489" y="363651"/>
                  </a:lnTo>
                  <a:lnTo>
                    <a:pt x="2248221" y="366148"/>
                  </a:lnTo>
                  <a:lnTo>
                    <a:pt x="2243458" y="371142"/>
                  </a:lnTo>
                  <a:lnTo>
                    <a:pt x="2239602" y="376590"/>
                  </a:lnTo>
                  <a:lnTo>
                    <a:pt x="2235973" y="382038"/>
                  </a:lnTo>
                  <a:lnTo>
                    <a:pt x="2232797" y="387713"/>
                  </a:lnTo>
                  <a:lnTo>
                    <a:pt x="2230075" y="393388"/>
                  </a:lnTo>
                  <a:lnTo>
                    <a:pt x="2227807" y="399063"/>
                  </a:lnTo>
                  <a:lnTo>
                    <a:pt x="2225993" y="404284"/>
                  </a:lnTo>
                  <a:lnTo>
                    <a:pt x="2224859" y="409278"/>
                  </a:lnTo>
                  <a:lnTo>
                    <a:pt x="2223951" y="413818"/>
                  </a:lnTo>
                  <a:lnTo>
                    <a:pt x="2223724" y="417903"/>
                  </a:lnTo>
                  <a:lnTo>
                    <a:pt x="2223498" y="419719"/>
                  </a:lnTo>
                  <a:lnTo>
                    <a:pt x="2223044" y="421081"/>
                  </a:lnTo>
                  <a:lnTo>
                    <a:pt x="2222364" y="422443"/>
                  </a:lnTo>
                  <a:lnTo>
                    <a:pt x="2221456" y="423578"/>
                  </a:lnTo>
                  <a:lnTo>
                    <a:pt x="2220095" y="424259"/>
                  </a:lnTo>
                  <a:lnTo>
                    <a:pt x="2218961" y="424940"/>
                  </a:lnTo>
                  <a:lnTo>
                    <a:pt x="2217147" y="425848"/>
                  </a:lnTo>
                  <a:lnTo>
                    <a:pt x="2215559" y="426075"/>
                  </a:lnTo>
                  <a:lnTo>
                    <a:pt x="2211703" y="426529"/>
                  </a:lnTo>
                  <a:lnTo>
                    <a:pt x="2206940" y="426529"/>
                  </a:lnTo>
                  <a:lnTo>
                    <a:pt x="2202403" y="426302"/>
                  </a:lnTo>
                  <a:lnTo>
                    <a:pt x="2197187" y="426075"/>
                  </a:lnTo>
                  <a:lnTo>
                    <a:pt x="2187433" y="424940"/>
                  </a:lnTo>
                  <a:lnTo>
                    <a:pt x="2182897" y="424713"/>
                  </a:lnTo>
                  <a:lnTo>
                    <a:pt x="2178588" y="424713"/>
                  </a:lnTo>
                  <a:lnTo>
                    <a:pt x="2175185" y="425167"/>
                  </a:lnTo>
                  <a:lnTo>
                    <a:pt x="2173371" y="425848"/>
                  </a:lnTo>
                  <a:lnTo>
                    <a:pt x="2172237" y="426302"/>
                  </a:lnTo>
                  <a:lnTo>
                    <a:pt x="2170876" y="426983"/>
                  </a:lnTo>
                  <a:lnTo>
                    <a:pt x="2169968" y="427891"/>
                  </a:lnTo>
                  <a:lnTo>
                    <a:pt x="2169515" y="429026"/>
                  </a:lnTo>
                  <a:lnTo>
                    <a:pt x="2169061" y="430388"/>
                  </a:lnTo>
                  <a:lnTo>
                    <a:pt x="2167020" y="443781"/>
                  </a:lnTo>
                  <a:lnTo>
                    <a:pt x="2165659" y="451045"/>
                  </a:lnTo>
                  <a:lnTo>
                    <a:pt x="2164752" y="454677"/>
                  </a:lnTo>
                  <a:lnTo>
                    <a:pt x="2163617" y="457855"/>
                  </a:lnTo>
                  <a:lnTo>
                    <a:pt x="2162710" y="460806"/>
                  </a:lnTo>
                  <a:lnTo>
                    <a:pt x="2161349" y="463530"/>
                  </a:lnTo>
                  <a:lnTo>
                    <a:pt x="2159762" y="465573"/>
                  </a:lnTo>
                  <a:lnTo>
                    <a:pt x="2159081" y="466481"/>
                  </a:lnTo>
                  <a:lnTo>
                    <a:pt x="2158401" y="466935"/>
                  </a:lnTo>
                  <a:lnTo>
                    <a:pt x="2157267" y="467389"/>
                  </a:lnTo>
                  <a:lnTo>
                    <a:pt x="2156359" y="467843"/>
                  </a:lnTo>
                  <a:lnTo>
                    <a:pt x="2155452" y="467843"/>
                  </a:lnTo>
                  <a:lnTo>
                    <a:pt x="2154091" y="467843"/>
                  </a:lnTo>
                  <a:lnTo>
                    <a:pt x="2152957" y="467389"/>
                  </a:lnTo>
                  <a:lnTo>
                    <a:pt x="2151823" y="466935"/>
                  </a:lnTo>
                  <a:lnTo>
                    <a:pt x="2150462" y="466254"/>
                  </a:lnTo>
                  <a:lnTo>
                    <a:pt x="2149101" y="465346"/>
                  </a:lnTo>
                  <a:lnTo>
                    <a:pt x="2146379" y="463076"/>
                  </a:lnTo>
                  <a:lnTo>
                    <a:pt x="2144111" y="461487"/>
                  </a:lnTo>
                  <a:lnTo>
                    <a:pt x="2142070" y="460579"/>
                  </a:lnTo>
                  <a:lnTo>
                    <a:pt x="2139802" y="460125"/>
                  </a:lnTo>
                  <a:lnTo>
                    <a:pt x="2137760" y="460125"/>
                  </a:lnTo>
                  <a:lnTo>
                    <a:pt x="2136172" y="460352"/>
                  </a:lnTo>
                  <a:lnTo>
                    <a:pt x="2134358" y="461033"/>
                  </a:lnTo>
                  <a:lnTo>
                    <a:pt x="2132543" y="462395"/>
                  </a:lnTo>
                  <a:lnTo>
                    <a:pt x="2130729" y="463757"/>
                  </a:lnTo>
                  <a:lnTo>
                    <a:pt x="2128914" y="465573"/>
                  </a:lnTo>
                  <a:lnTo>
                    <a:pt x="2124832" y="469659"/>
                  </a:lnTo>
                  <a:lnTo>
                    <a:pt x="2119842" y="474426"/>
                  </a:lnTo>
                  <a:lnTo>
                    <a:pt x="2116893" y="477150"/>
                  </a:lnTo>
                  <a:lnTo>
                    <a:pt x="2113717" y="480101"/>
                  </a:lnTo>
                  <a:lnTo>
                    <a:pt x="2096479" y="493948"/>
                  </a:lnTo>
                  <a:lnTo>
                    <a:pt x="2074024" y="511881"/>
                  </a:lnTo>
                  <a:lnTo>
                    <a:pt x="2049981" y="530268"/>
                  </a:lnTo>
                  <a:lnTo>
                    <a:pt x="2038414" y="539347"/>
                  </a:lnTo>
                  <a:lnTo>
                    <a:pt x="2027300" y="547065"/>
                  </a:lnTo>
                  <a:lnTo>
                    <a:pt x="2022083" y="551151"/>
                  </a:lnTo>
                  <a:lnTo>
                    <a:pt x="2016185" y="556372"/>
                  </a:lnTo>
                  <a:lnTo>
                    <a:pt x="2009608" y="562047"/>
                  </a:lnTo>
                  <a:lnTo>
                    <a:pt x="2003030" y="568403"/>
                  </a:lnTo>
                  <a:lnTo>
                    <a:pt x="1996225" y="574986"/>
                  </a:lnTo>
                  <a:lnTo>
                    <a:pt x="1989421" y="581796"/>
                  </a:lnTo>
                  <a:lnTo>
                    <a:pt x="1982616" y="588833"/>
                  </a:lnTo>
                  <a:lnTo>
                    <a:pt x="1976039" y="596097"/>
                  </a:lnTo>
                  <a:lnTo>
                    <a:pt x="1969461" y="602907"/>
                  </a:lnTo>
                  <a:lnTo>
                    <a:pt x="1963564" y="609944"/>
                  </a:lnTo>
                  <a:lnTo>
                    <a:pt x="1958120" y="616300"/>
                  </a:lnTo>
                  <a:lnTo>
                    <a:pt x="1953357" y="622429"/>
                  </a:lnTo>
                  <a:lnTo>
                    <a:pt x="1949501" y="627877"/>
                  </a:lnTo>
                  <a:lnTo>
                    <a:pt x="1946325" y="632417"/>
                  </a:lnTo>
                  <a:lnTo>
                    <a:pt x="1944057" y="636276"/>
                  </a:lnTo>
                  <a:lnTo>
                    <a:pt x="1943377" y="638092"/>
                  </a:lnTo>
                  <a:lnTo>
                    <a:pt x="1942923" y="639227"/>
                  </a:lnTo>
                  <a:lnTo>
                    <a:pt x="1942243" y="641497"/>
                  </a:lnTo>
                  <a:lnTo>
                    <a:pt x="1941109" y="643086"/>
                  </a:lnTo>
                  <a:lnTo>
                    <a:pt x="1939748" y="644902"/>
                  </a:lnTo>
                  <a:lnTo>
                    <a:pt x="1937706" y="646037"/>
                  </a:lnTo>
                  <a:lnTo>
                    <a:pt x="1935892" y="647172"/>
                  </a:lnTo>
                  <a:lnTo>
                    <a:pt x="1933397" y="648307"/>
                  </a:lnTo>
                  <a:lnTo>
                    <a:pt x="1930675" y="648988"/>
                  </a:lnTo>
                  <a:lnTo>
                    <a:pt x="1927953" y="649669"/>
                  </a:lnTo>
                  <a:lnTo>
                    <a:pt x="1922283" y="651258"/>
                  </a:lnTo>
                  <a:lnTo>
                    <a:pt x="1916385" y="652393"/>
                  </a:lnTo>
                  <a:lnTo>
                    <a:pt x="1913437" y="653301"/>
                  </a:lnTo>
                  <a:lnTo>
                    <a:pt x="1910715" y="654436"/>
                  </a:lnTo>
                  <a:lnTo>
                    <a:pt x="1907993" y="655344"/>
                  </a:lnTo>
                  <a:lnTo>
                    <a:pt x="1905725" y="656478"/>
                  </a:lnTo>
                  <a:lnTo>
                    <a:pt x="1904137" y="657386"/>
                  </a:lnTo>
                  <a:lnTo>
                    <a:pt x="1902549" y="659202"/>
                  </a:lnTo>
                  <a:lnTo>
                    <a:pt x="1897333" y="663742"/>
                  </a:lnTo>
                  <a:lnTo>
                    <a:pt x="1890528" y="670325"/>
                  </a:lnTo>
                  <a:lnTo>
                    <a:pt x="1882363" y="678497"/>
                  </a:lnTo>
                  <a:lnTo>
                    <a:pt x="1862856" y="698700"/>
                  </a:lnTo>
                  <a:lnTo>
                    <a:pt x="1840174" y="721854"/>
                  </a:lnTo>
                  <a:lnTo>
                    <a:pt x="1816358" y="746370"/>
                  </a:lnTo>
                  <a:lnTo>
                    <a:pt x="1792996" y="769751"/>
                  </a:lnTo>
                  <a:lnTo>
                    <a:pt x="1781882" y="780873"/>
                  </a:lnTo>
                  <a:lnTo>
                    <a:pt x="1771675" y="790634"/>
                  </a:lnTo>
                  <a:lnTo>
                    <a:pt x="1762602" y="798806"/>
                  </a:lnTo>
                  <a:lnTo>
                    <a:pt x="1754437" y="805843"/>
                  </a:lnTo>
                  <a:lnTo>
                    <a:pt x="1750581" y="809021"/>
                  </a:lnTo>
                  <a:lnTo>
                    <a:pt x="1746725" y="812653"/>
                  </a:lnTo>
                  <a:lnTo>
                    <a:pt x="1737879" y="821052"/>
                  </a:lnTo>
                  <a:lnTo>
                    <a:pt x="1728580" y="830813"/>
                  </a:lnTo>
                  <a:lnTo>
                    <a:pt x="1719053" y="841255"/>
                  </a:lnTo>
                  <a:lnTo>
                    <a:pt x="1709073" y="852378"/>
                  </a:lnTo>
                  <a:lnTo>
                    <a:pt x="1699093" y="864182"/>
                  </a:lnTo>
                  <a:lnTo>
                    <a:pt x="1689567" y="875759"/>
                  </a:lnTo>
                  <a:lnTo>
                    <a:pt x="1680040" y="887563"/>
                  </a:lnTo>
                  <a:lnTo>
                    <a:pt x="1662122" y="909354"/>
                  </a:lnTo>
                  <a:lnTo>
                    <a:pt x="1648059" y="927968"/>
                  </a:lnTo>
                  <a:lnTo>
                    <a:pt x="1634903" y="944993"/>
                  </a:lnTo>
                  <a:lnTo>
                    <a:pt x="1632182" y="948171"/>
                  </a:lnTo>
                  <a:lnTo>
                    <a:pt x="1629006" y="951576"/>
                  </a:lnTo>
                  <a:lnTo>
                    <a:pt x="1624923" y="955662"/>
                  </a:lnTo>
                  <a:lnTo>
                    <a:pt x="1619933" y="959975"/>
                  </a:lnTo>
                  <a:lnTo>
                    <a:pt x="1616985" y="962018"/>
                  </a:lnTo>
                  <a:lnTo>
                    <a:pt x="1614036" y="964061"/>
                  </a:lnTo>
                  <a:lnTo>
                    <a:pt x="1610634" y="965650"/>
                  </a:lnTo>
                  <a:lnTo>
                    <a:pt x="1607458" y="967466"/>
                  </a:lnTo>
                  <a:lnTo>
                    <a:pt x="1603829" y="968828"/>
                  </a:lnTo>
                  <a:lnTo>
                    <a:pt x="1600200" y="969963"/>
                  </a:lnTo>
                  <a:lnTo>
                    <a:pt x="1614943" y="939772"/>
                  </a:lnTo>
                  <a:lnTo>
                    <a:pt x="1631274" y="907538"/>
                  </a:lnTo>
                  <a:lnTo>
                    <a:pt x="1651008" y="869176"/>
                  </a:lnTo>
                  <a:lnTo>
                    <a:pt x="1661668" y="848973"/>
                  </a:lnTo>
                  <a:lnTo>
                    <a:pt x="1672555" y="828543"/>
                  </a:lnTo>
                  <a:lnTo>
                    <a:pt x="1683669" y="808567"/>
                  </a:lnTo>
                  <a:lnTo>
                    <a:pt x="1694330" y="789499"/>
                  </a:lnTo>
                  <a:lnTo>
                    <a:pt x="1704764" y="771794"/>
                  </a:lnTo>
                  <a:lnTo>
                    <a:pt x="1714744" y="755677"/>
                  </a:lnTo>
                  <a:lnTo>
                    <a:pt x="1719507" y="748640"/>
                  </a:lnTo>
                  <a:lnTo>
                    <a:pt x="1723816" y="742057"/>
                  </a:lnTo>
                  <a:lnTo>
                    <a:pt x="1727899" y="736155"/>
                  </a:lnTo>
                  <a:lnTo>
                    <a:pt x="1731755" y="731388"/>
                  </a:lnTo>
                  <a:lnTo>
                    <a:pt x="1739920" y="720946"/>
                  </a:lnTo>
                  <a:lnTo>
                    <a:pt x="1748766" y="708688"/>
                  </a:lnTo>
                  <a:lnTo>
                    <a:pt x="1758746" y="695068"/>
                  </a:lnTo>
                  <a:lnTo>
                    <a:pt x="1769634" y="680086"/>
                  </a:lnTo>
                  <a:lnTo>
                    <a:pt x="1791862" y="647853"/>
                  </a:lnTo>
                  <a:lnTo>
                    <a:pt x="1814997" y="614030"/>
                  </a:lnTo>
                  <a:lnTo>
                    <a:pt x="1837226" y="580888"/>
                  </a:lnTo>
                  <a:lnTo>
                    <a:pt x="1856959" y="550924"/>
                  </a:lnTo>
                  <a:lnTo>
                    <a:pt x="1872836" y="526636"/>
                  </a:lnTo>
                  <a:lnTo>
                    <a:pt x="1883270" y="509838"/>
                  </a:lnTo>
                  <a:lnTo>
                    <a:pt x="1887353" y="503709"/>
                  </a:lnTo>
                  <a:lnTo>
                    <a:pt x="1891662" y="497353"/>
                  </a:lnTo>
                  <a:lnTo>
                    <a:pt x="1896425" y="490770"/>
                  </a:lnTo>
                  <a:lnTo>
                    <a:pt x="1901188" y="484187"/>
                  </a:lnTo>
                  <a:lnTo>
                    <a:pt x="1911395" y="471248"/>
                  </a:lnTo>
                  <a:lnTo>
                    <a:pt x="1921148" y="458763"/>
                  </a:lnTo>
                  <a:lnTo>
                    <a:pt x="1925685" y="452634"/>
                  </a:lnTo>
                  <a:lnTo>
                    <a:pt x="1929768" y="446732"/>
                  </a:lnTo>
                  <a:lnTo>
                    <a:pt x="1933397" y="441057"/>
                  </a:lnTo>
                  <a:lnTo>
                    <a:pt x="1936572" y="436063"/>
                  </a:lnTo>
                  <a:lnTo>
                    <a:pt x="1938840" y="431296"/>
                  </a:lnTo>
                  <a:lnTo>
                    <a:pt x="1939748" y="429253"/>
                  </a:lnTo>
                  <a:lnTo>
                    <a:pt x="1940201" y="427210"/>
                  </a:lnTo>
                  <a:lnTo>
                    <a:pt x="1940655" y="425167"/>
                  </a:lnTo>
                  <a:lnTo>
                    <a:pt x="1940882" y="423578"/>
                  </a:lnTo>
                  <a:lnTo>
                    <a:pt x="1940655" y="421762"/>
                  </a:lnTo>
                  <a:lnTo>
                    <a:pt x="1940428" y="420400"/>
                  </a:lnTo>
                  <a:lnTo>
                    <a:pt x="1940201" y="418811"/>
                  </a:lnTo>
                  <a:lnTo>
                    <a:pt x="1940428" y="416768"/>
                  </a:lnTo>
                  <a:lnTo>
                    <a:pt x="1941109" y="414499"/>
                  </a:lnTo>
                  <a:lnTo>
                    <a:pt x="1942243" y="411775"/>
                  </a:lnTo>
                  <a:lnTo>
                    <a:pt x="1943604" y="409051"/>
                  </a:lnTo>
                  <a:lnTo>
                    <a:pt x="1945418" y="405646"/>
                  </a:lnTo>
                  <a:lnTo>
                    <a:pt x="1949954" y="398382"/>
                  </a:lnTo>
                  <a:lnTo>
                    <a:pt x="1955625" y="390210"/>
                  </a:lnTo>
                  <a:lnTo>
                    <a:pt x="1962429" y="381130"/>
                  </a:lnTo>
                  <a:lnTo>
                    <a:pt x="1969914" y="371823"/>
                  </a:lnTo>
                  <a:lnTo>
                    <a:pt x="1977853" y="361835"/>
                  </a:lnTo>
                  <a:lnTo>
                    <a:pt x="1986699" y="351620"/>
                  </a:lnTo>
                  <a:lnTo>
                    <a:pt x="1995772" y="341632"/>
                  </a:lnTo>
                  <a:lnTo>
                    <a:pt x="2004845" y="331417"/>
                  </a:lnTo>
                  <a:lnTo>
                    <a:pt x="2014144" y="321656"/>
                  </a:lnTo>
                  <a:lnTo>
                    <a:pt x="2023217" y="312349"/>
                  </a:lnTo>
                  <a:lnTo>
                    <a:pt x="2031836" y="303723"/>
                  </a:lnTo>
                  <a:lnTo>
                    <a:pt x="2040001" y="295551"/>
                  </a:lnTo>
                  <a:lnTo>
                    <a:pt x="2047260" y="288515"/>
                  </a:lnTo>
                  <a:lnTo>
                    <a:pt x="2064044" y="272852"/>
                  </a:lnTo>
                  <a:lnTo>
                    <a:pt x="2085819" y="252195"/>
                  </a:lnTo>
                  <a:lnTo>
                    <a:pt x="2098294" y="241072"/>
                  </a:lnTo>
                  <a:lnTo>
                    <a:pt x="2111449" y="229268"/>
                  </a:lnTo>
                  <a:lnTo>
                    <a:pt x="2125058" y="217691"/>
                  </a:lnTo>
                  <a:lnTo>
                    <a:pt x="2139348" y="205887"/>
                  </a:lnTo>
                  <a:lnTo>
                    <a:pt x="2153864" y="194310"/>
                  </a:lnTo>
                  <a:lnTo>
                    <a:pt x="2161349" y="188862"/>
                  </a:lnTo>
                  <a:lnTo>
                    <a:pt x="2168608" y="183641"/>
                  </a:lnTo>
                  <a:lnTo>
                    <a:pt x="2176093" y="178193"/>
                  </a:lnTo>
                  <a:lnTo>
                    <a:pt x="2183351" y="173427"/>
                  </a:lnTo>
                  <a:lnTo>
                    <a:pt x="2190836" y="168433"/>
                  </a:lnTo>
                  <a:lnTo>
                    <a:pt x="2198321" y="164120"/>
                  </a:lnTo>
                  <a:lnTo>
                    <a:pt x="2205579" y="160034"/>
                  </a:lnTo>
                  <a:lnTo>
                    <a:pt x="2212837" y="155948"/>
                  </a:lnTo>
                  <a:lnTo>
                    <a:pt x="2219868" y="152543"/>
                  </a:lnTo>
                  <a:lnTo>
                    <a:pt x="2226900" y="149592"/>
                  </a:lnTo>
                  <a:lnTo>
                    <a:pt x="2233704" y="147095"/>
                  </a:lnTo>
                  <a:lnTo>
                    <a:pt x="2240509" y="144825"/>
                  </a:lnTo>
                  <a:lnTo>
                    <a:pt x="2247087" y="143009"/>
                  </a:lnTo>
                  <a:lnTo>
                    <a:pt x="2253438" y="141874"/>
                  </a:lnTo>
                  <a:lnTo>
                    <a:pt x="2253438" y="101922"/>
                  </a:lnTo>
                  <a:lnTo>
                    <a:pt x="2264779" y="94658"/>
                  </a:lnTo>
                  <a:lnTo>
                    <a:pt x="2276346" y="87167"/>
                  </a:lnTo>
                  <a:lnTo>
                    <a:pt x="2290409" y="78087"/>
                  </a:lnTo>
                  <a:lnTo>
                    <a:pt x="2305379" y="69007"/>
                  </a:lnTo>
                  <a:lnTo>
                    <a:pt x="2312637" y="64921"/>
                  </a:lnTo>
                  <a:lnTo>
                    <a:pt x="2319442" y="61289"/>
                  </a:lnTo>
                  <a:lnTo>
                    <a:pt x="2326020" y="57884"/>
                  </a:lnTo>
                  <a:lnTo>
                    <a:pt x="2331690" y="55161"/>
                  </a:lnTo>
                  <a:lnTo>
                    <a:pt x="2336453" y="53118"/>
                  </a:lnTo>
                  <a:lnTo>
                    <a:pt x="2338721" y="52663"/>
                  </a:lnTo>
                  <a:lnTo>
                    <a:pt x="2340309" y="52210"/>
                  </a:lnTo>
                  <a:close/>
                </a:path>
              </a:pathLst>
            </a:custGeom>
            <a:solidFill>
              <a:srgbClr val="BE1E2D"/>
            </a:solidFill>
            <a:ln w="19050">
              <a:solidFill>
                <a:srgbClr val="BE1E2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1">
              <a:extLst>
                <a:ext uri="{FF2B5EF4-FFF2-40B4-BE49-F238E27FC236}">
                  <a16:creationId xmlns:a16="http://schemas.microsoft.com/office/drawing/2014/main" id="{2E2EB892-F992-4B34-8F5A-B58EFE39A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193675"/>
              <a:ext cx="766763" cy="2855913"/>
            </a:xfrm>
            <a:custGeom>
              <a:avLst/>
              <a:gdLst>
                <a:gd name="connsiteX0" fmla="*/ 70757 w 766763"/>
                <a:gd name="connsiteY0" fmla="*/ 2398713 h 2855913"/>
                <a:gd name="connsiteX1" fmla="*/ 72572 w 766763"/>
                <a:gd name="connsiteY1" fmla="*/ 2398940 h 2855913"/>
                <a:gd name="connsiteX2" fmla="*/ 74386 w 766763"/>
                <a:gd name="connsiteY2" fmla="*/ 2399167 h 2855913"/>
                <a:gd name="connsiteX3" fmla="*/ 76427 w 766763"/>
                <a:gd name="connsiteY3" fmla="*/ 2400075 h 2855913"/>
                <a:gd name="connsiteX4" fmla="*/ 78015 w 766763"/>
                <a:gd name="connsiteY4" fmla="*/ 2400755 h 2855913"/>
                <a:gd name="connsiteX5" fmla="*/ 79829 w 766763"/>
                <a:gd name="connsiteY5" fmla="*/ 2401890 h 2855913"/>
                <a:gd name="connsiteX6" fmla="*/ 81416 w 766763"/>
                <a:gd name="connsiteY6" fmla="*/ 2403251 h 2855913"/>
                <a:gd name="connsiteX7" fmla="*/ 83004 w 766763"/>
                <a:gd name="connsiteY7" fmla="*/ 2404612 h 2855913"/>
                <a:gd name="connsiteX8" fmla="*/ 84591 w 766763"/>
                <a:gd name="connsiteY8" fmla="*/ 2405974 h 2855913"/>
                <a:gd name="connsiteX9" fmla="*/ 87313 w 766763"/>
                <a:gd name="connsiteY9" fmla="*/ 2409604 h 2855913"/>
                <a:gd name="connsiteX10" fmla="*/ 90034 w 766763"/>
                <a:gd name="connsiteY10" fmla="*/ 2413915 h 2855913"/>
                <a:gd name="connsiteX11" fmla="*/ 92529 w 766763"/>
                <a:gd name="connsiteY11" fmla="*/ 2418453 h 2855913"/>
                <a:gd name="connsiteX12" fmla="*/ 94797 w 766763"/>
                <a:gd name="connsiteY12" fmla="*/ 2423445 h 2855913"/>
                <a:gd name="connsiteX13" fmla="*/ 97065 w 766763"/>
                <a:gd name="connsiteY13" fmla="*/ 2428437 h 2855913"/>
                <a:gd name="connsiteX14" fmla="*/ 101600 w 766763"/>
                <a:gd name="connsiteY14" fmla="*/ 2438647 h 2855913"/>
                <a:gd name="connsiteX15" fmla="*/ 104095 w 766763"/>
                <a:gd name="connsiteY15" fmla="*/ 2443866 h 2855913"/>
                <a:gd name="connsiteX16" fmla="*/ 106816 w 766763"/>
                <a:gd name="connsiteY16" fmla="*/ 2448631 h 2855913"/>
                <a:gd name="connsiteX17" fmla="*/ 109538 w 766763"/>
                <a:gd name="connsiteY17" fmla="*/ 2453396 h 2855913"/>
                <a:gd name="connsiteX18" fmla="*/ 112259 w 766763"/>
                <a:gd name="connsiteY18" fmla="*/ 2457707 h 2855913"/>
                <a:gd name="connsiteX19" fmla="*/ 115434 w 766763"/>
                <a:gd name="connsiteY19" fmla="*/ 2461337 h 2855913"/>
                <a:gd name="connsiteX20" fmla="*/ 117022 w 766763"/>
                <a:gd name="connsiteY20" fmla="*/ 2463152 h 2855913"/>
                <a:gd name="connsiteX21" fmla="*/ 118836 w 766763"/>
                <a:gd name="connsiteY21" fmla="*/ 2464514 h 2855913"/>
                <a:gd name="connsiteX22" fmla="*/ 122691 w 766763"/>
                <a:gd name="connsiteY22" fmla="*/ 2467236 h 2855913"/>
                <a:gd name="connsiteX23" fmla="*/ 126547 w 766763"/>
                <a:gd name="connsiteY23" fmla="*/ 2469732 h 2855913"/>
                <a:gd name="connsiteX24" fmla="*/ 130629 w 766763"/>
                <a:gd name="connsiteY24" fmla="*/ 2471774 h 2855913"/>
                <a:gd name="connsiteX25" fmla="*/ 135391 w 766763"/>
                <a:gd name="connsiteY25" fmla="*/ 2473816 h 2855913"/>
                <a:gd name="connsiteX26" fmla="*/ 140154 w 766763"/>
                <a:gd name="connsiteY26" fmla="*/ 2475178 h 2855913"/>
                <a:gd name="connsiteX27" fmla="*/ 144916 w 766763"/>
                <a:gd name="connsiteY27" fmla="*/ 2476766 h 2855913"/>
                <a:gd name="connsiteX28" fmla="*/ 150359 w 766763"/>
                <a:gd name="connsiteY28" fmla="*/ 2477901 h 2855913"/>
                <a:gd name="connsiteX29" fmla="*/ 155802 w 766763"/>
                <a:gd name="connsiteY29" fmla="*/ 2478808 h 2855913"/>
                <a:gd name="connsiteX30" fmla="*/ 161245 w 766763"/>
                <a:gd name="connsiteY30" fmla="*/ 2479716 h 2855913"/>
                <a:gd name="connsiteX31" fmla="*/ 167141 w 766763"/>
                <a:gd name="connsiteY31" fmla="*/ 2480397 h 2855913"/>
                <a:gd name="connsiteX32" fmla="*/ 173038 w 766763"/>
                <a:gd name="connsiteY32" fmla="*/ 2480623 h 2855913"/>
                <a:gd name="connsiteX33" fmla="*/ 179161 w 766763"/>
                <a:gd name="connsiteY33" fmla="*/ 2480850 h 2855913"/>
                <a:gd name="connsiteX34" fmla="*/ 185511 w 766763"/>
                <a:gd name="connsiteY34" fmla="*/ 2480623 h 2855913"/>
                <a:gd name="connsiteX35" fmla="*/ 191861 w 766763"/>
                <a:gd name="connsiteY35" fmla="*/ 2480397 h 2855913"/>
                <a:gd name="connsiteX36" fmla="*/ 198438 w 766763"/>
                <a:gd name="connsiteY36" fmla="*/ 2480170 h 2855913"/>
                <a:gd name="connsiteX37" fmla="*/ 205015 w 766763"/>
                <a:gd name="connsiteY37" fmla="*/ 2479262 h 2855913"/>
                <a:gd name="connsiteX38" fmla="*/ 219756 w 766763"/>
                <a:gd name="connsiteY38" fmla="*/ 2477674 h 2855913"/>
                <a:gd name="connsiteX39" fmla="*/ 236538 w 766763"/>
                <a:gd name="connsiteY39" fmla="*/ 2474951 h 2855913"/>
                <a:gd name="connsiteX40" fmla="*/ 254908 w 766763"/>
                <a:gd name="connsiteY40" fmla="*/ 2471774 h 2855913"/>
                <a:gd name="connsiteX41" fmla="*/ 273050 w 766763"/>
                <a:gd name="connsiteY41" fmla="*/ 2468598 h 2855913"/>
                <a:gd name="connsiteX42" fmla="*/ 290286 w 766763"/>
                <a:gd name="connsiteY42" fmla="*/ 2465648 h 2855913"/>
                <a:gd name="connsiteX43" fmla="*/ 305708 w 766763"/>
                <a:gd name="connsiteY43" fmla="*/ 2463152 h 2855913"/>
                <a:gd name="connsiteX44" fmla="*/ 317954 w 766763"/>
                <a:gd name="connsiteY44" fmla="*/ 2461337 h 2855913"/>
                <a:gd name="connsiteX45" fmla="*/ 322490 w 766763"/>
                <a:gd name="connsiteY45" fmla="*/ 2460883 h 2855913"/>
                <a:gd name="connsiteX46" fmla="*/ 325892 w 766763"/>
                <a:gd name="connsiteY46" fmla="*/ 2460883 h 2855913"/>
                <a:gd name="connsiteX47" fmla="*/ 329520 w 766763"/>
                <a:gd name="connsiteY47" fmla="*/ 2460429 h 2855913"/>
                <a:gd name="connsiteX48" fmla="*/ 334509 w 766763"/>
                <a:gd name="connsiteY48" fmla="*/ 2459749 h 2855913"/>
                <a:gd name="connsiteX49" fmla="*/ 340179 w 766763"/>
                <a:gd name="connsiteY49" fmla="*/ 2458160 h 2855913"/>
                <a:gd name="connsiteX50" fmla="*/ 346983 w 766763"/>
                <a:gd name="connsiteY50" fmla="*/ 2456345 h 2855913"/>
                <a:gd name="connsiteX51" fmla="*/ 362858 w 766763"/>
                <a:gd name="connsiteY51" fmla="*/ 2451354 h 2855913"/>
                <a:gd name="connsiteX52" fmla="*/ 379867 w 766763"/>
                <a:gd name="connsiteY52" fmla="*/ 2445454 h 2855913"/>
                <a:gd name="connsiteX53" fmla="*/ 397102 w 766763"/>
                <a:gd name="connsiteY53" fmla="*/ 2439328 h 2855913"/>
                <a:gd name="connsiteX54" fmla="*/ 412977 w 766763"/>
                <a:gd name="connsiteY54" fmla="*/ 2433429 h 2855913"/>
                <a:gd name="connsiteX55" fmla="*/ 419781 w 766763"/>
                <a:gd name="connsiteY55" fmla="*/ 2430479 h 2855913"/>
                <a:gd name="connsiteX56" fmla="*/ 425677 w 766763"/>
                <a:gd name="connsiteY56" fmla="*/ 2427756 h 2855913"/>
                <a:gd name="connsiteX57" fmla="*/ 430440 w 766763"/>
                <a:gd name="connsiteY57" fmla="*/ 2425487 h 2855913"/>
                <a:gd name="connsiteX58" fmla="*/ 433842 w 766763"/>
                <a:gd name="connsiteY58" fmla="*/ 2423672 h 2855913"/>
                <a:gd name="connsiteX59" fmla="*/ 437243 w 766763"/>
                <a:gd name="connsiteY59" fmla="*/ 2421630 h 2855913"/>
                <a:gd name="connsiteX60" fmla="*/ 441552 w 766763"/>
                <a:gd name="connsiteY60" fmla="*/ 2420042 h 2855913"/>
                <a:gd name="connsiteX61" fmla="*/ 446542 w 766763"/>
                <a:gd name="connsiteY61" fmla="*/ 2417999 h 2855913"/>
                <a:gd name="connsiteX62" fmla="*/ 452211 w 766763"/>
                <a:gd name="connsiteY62" fmla="*/ 2416184 h 2855913"/>
                <a:gd name="connsiteX63" fmla="*/ 458788 w 766763"/>
                <a:gd name="connsiteY63" fmla="*/ 2414596 h 2855913"/>
                <a:gd name="connsiteX64" fmla="*/ 465592 w 766763"/>
                <a:gd name="connsiteY64" fmla="*/ 2412781 h 2855913"/>
                <a:gd name="connsiteX65" fmla="*/ 473076 w 766763"/>
                <a:gd name="connsiteY65" fmla="*/ 2411419 h 2855913"/>
                <a:gd name="connsiteX66" fmla="*/ 481013 w 766763"/>
                <a:gd name="connsiteY66" fmla="*/ 2410285 h 2855913"/>
                <a:gd name="connsiteX67" fmla="*/ 488951 w 766763"/>
                <a:gd name="connsiteY67" fmla="*/ 2409150 h 2855913"/>
                <a:gd name="connsiteX68" fmla="*/ 497342 w 766763"/>
                <a:gd name="connsiteY68" fmla="*/ 2408470 h 2855913"/>
                <a:gd name="connsiteX69" fmla="*/ 505506 w 766763"/>
                <a:gd name="connsiteY69" fmla="*/ 2408016 h 2855913"/>
                <a:gd name="connsiteX70" fmla="*/ 514124 w 766763"/>
                <a:gd name="connsiteY70" fmla="*/ 2408016 h 2855913"/>
                <a:gd name="connsiteX71" fmla="*/ 522288 w 766763"/>
                <a:gd name="connsiteY71" fmla="*/ 2408470 h 2855913"/>
                <a:gd name="connsiteX72" fmla="*/ 530226 w 766763"/>
                <a:gd name="connsiteY72" fmla="*/ 2409150 h 2855913"/>
                <a:gd name="connsiteX73" fmla="*/ 538390 w 766763"/>
                <a:gd name="connsiteY73" fmla="*/ 2410512 h 2855913"/>
                <a:gd name="connsiteX74" fmla="*/ 542018 w 766763"/>
                <a:gd name="connsiteY74" fmla="*/ 2411419 h 2855913"/>
                <a:gd name="connsiteX75" fmla="*/ 545874 w 766763"/>
                <a:gd name="connsiteY75" fmla="*/ 2412327 h 2855913"/>
                <a:gd name="connsiteX76" fmla="*/ 553358 w 766763"/>
                <a:gd name="connsiteY76" fmla="*/ 2414369 h 2855913"/>
                <a:gd name="connsiteX77" fmla="*/ 561749 w 766763"/>
                <a:gd name="connsiteY77" fmla="*/ 2416184 h 2855913"/>
                <a:gd name="connsiteX78" fmla="*/ 570367 w 766763"/>
                <a:gd name="connsiteY78" fmla="*/ 2417999 h 2855913"/>
                <a:gd name="connsiteX79" fmla="*/ 578985 w 766763"/>
                <a:gd name="connsiteY79" fmla="*/ 2419361 h 2855913"/>
                <a:gd name="connsiteX80" fmla="*/ 597127 w 766763"/>
                <a:gd name="connsiteY80" fmla="*/ 2422537 h 2855913"/>
                <a:gd name="connsiteX81" fmla="*/ 614590 w 766763"/>
                <a:gd name="connsiteY81" fmla="*/ 2425487 h 2855913"/>
                <a:gd name="connsiteX82" fmla="*/ 622754 w 766763"/>
                <a:gd name="connsiteY82" fmla="*/ 2427075 h 2855913"/>
                <a:gd name="connsiteX83" fmla="*/ 630692 w 766763"/>
                <a:gd name="connsiteY83" fmla="*/ 2428664 h 2855913"/>
                <a:gd name="connsiteX84" fmla="*/ 637722 w 766763"/>
                <a:gd name="connsiteY84" fmla="*/ 2430252 h 2855913"/>
                <a:gd name="connsiteX85" fmla="*/ 644072 w 766763"/>
                <a:gd name="connsiteY85" fmla="*/ 2431840 h 2855913"/>
                <a:gd name="connsiteX86" fmla="*/ 649515 w 766763"/>
                <a:gd name="connsiteY86" fmla="*/ 2433882 h 2855913"/>
                <a:gd name="connsiteX87" fmla="*/ 652010 w 766763"/>
                <a:gd name="connsiteY87" fmla="*/ 2434790 h 2855913"/>
                <a:gd name="connsiteX88" fmla="*/ 654051 w 766763"/>
                <a:gd name="connsiteY88" fmla="*/ 2435698 h 2855913"/>
                <a:gd name="connsiteX89" fmla="*/ 655865 w 766763"/>
                <a:gd name="connsiteY89" fmla="*/ 2436832 h 2855913"/>
                <a:gd name="connsiteX90" fmla="*/ 657452 w 766763"/>
                <a:gd name="connsiteY90" fmla="*/ 2437967 h 2855913"/>
                <a:gd name="connsiteX91" fmla="*/ 658586 w 766763"/>
                <a:gd name="connsiteY91" fmla="*/ 2439101 h 2855913"/>
                <a:gd name="connsiteX92" fmla="*/ 659494 w 766763"/>
                <a:gd name="connsiteY92" fmla="*/ 2440236 h 2855913"/>
                <a:gd name="connsiteX93" fmla="*/ 662442 w 766763"/>
                <a:gd name="connsiteY93" fmla="*/ 2445681 h 2855913"/>
                <a:gd name="connsiteX94" fmla="*/ 665390 w 766763"/>
                <a:gd name="connsiteY94" fmla="*/ 2452488 h 2855913"/>
                <a:gd name="connsiteX95" fmla="*/ 666977 w 766763"/>
                <a:gd name="connsiteY95" fmla="*/ 2456345 h 2855913"/>
                <a:gd name="connsiteX96" fmla="*/ 668111 w 766763"/>
                <a:gd name="connsiteY96" fmla="*/ 2459976 h 2855913"/>
                <a:gd name="connsiteX97" fmla="*/ 669019 w 766763"/>
                <a:gd name="connsiteY97" fmla="*/ 2463833 h 2855913"/>
                <a:gd name="connsiteX98" fmla="*/ 670152 w 766763"/>
                <a:gd name="connsiteY98" fmla="*/ 2467463 h 2855913"/>
                <a:gd name="connsiteX99" fmla="*/ 670379 w 766763"/>
                <a:gd name="connsiteY99" fmla="*/ 2471321 h 2855913"/>
                <a:gd name="connsiteX100" fmla="*/ 670606 w 766763"/>
                <a:gd name="connsiteY100" fmla="*/ 2474724 h 2855913"/>
                <a:gd name="connsiteX101" fmla="*/ 670152 w 766763"/>
                <a:gd name="connsiteY101" fmla="*/ 2478128 h 2855913"/>
                <a:gd name="connsiteX102" fmla="*/ 669699 w 766763"/>
                <a:gd name="connsiteY102" fmla="*/ 2479943 h 2855913"/>
                <a:gd name="connsiteX103" fmla="*/ 669019 w 766763"/>
                <a:gd name="connsiteY103" fmla="*/ 2481304 h 2855913"/>
                <a:gd name="connsiteX104" fmla="*/ 668565 w 766763"/>
                <a:gd name="connsiteY104" fmla="*/ 2483119 h 2855913"/>
                <a:gd name="connsiteX105" fmla="*/ 667658 w 766763"/>
                <a:gd name="connsiteY105" fmla="*/ 2484254 h 2855913"/>
                <a:gd name="connsiteX106" fmla="*/ 666977 w 766763"/>
                <a:gd name="connsiteY106" fmla="*/ 2485615 h 2855913"/>
                <a:gd name="connsiteX107" fmla="*/ 665617 w 766763"/>
                <a:gd name="connsiteY107" fmla="*/ 2486977 h 2855913"/>
                <a:gd name="connsiteX108" fmla="*/ 664483 w 766763"/>
                <a:gd name="connsiteY108" fmla="*/ 2487884 h 2855913"/>
                <a:gd name="connsiteX109" fmla="*/ 662895 w 766763"/>
                <a:gd name="connsiteY109" fmla="*/ 2488792 h 2855913"/>
                <a:gd name="connsiteX110" fmla="*/ 661308 w 766763"/>
                <a:gd name="connsiteY110" fmla="*/ 2489926 h 2855913"/>
                <a:gd name="connsiteX111" fmla="*/ 659494 w 766763"/>
                <a:gd name="connsiteY111" fmla="*/ 2490607 h 2855913"/>
                <a:gd name="connsiteX112" fmla="*/ 655185 w 766763"/>
                <a:gd name="connsiteY112" fmla="*/ 2491968 h 2855913"/>
                <a:gd name="connsiteX113" fmla="*/ 650195 w 766763"/>
                <a:gd name="connsiteY113" fmla="*/ 2493103 h 2855913"/>
                <a:gd name="connsiteX114" fmla="*/ 644526 w 766763"/>
                <a:gd name="connsiteY114" fmla="*/ 2494237 h 2855913"/>
                <a:gd name="connsiteX115" fmla="*/ 638176 w 766763"/>
                <a:gd name="connsiteY115" fmla="*/ 2495145 h 2855913"/>
                <a:gd name="connsiteX116" fmla="*/ 631599 w 766763"/>
                <a:gd name="connsiteY116" fmla="*/ 2495826 h 2855913"/>
                <a:gd name="connsiteX117" fmla="*/ 624795 w 766763"/>
                <a:gd name="connsiteY117" fmla="*/ 2496506 h 2855913"/>
                <a:gd name="connsiteX118" fmla="*/ 617992 w 766763"/>
                <a:gd name="connsiteY118" fmla="*/ 2496960 h 2855913"/>
                <a:gd name="connsiteX119" fmla="*/ 611188 w 766763"/>
                <a:gd name="connsiteY119" fmla="*/ 2497187 h 2855913"/>
                <a:gd name="connsiteX120" fmla="*/ 604611 w 766763"/>
                <a:gd name="connsiteY120" fmla="*/ 2497187 h 2855913"/>
                <a:gd name="connsiteX121" fmla="*/ 598261 w 766763"/>
                <a:gd name="connsiteY121" fmla="*/ 2497187 h 2855913"/>
                <a:gd name="connsiteX122" fmla="*/ 592592 w 766763"/>
                <a:gd name="connsiteY122" fmla="*/ 2496960 h 2855913"/>
                <a:gd name="connsiteX123" fmla="*/ 587602 w 766763"/>
                <a:gd name="connsiteY123" fmla="*/ 2496506 h 2855913"/>
                <a:gd name="connsiteX124" fmla="*/ 583067 w 766763"/>
                <a:gd name="connsiteY124" fmla="*/ 2495599 h 2855913"/>
                <a:gd name="connsiteX125" fmla="*/ 579665 w 766763"/>
                <a:gd name="connsiteY125" fmla="*/ 2494691 h 2855913"/>
                <a:gd name="connsiteX126" fmla="*/ 578304 w 766763"/>
                <a:gd name="connsiteY126" fmla="*/ 2494237 h 2855913"/>
                <a:gd name="connsiteX127" fmla="*/ 577397 w 766763"/>
                <a:gd name="connsiteY127" fmla="*/ 2493784 h 2855913"/>
                <a:gd name="connsiteX128" fmla="*/ 576490 w 766763"/>
                <a:gd name="connsiteY128" fmla="*/ 2493330 h 2855913"/>
                <a:gd name="connsiteX129" fmla="*/ 576263 w 766763"/>
                <a:gd name="connsiteY129" fmla="*/ 2492422 h 2855913"/>
                <a:gd name="connsiteX130" fmla="*/ 575810 w 766763"/>
                <a:gd name="connsiteY130" fmla="*/ 2491741 h 2855913"/>
                <a:gd name="connsiteX131" fmla="*/ 575129 w 766763"/>
                <a:gd name="connsiteY131" fmla="*/ 2491288 h 2855913"/>
                <a:gd name="connsiteX132" fmla="*/ 574222 w 766763"/>
                <a:gd name="connsiteY132" fmla="*/ 2490834 h 2855913"/>
                <a:gd name="connsiteX133" fmla="*/ 572861 w 766763"/>
                <a:gd name="connsiteY133" fmla="*/ 2490380 h 2855913"/>
                <a:gd name="connsiteX134" fmla="*/ 569460 w 766763"/>
                <a:gd name="connsiteY134" fmla="*/ 2489699 h 2855913"/>
                <a:gd name="connsiteX135" fmla="*/ 565377 w 766763"/>
                <a:gd name="connsiteY135" fmla="*/ 2489472 h 2855913"/>
                <a:gd name="connsiteX136" fmla="*/ 560615 w 766763"/>
                <a:gd name="connsiteY136" fmla="*/ 2489019 h 2855913"/>
                <a:gd name="connsiteX137" fmla="*/ 555172 w 766763"/>
                <a:gd name="connsiteY137" fmla="*/ 2489019 h 2855913"/>
                <a:gd name="connsiteX138" fmla="*/ 543152 w 766763"/>
                <a:gd name="connsiteY138" fmla="*/ 2489699 h 2855913"/>
                <a:gd name="connsiteX139" fmla="*/ 531133 w 766763"/>
                <a:gd name="connsiteY139" fmla="*/ 2490607 h 2855913"/>
                <a:gd name="connsiteX140" fmla="*/ 519567 w 766763"/>
                <a:gd name="connsiteY140" fmla="*/ 2491288 h 2855913"/>
                <a:gd name="connsiteX141" fmla="*/ 510042 w 766763"/>
                <a:gd name="connsiteY141" fmla="*/ 2492195 h 2855913"/>
                <a:gd name="connsiteX142" fmla="*/ 504372 w 766763"/>
                <a:gd name="connsiteY142" fmla="*/ 2492422 h 2855913"/>
                <a:gd name="connsiteX143" fmla="*/ 501877 w 766763"/>
                <a:gd name="connsiteY143" fmla="*/ 2492876 h 2855913"/>
                <a:gd name="connsiteX144" fmla="*/ 498476 w 766763"/>
                <a:gd name="connsiteY144" fmla="*/ 2493784 h 2855913"/>
                <a:gd name="connsiteX145" fmla="*/ 494393 w 766763"/>
                <a:gd name="connsiteY145" fmla="*/ 2495372 h 2855913"/>
                <a:gd name="connsiteX146" fmla="*/ 489631 w 766763"/>
                <a:gd name="connsiteY146" fmla="*/ 2497414 h 2855913"/>
                <a:gd name="connsiteX147" fmla="*/ 479199 w 766763"/>
                <a:gd name="connsiteY147" fmla="*/ 2502406 h 2855913"/>
                <a:gd name="connsiteX148" fmla="*/ 468086 w 766763"/>
                <a:gd name="connsiteY148" fmla="*/ 2508305 h 2855913"/>
                <a:gd name="connsiteX149" fmla="*/ 457427 w 766763"/>
                <a:gd name="connsiteY149" fmla="*/ 2514204 h 2855913"/>
                <a:gd name="connsiteX150" fmla="*/ 448356 w 766763"/>
                <a:gd name="connsiteY150" fmla="*/ 2519423 h 2855913"/>
                <a:gd name="connsiteX151" fmla="*/ 439511 w 766763"/>
                <a:gd name="connsiteY151" fmla="*/ 2524188 h 2855913"/>
                <a:gd name="connsiteX152" fmla="*/ 456974 w 766763"/>
                <a:gd name="connsiteY152" fmla="*/ 2524415 h 2855913"/>
                <a:gd name="connsiteX153" fmla="*/ 475343 w 766763"/>
                <a:gd name="connsiteY153" fmla="*/ 2525095 h 2855913"/>
                <a:gd name="connsiteX154" fmla="*/ 496661 w 766763"/>
                <a:gd name="connsiteY154" fmla="*/ 2526003 h 2855913"/>
                <a:gd name="connsiteX155" fmla="*/ 518886 w 766763"/>
                <a:gd name="connsiteY155" fmla="*/ 2526911 h 2855913"/>
                <a:gd name="connsiteX156" fmla="*/ 539297 w 766763"/>
                <a:gd name="connsiteY156" fmla="*/ 2528045 h 2855913"/>
                <a:gd name="connsiteX157" fmla="*/ 548368 w 766763"/>
                <a:gd name="connsiteY157" fmla="*/ 2528726 h 2855913"/>
                <a:gd name="connsiteX158" fmla="*/ 556079 w 766763"/>
                <a:gd name="connsiteY158" fmla="*/ 2529860 h 2855913"/>
                <a:gd name="connsiteX159" fmla="*/ 562202 w 766763"/>
                <a:gd name="connsiteY159" fmla="*/ 2530541 h 2855913"/>
                <a:gd name="connsiteX160" fmla="*/ 566285 w 766763"/>
                <a:gd name="connsiteY160" fmla="*/ 2531676 h 2855913"/>
                <a:gd name="connsiteX161" fmla="*/ 569460 w 766763"/>
                <a:gd name="connsiteY161" fmla="*/ 2532810 h 2855913"/>
                <a:gd name="connsiteX162" fmla="*/ 572635 w 766763"/>
                <a:gd name="connsiteY162" fmla="*/ 2534398 h 2855913"/>
                <a:gd name="connsiteX163" fmla="*/ 575810 w 766763"/>
                <a:gd name="connsiteY163" fmla="*/ 2536213 h 2855913"/>
                <a:gd name="connsiteX164" fmla="*/ 579211 w 766763"/>
                <a:gd name="connsiteY164" fmla="*/ 2538029 h 2855913"/>
                <a:gd name="connsiteX165" fmla="*/ 585788 w 766763"/>
                <a:gd name="connsiteY165" fmla="*/ 2542794 h 2855913"/>
                <a:gd name="connsiteX166" fmla="*/ 592592 w 766763"/>
                <a:gd name="connsiteY166" fmla="*/ 2547785 h 2855913"/>
                <a:gd name="connsiteX167" fmla="*/ 606426 w 766763"/>
                <a:gd name="connsiteY167" fmla="*/ 2558450 h 2855913"/>
                <a:gd name="connsiteX168" fmla="*/ 613229 w 766763"/>
                <a:gd name="connsiteY168" fmla="*/ 2563668 h 2855913"/>
                <a:gd name="connsiteX169" fmla="*/ 620486 w 766763"/>
                <a:gd name="connsiteY169" fmla="*/ 2568206 h 2855913"/>
                <a:gd name="connsiteX170" fmla="*/ 624342 w 766763"/>
                <a:gd name="connsiteY170" fmla="*/ 2570702 h 2855913"/>
                <a:gd name="connsiteX171" fmla="*/ 628877 w 766763"/>
                <a:gd name="connsiteY171" fmla="*/ 2573198 h 2855913"/>
                <a:gd name="connsiteX172" fmla="*/ 640217 w 766763"/>
                <a:gd name="connsiteY172" fmla="*/ 2578190 h 2855913"/>
                <a:gd name="connsiteX173" fmla="*/ 652690 w 766763"/>
                <a:gd name="connsiteY173" fmla="*/ 2583862 h 2855913"/>
                <a:gd name="connsiteX174" fmla="*/ 666070 w 766763"/>
                <a:gd name="connsiteY174" fmla="*/ 2589535 h 2855913"/>
                <a:gd name="connsiteX175" fmla="*/ 679224 w 766763"/>
                <a:gd name="connsiteY175" fmla="*/ 2595207 h 2855913"/>
                <a:gd name="connsiteX176" fmla="*/ 685574 w 766763"/>
                <a:gd name="connsiteY176" fmla="*/ 2598157 h 2855913"/>
                <a:gd name="connsiteX177" fmla="*/ 691470 w 766763"/>
                <a:gd name="connsiteY177" fmla="*/ 2601106 h 2855913"/>
                <a:gd name="connsiteX178" fmla="*/ 696686 w 766763"/>
                <a:gd name="connsiteY178" fmla="*/ 2603829 h 2855913"/>
                <a:gd name="connsiteX179" fmla="*/ 701222 w 766763"/>
                <a:gd name="connsiteY179" fmla="*/ 2606779 h 2855913"/>
                <a:gd name="connsiteX180" fmla="*/ 705077 w 766763"/>
                <a:gd name="connsiteY180" fmla="*/ 2609275 h 2855913"/>
                <a:gd name="connsiteX181" fmla="*/ 708026 w 766763"/>
                <a:gd name="connsiteY181" fmla="*/ 2611771 h 2855913"/>
                <a:gd name="connsiteX182" fmla="*/ 708933 w 766763"/>
                <a:gd name="connsiteY182" fmla="*/ 2613132 h 2855913"/>
                <a:gd name="connsiteX183" fmla="*/ 710067 w 766763"/>
                <a:gd name="connsiteY183" fmla="*/ 2614493 h 2855913"/>
                <a:gd name="connsiteX184" fmla="*/ 710974 w 766763"/>
                <a:gd name="connsiteY184" fmla="*/ 2616082 h 2855913"/>
                <a:gd name="connsiteX185" fmla="*/ 711654 w 766763"/>
                <a:gd name="connsiteY185" fmla="*/ 2617443 h 2855913"/>
                <a:gd name="connsiteX186" fmla="*/ 712108 w 766763"/>
                <a:gd name="connsiteY186" fmla="*/ 2619258 h 2855913"/>
                <a:gd name="connsiteX187" fmla="*/ 712561 w 766763"/>
                <a:gd name="connsiteY187" fmla="*/ 2620847 h 2855913"/>
                <a:gd name="connsiteX188" fmla="*/ 712788 w 766763"/>
                <a:gd name="connsiteY188" fmla="*/ 2622889 h 2855913"/>
                <a:gd name="connsiteX189" fmla="*/ 712788 w 766763"/>
                <a:gd name="connsiteY189" fmla="*/ 2624477 h 2855913"/>
                <a:gd name="connsiteX190" fmla="*/ 712561 w 766763"/>
                <a:gd name="connsiteY190" fmla="*/ 2628334 h 2855913"/>
                <a:gd name="connsiteX191" fmla="*/ 711881 w 766763"/>
                <a:gd name="connsiteY191" fmla="*/ 2632418 h 2855913"/>
                <a:gd name="connsiteX192" fmla="*/ 710747 w 766763"/>
                <a:gd name="connsiteY192" fmla="*/ 2636276 h 2855913"/>
                <a:gd name="connsiteX193" fmla="*/ 708706 w 766763"/>
                <a:gd name="connsiteY193" fmla="*/ 2639906 h 2855913"/>
                <a:gd name="connsiteX194" fmla="*/ 706665 w 766763"/>
                <a:gd name="connsiteY194" fmla="*/ 2643536 h 2855913"/>
                <a:gd name="connsiteX195" fmla="*/ 703717 w 766763"/>
                <a:gd name="connsiteY195" fmla="*/ 2647167 h 2855913"/>
                <a:gd name="connsiteX196" fmla="*/ 701902 w 766763"/>
                <a:gd name="connsiteY196" fmla="*/ 2648755 h 2855913"/>
                <a:gd name="connsiteX197" fmla="*/ 700315 w 766763"/>
                <a:gd name="connsiteY197" fmla="*/ 2650116 h 2855913"/>
                <a:gd name="connsiteX198" fmla="*/ 698274 w 766763"/>
                <a:gd name="connsiteY198" fmla="*/ 2651478 h 2855913"/>
                <a:gd name="connsiteX199" fmla="*/ 696233 w 766763"/>
                <a:gd name="connsiteY199" fmla="*/ 2653066 h 2855913"/>
                <a:gd name="connsiteX200" fmla="*/ 694419 w 766763"/>
                <a:gd name="connsiteY200" fmla="*/ 2654201 h 2855913"/>
                <a:gd name="connsiteX201" fmla="*/ 691924 w 766763"/>
                <a:gd name="connsiteY201" fmla="*/ 2655335 h 2855913"/>
                <a:gd name="connsiteX202" fmla="*/ 689656 w 766763"/>
                <a:gd name="connsiteY202" fmla="*/ 2656243 h 2855913"/>
                <a:gd name="connsiteX203" fmla="*/ 687388 w 766763"/>
                <a:gd name="connsiteY203" fmla="*/ 2656923 h 2855913"/>
                <a:gd name="connsiteX204" fmla="*/ 684667 w 766763"/>
                <a:gd name="connsiteY204" fmla="*/ 2657604 h 2855913"/>
                <a:gd name="connsiteX205" fmla="*/ 681945 w 766763"/>
                <a:gd name="connsiteY205" fmla="*/ 2657831 h 2855913"/>
                <a:gd name="connsiteX206" fmla="*/ 678997 w 766763"/>
                <a:gd name="connsiteY206" fmla="*/ 2658285 h 2855913"/>
                <a:gd name="connsiteX207" fmla="*/ 676049 w 766763"/>
                <a:gd name="connsiteY207" fmla="*/ 2658285 h 2855913"/>
                <a:gd name="connsiteX208" fmla="*/ 670379 w 766763"/>
                <a:gd name="connsiteY208" fmla="*/ 2658058 h 2855913"/>
                <a:gd name="connsiteX209" fmla="*/ 664029 w 766763"/>
                <a:gd name="connsiteY209" fmla="*/ 2657377 h 2855913"/>
                <a:gd name="connsiteX210" fmla="*/ 657679 w 766763"/>
                <a:gd name="connsiteY210" fmla="*/ 2656243 h 2855913"/>
                <a:gd name="connsiteX211" fmla="*/ 651102 w 766763"/>
                <a:gd name="connsiteY211" fmla="*/ 2654654 h 2855913"/>
                <a:gd name="connsiteX212" fmla="*/ 644752 w 766763"/>
                <a:gd name="connsiteY212" fmla="*/ 2653066 h 2855913"/>
                <a:gd name="connsiteX213" fmla="*/ 638629 w 766763"/>
                <a:gd name="connsiteY213" fmla="*/ 2650797 h 2855913"/>
                <a:gd name="connsiteX214" fmla="*/ 632506 w 766763"/>
                <a:gd name="connsiteY214" fmla="*/ 2648301 h 2855913"/>
                <a:gd name="connsiteX215" fmla="*/ 626836 w 766763"/>
                <a:gd name="connsiteY215" fmla="*/ 2646032 h 2855913"/>
                <a:gd name="connsiteX216" fmla="*/ 621167 w 766763"/>
                <a:gd name="connsiteY216" fmla="*/ 2643536 h 2855913"/>
                <a:gd name="connsiteX217" fmla="*/ 615951 w 766763"/>
                <a:gd name="connsiteY217" fmla="*/ 2640814 h 2855913"/>
                <a:gd name="connsiteX218" fmla="*/ 611415 w 766763"/>
                <a:gd name="connsiteY218" fmla="*/ 2638091 h 2855913"/>
                <a:gd name="connsiteX219" fmla="*/ 607333 w 766763"/>
                <a:gd name="connsiteY219" fmla="*/ 2635595 h 2855913"/>
                <a:gd name="connsiteX220" fmla="*/ 603931 w 766763"/>
                <a:gd name="connsiteY220" fmla="*/ 2633099 h 2855913"/>
                <a:gd name="connsiteX221" fmla="*/ 601210 w 766763"/>
                <a:gd name="connsiteY221" fmla="*/ 2630603 h 2855913"/>
                <a:gd name="connsiteX222" fmla="*/ 599168 w 766763"/>
                <a:gd name="connsiteY222" fmla="*/ 2628788 h 2855913"/>
                <a:gd name="connsiteX223" fmla="*/ 598488 w 766763"/>
                <a:gd name="connsiteY223" fmla="*/ 2627653 h 2855913"/>
                <a:gd name="connsiteX224" fmla="*/ 598035 w 766763"/>
                <a:gd name="connsiteY224" fmla="*/ 2626746 h 2855913"/>
                <a:gd name="connsiteX225" fmla="*/ 597581 w 766763"/>
                <a:gd name="connsiteY225" fmla="*/ 2625838 h 2855913"/>
                <a:gd name="connsiteX226" fmla="*/ 596674 w 766763"/>
                <a:gd name="connsiteY226" fmla="*/ 2624931 h 2855913"/>
                <a:gd name="connsiteX227" fmla="*/ 595767 w 766763"/>
                <a:gd name="connsiteY227" fmla="*/ 2624250 h 2855913"/>
                <a:gd name="connsiteX228" fmla="*/ 594860 w 766763"/>
                <a:gd name="connsiteY228" fmla="*/ 2623342 h 2855913"/>
                <a:gd name="connsiteX229" fmla="*/ 591911 w 766763"/>
                <a:gd name="connsiteY229" fmla="*/ 2621754 h 2855913"/>
                <a:gd name="connsiteX230" fmla="*/ 588510 w 766763"/>
                <a:gd name="connsiteY230" fmla="*/ 2620393 h 2855913"/>
                <a:gd name="connsiteX231" fmla="*/ 584654 w 766763"/>
                <a:gd name="connsiteY231" fmla="*/ 2619258 h 2855913"/>
                <a:gd name="connsiteX232" fmla="*/ 580345 w 766763"/>
                <a:gd name="connsiteY232" fmla="*/ 2617897 h 2855913"/>
                <a:gd name="connsiteX233" fmla="*/ 575356 w 766763"/>
                <a:gd name="connsiteY233" fmla="*/ 2616762 h 2855913"/>
                <a:gd name="connsiteX234" fmla="*/ 570367 w 766763"/>
                <a:gd name="connsiteY234" fmla="*/ 2615855 h 2855913"/>
                <a:gd name="connsiteX235" fmla="*/ 559708 w 766763"/>
                <a:gd name="connsiteY235" fmla="*/ 2614040 h 2855913"/>
                <a:gd name="connsiteX236" fmla="*/ 549502 w 766763"/>
                <a:gd name="connsiteY236" fmla="*/ 2612905 h 2855913"/>
                <a:gd name="connsiteX237" fmla="*/ 540204 w 766763"/>
                <a:gd name="connsiteY237" fmla="*/ 2612224 h 2855913"/>
                <a:gd name="connsiteX238" fmla="*/ 532720 w 766763"/>
                <a:gd name="connsiteY238" fmla="*/ 2611771 h 2855913"/>
                <a:gd name="connsiteX239" fmla="*/ 524556 w 766763"/>
                <a:gd name="connsiteY239" fmla="*/ 2611544 h 2855913"/>
                <a:gd name="connsiteX240" fmla="*/ 512536 w 766763"/>
                <a:gd name="connsiteY240" fmla="*/ 2611090 h 2855913"/>
                <a:gd name="connsiteX241" fmla="*/ 484642 w 766763"/>
                <a:gd name="connsiteY241" fmla="*/ 2609955 h 2855913"/>
                <a:gd name="connsiteX242" fmla="*/ 449036 w 766763"/>
                <a:gd name="connsiteY242" fmla="*/ 2607913 h 2855913"/>
                <a:gd name="connsiteX243" fmla="*/ 459922 w 766763"/>
                <a:gd name="connsiteY243" fmla="*/ 2610636 h 2855913"/>
                <a:gd name="connsiteX244" fmla="*/ 471488 w 766763"/>
                <a:gd name="connsiteY244" fmla="*/ 2613586 h 2855913"/>
                <a:gd name="connsiteX245" fmla="*/ 485322 w 766763"/>
                <a:gd name="connsiteY245" fmla="*/ 2617216 h 2855913"/>
                <a:gd name="connsiteX246" fmla="*/ 499610 w 766763"/>
                <a:gd name="connsiteY246" fmla="*/ 2621300 h 2855913"/>
                <a:gd name="connsiteX247" fmla="*/ 506640 w 766763"/>
                <a:gd name="connsiteY247" fmla="*/ 2623796 h 2855913"/>
                <a:gd name="connsiteX248" fmla="*/ 513217 w 766763"/>
                <a:gd name="connsiteY248" fmla="*/ 2626292 h 2855913"/>
                <a:gd name="connsiteX249" fmla="*/ 519567 w 766763"/>
                <a:gd name="connsiteY249" fmla="*/ 2628788 h 2855913"/>
                <a:gd name="connsiteX250" fmla="*/ 525010 w 766763"/>
                <a:gd name="connsiteY250" fmla="*/ 2631057 h 2855913"/>
                <a:gd name="connsiteX251" fmla="*/ 529318 w 766763"/>
                <a:gd name="connsiteY251" fmla="*/ 2633553 h 2855913"/>
                <a:gd name="connsiteX252" fmla="*/ 531360 w 766763"/>
                <a:gd name="connsiteY252" fmla="*/ 2634687 h 2855913"/>
                <a:gd name="connsiteX253" fmla="*/ 532720 w 766763"/>
                <a:gd name="connsiteY253" fmla="*/ 2636049 h 2855913"/>
                <a:gd name="connsiteX254" fmla="*/ 538843 w 766763"/>
                <a:gd name="connsiteY254" fmla="*/ 2641494 h 2855913"/>
                <a:gd name="connsiteX255" fmla="*/ 545420 w 766763"/>
                <a:gd name="connsiteY255" fmla="*/ 2647847 h 2855913"/>
                <a:gd name="connsiteX256" fmla="*/ 559708 w 766763"/>
                <a:gd name="connsiteY256" fmla="*/ 2662142 h 2855913"/>
                <a:gd name="connsiteX257" fmla="*/ 574222 w 766763"/>
                <a:gd name="connsiteY257" fmla="*/ 2676437 h 2855913"/>
                <a:gd name="connsiteX258" fmla="*/ 580799 w 766763"/>
                <a:gd name="connsiteY258" fmla="*/ 2682790 h 2855913"/>
                <a:gd name="connsiteX259" fmla="*/ 586695 w 766763"/>
                <a:gd name="connsiteY259" fmla="*/ 2688008 h 2855913"/>
                <a:gd name="connsiteX260" fmla="*/ 593726 w 766763"/>
                <a:gd name="connsiteY260" fmla="*/ 2693681 h 2855913"/>
                <a:gd name="connsiteX261" fmla="*/ 601890 w 766763"/>
                <a:gd name="connsiteY261" fmla="*/ 2700261 h 2855913"/>
                <a:gd name="connsiteX262" fmla="*/ 620713 w 766763"/>
                <a:gd name="connsiteY262" fmla="*/ 2715009 h 2855913"/>
                <a:gd name="connsiteX263" fmla="*/ 629331 w 766763"/>
                <a:gd name="connsiteY263" fmla="*/ 2722270 h 2855913"/>
                <a:gd name="connsiteX264" fmla="*/ 637042 w 766763"/>
                <a:gd name="connsiteY264" fmla="*/ 2728623 h 2855913"/>
                <a:gd name="connsiteX265" fmla="*/ 639763 w 766763"/>
                <a:gd name="connsiteY265" fmla="*/ 2731573 h 2855913"/>
                <a:gd name="connsiteX266" fmla="*/ 642031 w 766763"/>
                <a:gd name="connsiteY266" fmla="*/ 2733842 h 2855913"/>
                <a:gd name="connsiteX267" fmla="*/ 643845 w 766763"/>
                <a:gd name="connsiteY267" fmla="*/ 2736111 h 2855913"/>
                <a:gd name="connsiteX268" fmla="*/ 644299 w 766763"/>
                <a:gd name="connsiteY268" fmla="*/ 2737018 h 2855913"/>
                <a:gd name="connsiteX269" fmla="*/ 644526 w 766763"/>
                <a:gd name="connsiteY269" fmla="*/ 2737926 h 2855913"/>
                <a:gd name="connsiteX270" fmla="*/ 644752 w 766763"/>
                <a:gd name="connsiteY270" fmla="*/ 2739741 h 2855913"/>
                <a:gd name="connsiteX271" fmla="*/ 644526 w 766763"/>
                <a:gd name="connsiteY271" fmla="*/ 2741783 h 2855913"/>
                <a:gd name="connsiteX272" fmla="*/ 644072 w 766763"/>
                <a:gd name="connsiteY272" fmla="*/ 2744052 h 2855913"/>
                <a:gd name="connsiteX273" fmla="*/ 642938 w 766763"/>
                <a:gd name="connsiteY273" fmla="*/ 2746775 h 2855913"/>
                <a:gd name="connsiteX274" fmla="*/ 641804 w 766763"/>
                <a:gd name="connsiteY274" fmla="*/ 2749725 h 2855913"/>
                <a:gd name="connsiteX275" fmla="*/ 640217 w 766763"/>
                <a:gd name="connsiteY275" fmla="*/ 2752448 h 2855913"/>
                <a:gd name="connsiteX276" fmla="*/ 638176 w 766763"/>
                <a:gd name="connsiteY276" fmla="*/ 2755397 h 2855913"/>
                <a:gd name="connsiteX277" fmla="*/ 635908 w 766763"/>
                <a:gd name="connsiteY277" fmla="*/ 2758120 h 2855913"/>
                <a:gd name="connsiteX278" fmla="*/ 633640 w 766763"/>
                <a:gd name="connsiteY278" fmla="*/ 2760616 h 2855913"/>
                <a:gd name="connsiteX279" fmla="*/ 630692 w 766763"/>
                <a:gd name="connsiteY279" fmla="*/ 2762885 h 2855913"/>
                <a:gd name="connsiteX280" fmla="*/ 627744 w 766763"/>
                <a:gd name="connsiteY280" fmla="*/ 2764927 h 2855913"/>
                <a:gd name="connsiteX281" fmla="*/ 624342 w 766763"/>
                <a:gd name="connsiteY281" fmla="*/ 2766288 h 2855913"/>
                <a:gd name="connsiteX282" fmla="*/ 622527 w 766763"/>
                <a:gd name="connsiteY282" fmla="*/ 2766969 h 2855913"/>
                <a:gd name="connsiteX283" fmla="*/ 620940 w 766763"/>
                <a:gd name="connsiteY283" fmla="*/ 2767196 h 2855913"/>
                <a:gd name="connsiteX284" fmla="*/ 619126 w 766763"/>
                <a:gd name="connsiteY284" fmla="*/ 2767650 h 2855913"/>
                <a:gd name="connsiteX285" fmla="*/ 617311 w 766763"/>
                <a:gd name="connsiteY285" fmla="*/ 2767650 h 2855913"/>
                <a:gd name="connsiteX286" fmla="*/ 615270 w 766763"/>
                <a:gd name="connsiteY286" fmla="*/ 2767650 h 2855913"/>
                <a:gd name="connsiteX287" fmla="*/ 613229 w 766763"/>
                <a:gd name="connsiteY287" fmla="*/ 2767423 h 2855913"/>
                <a:gd name="connsiteX288" fmla="*/ 611188 w 766763"/>
                <a:gd name="connsiteY288" fmla="*/ 2766969 h 2855913"/>
                <a:gd name="connsiteX289" fmla="*/ 609147 w 766763"/>
                <a:gd name="connsiteY289" fmla="*/ 2766515 h 2855913"/>
                <a:gd name="connsiteX290" fmla="*/ 604838 w 766763"/>
                <a:gd name="connsiteY290" fmla="*/ 2764927 h 2855913"/>
                <a:gd name="connsiteX291" fmla="*/ 600302 w 766763"/>
                <a:gd name="connsiteY291" fmla="*/ 2762658 h 2855913"/>
                <a:gd name="connsiteX292" fmla="*/ 595540 w 766763"/>
                <a:gd name="connsiteY292" fmla="*/ 2759708 h 2855913"/>
                <a:gd name="connsiteX293" fmla="*/ 590551 w 766763"/>
                <a:gd name="connsiteY293" fmla="*/ 2756532 h 2855913"/>
                <a:gd name="connsiteX294" fmla="*/ 585561 w 766763"/>
                <a:gd name="connsiteY294" fmla="*/ 2753128 h 2855913"/>
                <a:gd name="connsiteX295" fmla="*/ 580572 w 766763"/>
                <a:gd name="connsiteY295" fmla="*/ 2749498 h 2855913"/>
                <a:gd name="connsiteX296" fmla="*/ 570367 w 766763"/>
                <a:gd name="connsiteY296" fmla="*/ 2742010 h 2855913"/>
                <a:gd name="connsiteX297" fmla="*/ 560615 w 766763"/>
                <a:gd name="connsiteY297" fmla="*/ 2734976 h 2855913"/>
                <a:gd name="connsiteX298" fmla="*/ 551770 w 766763"/>
                <a:gd name="connsiteY298" fmla="*/ 2728623 h 2855913"/>
                <a:gd name="connsiteX299" fmla="*/ 547915 w 766763"/>
                <a:gd name="connsiteY299" fmla="*/ 2725900 h 2855913"/>
                <a:gd name="connsiteX300" fmla="*/ 544286 w 766763"/>
                <a:gd name="connsiteY300" fmla="*/ 2723858 h 2855913"/>
                <a:gd name="connsiteX301" fmla="*/ 541111 w 766763"/>
                <a:gd name="connsiteY301" fmla="*/ 2722497 h 2855913"/>
                <a:gd name="connsiteX302" fmla="*/ 539524 w 766763"/>
                <a:gd name="connsiteY302" fmla="*/ 2722043 h 2855913"/>
                <a:gd name="connsiteX303" fmla="*/ 538390 w 766763"/>
                <a:gd name="connsiteY303" fmla="*/ 2721816 h 2855913"/>
                <a:gd name="connsiteX304" fmla="*/ 532720 w 766763"/>
                <a:gd name="connsiteY304" fmla="*/ 2720682 h 2855913"/>
                <a:gd name="connsiteX305" fmla="*/ 525917 w 766763"/>
                <a:gd name="connsiteY305" fmla="*/ 2719093 h 2855913"/>
                <a:gd name="connsiteX306" fmla="*/ 518433 w 766763"/>
                <a:gd name="connsiteY306" fmla="*/ 2717051 h 2855913"/>
                <a:gd name="connsiteX307" fmla="*/ 510042 w 766763"/>
                <a:gd name="connsiteY307" fmla="*/ 2715009 h 2855913"/>
                <a:gd name="connsiteX308" fmla="*/ 494167 w 766763"/>
                <a:gd name="connsiteY308" fmla="*/ 2709791 h 2855913"/>
                <a:gd name="connsiteX309" fmla="*/ 480786 w 766763"/>
                <a:gd name="connsiteY309" fmla="*/ 2705026 h 2855913"/>
                <a:gd name="connsiteX310" fmla="*/ 477611 w 766763"/>
                <a:gd name="connsiteY310" fmla="*/ 2703891 h 2855913"/>
                <a:gd name="connsiteX311" fmla="*/ 474209 w 766763"/>
                <a:gd name="connsiteY311" fmla="*/ 2702984 h 2855913"/>
                <a:gd name="connsiteX312" fmla="*/ 465818 w 766763"/>
                <a:gd name="connsiteY312" fmla="*/ 2701169 h 2855913"/>
                <a:gd name="connsiteX313" fmla="*/ 456974 w 766763"/>
                <a:gd name="connsiteY313" fmla="*/ 2699580 h 2855913"/>
                <a:gd name="connsiteX314" fmla="*/ 448129 w 766763"/>
                <a:gd name="connsiteY314" fmla="*/ 2698446 h 2855913"/>
                <a:gd name="connsiteX315" fmla="*/ 432934 w 766763"/>
                <a:gd name="connsiteY315" fmla="*/ 2696404 h 2855913"/>
                <a:gd name="connsiteX316" fmla="*/ 426584 w 766763"/>
                <a:gd name="connsiteY316" fmla="*/ 2695723 h 2855913"/>
                <a:gd name="connsiteX317" fmla="*/ 435429 w 766763"/>
                <a:gd name="connsiteY317" fmla="*/ 2701849 h 2855913"/>
                <a:gd name="connsiteX318" fmla="*/ 444727 w 766763"/>
                <a:gd name="connsiteY318" fmla="*/ 2708429 h 2855913"/>
                <a:gd name="connsiteX319" fmla="*/ 455613 w 766763"/>
                <a:gd name="connsiteY319" fmla="*/ 2716144 h 2855913"/>
                <a:gd name="connsiteX320" fmla="*/ 466952 w 766763"/>
                <a:gd name="connsiteY320" fmla="*/ 2724993 h 2855913"/>
                <a:gd name="connsiteX321" fmla="*/ 472622 w 766763"/>
                <a:gd name="connsiteY321" fmla="*/ 2729304 h 2855913"/>
                <a:gd name="connsiteX322" fmla="*/ 477838 w 766763"/>
                <a:gd name="connsiteY322" fmla="*/ 2733388 h 2855913"/>
                <a:gd name="connsiteX323" fmla="*/ 482374 w 766763"/>
                <a:gd name="connsiteY323" fmla="*/ 2737472 h 2855913"/>
                <a:gd name="connsiteX324" fmla="*/ 486229 w 766763"/>
                <a:gd name="connsiteY324" fmla="*/ 2741556 h 2855913"/>
                <a:gd name="connsiteX325" fmla="*/ 489404 w 766763"/>
                <a:gd name="connsiteY325" fmla="*/ 2744960 h 2855913"/>
                <a:gd name="connsiteX326" fmla="*/ 491899 w 766763"/>
                <a:gd name="connsiteY326" fmla="*/ 2747683 h 2855913"/>
                <a:gd name="connsiteX327" fmla="*/ 495301 w 766763"/>
                <a:gd name="connsiteY327" fmla="*/ 2754036 h 2855913"/>
                <a:gd name="connsiteX328" fmla="*/ 498929 w 766763"/>
                <a:gd name="connsiteY328" fmla="*/ 2761750 h 2855913"/>
                <a:gd name="connsiteX329" fmla="*/ 502785 w 766763"/>
                <a:gd name="connsiteY329" fmla="*/ 2769919 h 2855913"/>
                <a:gd name="connsiteX330" fmla="*/ 506413 w 766763"/>
                <a:gd name="connsiteY330" fmla="*/ 2778995 h 2855913"/>
                <a:gd name="connsiteX331" fmla="*/ 513443 w 766763"/>
                <a:gd name="connsiteY331" fmla="*/ 2796466 h 2855913"/>
                <a:gd name="connsiteX332" fmla="*/ 516618 w 766763"/>
                <a:gd name="connsiteY332" fmla="*/ 2804180 h 2855913"/>
                <a:gd name="connsiteX333" fmla="*/ 519793 w 766763"/>
                <a:gd name="connsiteY333" fmla="*/ 2811441 h 2855913"/>
                <a:gd name="connsiteX334" fmla="*/ 526143 w 766763"/>
                <a:gd name="connsiteY334" fmla="*/ 2825282 h 2855913"/>
                <a:gd name="connsiteX335" fmla="*/ 529545 w 766763"/>
                <a:gd name="connsiteY335" fmla="*/ 2832770 h 2855913"/>
                <a:gd name="connsiteX336" fmla="*/ 532267 w 766763"/>
                <a:gd name="connsiteY336" fmla="*/ 2839803 h 2855913"/>
                <a:gd name="connsiteX337" fmla="*/ 533401 w 766763"/>
                <a:gd name="connsiteY337" fmla="*/ 2843207 h 2855913"/>
                <a:gd name="connsiteX338" fmla="*/ 534308 w 766763"/>
                <a:gd name="connsiteY338" fmla="*/ 2846157 h 2855913"/>
                <a:gd name="connsiteX339" fmla="*/ 534761 w 766763"/>
                <a:gd name="connsiteY339" fmla="*/ 2849106 h 2855913"/>
                <a:gd name="connsiteX340" fmla="*/ 534988 w 766763"/>
                <a:gd name="connsiteY340" fmla="*/ 2851375 h 2855913"/>
                <a:gd name="connsiteX341" fmla="*/ 534761 w 766763"/>
                <a:gd name="connsiteY341" fmla="*/ 2853190 h 2855913"/>
                <a:gd name="connsiteX342" fmla="*/ 534535 w 766763"/>
                <a:gd name="connsiteY342" fmla="*/ 2854325 h 2855913"/>
                <a:gd name="connsiteX343" fmla="*/ 534081 w 766763"/>
                <a:gd name="connsiteY343" fmla="*/ 2854779 h 2855913"/>
                <a:gd name="connsiteX344" fmla="*/ 533401 w 766763"/>
                <a:gd name="connsiteY344" fmla="*/ 2855232 h 2855913"/>
                <a:gd name="connsiteX345" fmla="*/ 532720 w 766763"/>
                <a:gd name="connsiteY345" fmla="*/ 2855686 h 2855913"/>
                <a:gd name="connsiteX346" fmla="*/ 531813 w 766763"/>
                <a:gd name="connsiteY346" fmla="*/ 2855913 h 2855913"/>
                <a:gd name="connsiteX347" fmla="*/ 530906 w 766763"/>
                <a:gd name="connsiteY347" fmla="*/ 2855913 h 2855913"/>
                <a:gd name="connsiteX348" fmla="*/ 525690 w 766763"/>
                <a:gd name="connsiteY348" fmla="*/ 2855913 h 2855913"/>
                <a:gd name="connsiteX349" fmla="*/ 518886 w 766763"/>
                <a:gd name="connsiteY349" fmla="*/ 2855459 h 2855913"/>
                <a:gd name="connsiteX350" fmla="*/ 514804 w 766763"/>
                <a:gd name="connsiteY350" fmla="*/ 2855006 h 2855913"/>
                <a:gd name="connsiteX351" fmla="*/ 510722 w 766763"/>
                <a:gd name="connsiteY351" fmla="*/ 2854325 h 2855913"/>
                <a:gd name="connsiteX352" fmla="*/ 505960 w 766763"/>
                <a:gd name="connsiteY352" fmla="*/ 2853190 h 2855913"/>
                <a:gd name="connsiteX353" fmla="*/ 501424 w 766763"/>
                <a:gd name="connsiteY353" fmla="*/ 2851829 h 2855913"/>
                <a:gd name="connsiteX354" fmla="*/ 496435 w 766763"/>
                <a:gd name="connsiteY354" fmla="*/ 2850014 h 2855913"/>
                <a:gd name="connsiteX355" fmla="*/ 491445 w 766763"/>
                <a:gd name="connsiteY355" fmla="*/ 2847972 h 2855913"/>
                <a:gd name="connsiteX356" fmla="*/ 486456 w 766763"/>
                <a:gd name="connsiteY356" fmla="*/ 2845249 h 2855913"/>
                <a:gd name="connsiteX357" fmla="*/ 481467 w 766763"/>
                <a:gd name="connsiteY357" fmla="*/ 2841845 h 2855913"/>
                <a:gd name="connsiteX358" fmla="*/ 476251 w 766763"/>
                <a:gd name="connsiteY358" fmla="*/ 2837988 h 2855913"/>
                <a:gd name="connsiteX359" fmla="*/ 471488 w 766763"/>
                <a:gd name="connsiteY359" fmla="*/ 2833450 h 2855913"/>
                <a:gd name="connsiteX360" fmla="*/ 468993 w 766763"/>
                <a:gd name="connsiteY360" fmla="*/ 2831181 h 2855913"/>
                <a:gd name="connsiteX361" fmla="*/ 466499 w 766763"/>
                <a:gd name="connsiteY361" fmla="*/ 2828458 h 2855913"/>
                <a:gd name="connsiteX362" fmla="*/ 464458 w 766763"/>
                <a:gd name="connsiteY362" fmla="*/ 2825509 h 2855913"/>
                <a:gd name="connsiteX363" fmla="*/ 461963 w 766763"/>
                <a:gd name="connsiteY363" fmla="*/ 2822559 h 2855913"/>
                <a:gd name="connsiteX364" fmla="*/ 453345 w 766763"/>
                <a:gd name="connsiteY364" fmla="*/ 2810760 h 2855913"/>
                <a:gd name="connsiteX365" fmla="*/ 445861 w 766763"/>
                <a:gd name="connsiteY365" fmla="*/ 2801458 h 2855913"/>
                <a:gd name="connsiteX366" fmla="*/ 442459 w 766763"/>
                <a:gd name="connsiteY366" fmla="*/ 2796920 h 2855913"/>
                <a:gd name="connsiteX367" fmla="*/ 439058 w 766763"/>
                <a:gd name="connsiteY367" fmla="*/ 2793289 h 2855913"/>
                <a:gd name="connsiteX368" fmla="*/ 435883 w 766763"/>
                <a:gd name="connsiteY368" fmla="*/ 2789886 h 2855913"/>
                <a:gd name="connsiteX369" fmla="*/ 432934 w 766763"/>
                <a:gd name="connsiteY369" fmla="*/ 2786936 h 2855913"/>
                <a:gd name="connsiteX370" fmla="*/ 429759 w 766763"/>
                <a:gd name="connsiteY370" fmla="*/ 2784213 h 2855913"/>
                <a:gd name="connsiteX371" fmla="*/ 426811 w 766763"/>
                <a:gd name="connsiteY371" fmla="*/ 2782171 h 2855913"/>
                <a:gd name="connsiteX372" fmla="*/ 423863 w 766763"/>
                <a:gd name="connsiteY372" fmla="*/ 2780129 h 2855913"/>
                <a:gd name="connsiteX373" fmla="*/ 420915 w 766763"/>
                <a:gd name="connsiteY373" fmla="*/ 2778541 h 2855913"/>
                <a:gd name="connsiteX374" fmla="*/ 417967 w 766763"/>
                <a:gd name="connsiteY374" fmla="*/ 2776953 h 2855913"/>
                <a:gd name="connsiteX375" fmla="*/ 414792 w 766763"/>
                <a:gd name="connsiteY375" fmla="*/ 2775818 h 2855913"/>
                <a:gd name="connsiteX376" fmla="*/ 411390 w 766763"/>
                <a:gd name="connsiteY376" fmla="*/ 2774910 h 2855913"/>
                <a:gd name="connsiteX377" fmla="*/ 407988 w 766763"/>
                <a:gd name="connsiteY377" fmla="*/ 2774003 h 2855913"/>
                <a:gd name="connsiteX378" fmla="*/ 404359 w 766763"/>
                <a:gd name="connsiteY378" fmla="*/ 2773322 h 2855913"/>
                <a:gd name="connsiteX379" fmla="*/ 400051 w 766763"/>
                <a:gd name="connsiteY379" fmla="*/ 2772868 h 2855913"/>
                <a:gd name="connsiteX380" fmla="*/ 390299 w 766763"/>
                <a:gd name="connsiteY380" fmla="*/ 2771961 h 2855913"/>
                <a:gd name="connsiteX381" fmla="*/ 379413 w 766763"/>
                <a:gd name="connsiteY381" fmla="*/ 2771734 h 2855913"/>
                <a:gd name="connsiteX382" fmla="*/ 366940 w 766763"/>
                <a:gd name="connsiteY382" fmla="*/ 2771734 h 2855913"/>
                <a:gd name="connsiteX383" fmla="*/ 353559 w 766763"/>
                <a:gd name="connsiteY383" fmla="*/ 2772415 h 2855913"/>
                <a:gd name="connsiteX384" fmla="*/ 339272 w 766763"/>
                <a:gd name="connsiteY384" fmla="*/ 2773322 h 2855913"/>
                <a:gd name="connsiteX385" fmla="*/ 324304 w 766763"/>
                <a:gd name="connsiteY385" fmla="*/ 2775364 h 2855913"/>
                <a:gd name="connsiteX386" fmla="*/ 316820 w 766763"/>
                <a:gd name="connsiteY386" fmla="*/ 2776272 h 2855913"/>
                <a:gd name="connsiteX387" fmla="*/ 309336 w 766763"/>
                <a:gd name="connsiteY387" fmla="*/ 2777633 h 2855913"/>
                <a:gd name="connsiteX388" fmla="*/ 301399 w 766763"/>
                <a:gd name="connsiteY388" fmla="*/ 2779448 h 2855913"/>
                <a:gd name="connsiteX389" fmla="*/ 292554 w 766763"/>
                <a:gd name="connsiteY389" fmla="*/ 2781717 h 2855913"/>
                <a:gd name="connsiteX390" fmla="*/ 283483 w 766763"/>
                <a:gd name="connsiteY390" fmla="*/ 2784213 h 2855913"/>
                <a:gd name="connsiteX391" fmla="*/ 273958 w 766763"/>
                <a:gd name="connsiteY391" fmla="*/ 2787390 h 2855913"/>
                <a:gd name="connsiteX392" fmla="*/ 254227 w 766763"/>
                <a:gd name="connsiteY392" fmla="*/ 2793970 h 2855913"/>
                <a:gd name="connsiteX393" fmla="*/ 234043 w 766763"/>
                <a:gd name="connsiteY393" fmla="*/ 2800777 h 2855913"/>
                <a:gd name="connsiteX394" fmla="*/ 224065 w 766763"/>
                <a:gd name="connsiteY394" fmla="*/ 2803727 h 2855913"/>
                <a:gd name="connsiteX395" fmla="*/ 214540 w 766763"/>
                <a:gd name="connsiteY395" fmla="*/ 2806676 h 2855913"/>
                <a:gd name="connsiteX396" fmla="*/ 205241 w 766763"/>
                <a:gd name="connsiteY396" fmla="*/ 2809172 h 2855913"/>
                <a:gd name="connsiteX397" fmla="*/ 196170 w 766763"/>
                <a:gd name="connsiteY397" fmla="*/ 2811214 h 2855913"/>
                <a:gd name="connsiteX398" fmla="*/ 192088 w 766763"/>
                <a:gd name="connsiteY398" fmla="*/ 2811895 h 2855913"/>
                <a:gd name="connsiteX399" fmla="*/ 187779 w 766763"/>
                <a:gd name="connsiteY399" fmla="*/ 2812349 h 2855913"/>
                <a:gd name="connsiteX400" fmla="*/ 183697 w 766763"/>
                <a:gd name="connsiteY400" fmla="*/ 2812576 h 2855913"/>
                <a:gd name="connsiteX401" fmla="*/ 180068 w 766763"/>
                <a:gd name="connsiteY401" fmla="*/ 2812802 h 2855913"/>
                <a:gd name="connsiteX402" fmla="*/ 176440 w 766763"/>
                <a:gd name="connsiteY402" fmla="*/ 2812802 h 2855913"/>
                <a:gd name="connsiteX403" fmla="*/ 173038 w 766763"/>
                <a:gd name="connsiteY403" fmla="*/ 2812576 h 2855913"/>
                <a:gd name="connsiteX404" fmla="*/ 169636 w 766763"/>
                <a:gd name="connsiteY404" fmla="*/ 2812122 h 2855913"/>
                <a:gd name="connsiteX405" fmla="*/ 166688 w 766763"/>
                <a:gd name="connsiteY405" fmla="*/ 2811441 h 2855913"/>
                <a:gd name="connsiteX406" fmla="*/ 151493 w 766763"/>
                <a:gd name="connsiteY406" fmla="*/ 2806676 h 2855913"/>
                <a:gd name="connsiteX407" fmla="*/ 130856 w 766763"/>
                <a:gd name="connsiteY407" fmla="*/ 2800096 h 2855913"/>
                <a:gd name="connsiteX408" fmla="*/ 119063 w 766763"/>
                <a:gd name="connsiteY408" fmla="*/ 2796466 h 2855913"/>
                <a:gd name="connsiteX409" fmla="*/ 106363 w 766763"/>
                <a:gd name="connsiteY409" fmla="*/ 2792155 h 2855913"/>
                <a:gd name="connsiteX410" fmla="*/ 93436 w 766763"/>
                <a:gd name="connsiteY410" fmla="*/ 2787617 h 2855913"/>
                <a:gd name="connsiteX411" fmla="*/ 80282 w 766763"/>
                <a:gd name="connsiteY411" fmla="*/ 2782852 h 2855913"/>
                <a:gd name="connsiteX412" fmla="*/ 67129 w 766763"/>
                <a:gd name="connsiteY412" fmla="*/ 2777633 h 2855913"/>
                <a:gd name="connsiteX413" fmla="*/ 54429 w 766763"/>
                <a:gd name="connsiteY413" fmla="*/ 2772415 h 2855913"/>
                <a:gd name="connsiteX414" fmla="*/ 42409 w 766763"/>
                <a:gd name="connsiteY414" fmla="*/ 2766742 h 2855913"/>
                <a:gd name="connsiteX415" fmla="*/ 31070 w 766763"/>
                <a:gd name="connsiteY415" fmla="*/ 2761070 h 2855913"/>
                <a:gd name="connsiteX416" fmla="*/ 26081 w 766763"/>
                <a:gd name="connsiteY416" fmla="*/ 2758347 h 2855913"/>
                <a:gd name="connsiteX417" fmla="*/ 20865 w 766763"/>
                <a:gd name="connsiteY417" fmla="*/ 2755397 h 2855913"/>
                <a:gd name="connsiteX418" fmla="*/ 16556 w 766763"/>
                <a:gd name="connsiteY418" fmla="*/ 2752674 h 2855913"/>
                <a:gd name="connsiteX419" fmla="*/ 12473 w 766763"/>
                <a:gd name="connsiteY419" fmla="*/ 2749725 h 2855913"/>
                <a:gd name="connsiteX420" fmla="*/ 8391 w 766763"/>
                <a:gd name="connsiteY420" fmla="*/ 2746775 h 2855913"/>
                <a:gd name="connsiteX421" fmla="*/ 4990 w 766763"/>
                <a:gd name="connsiteY421" fmla="*/ 2743825 h 2855913"/>
                <a:gd name="connsiteX422" fmla="*/ 2495 w 766763"/>
                <a:gd name="connsiteY422" fmla="*/ 2740876 h 2855913"/>
                <a:gd name="connsiteX423" fmla="*/ 0 w 766763"/>
                <a:gd name="connsiteY423" fmla="*/ 2737926 h 2855913"/>
                <a:gd name="connsiteX424" fmla="*/ 4536 w 766763"/>
                <a:gd name="connsiteY424" fmla="*/ 2733615 h 2855913"/>
                <a:gd name="connsiteX425" fmla="*/ 17236 w 766763"/>
                <a:gd name="connsiteY425" fmla="*/ 2722043 h 2855913"/>
                <a:gd name="connsiteX426" fmla="*/ 34925 w 766763"/>
                <a:gd name="connsiteY426" fmla="*/ 2705026 h 2855913"/>
                <a:gd name="connsiteX427" fmla="*/ 45131 w 766763"/>
                <a:gd name="connsiteY427" fmla="*/ 2694815 h 2855913"/>
                <a:gd name="connsiteX428" fmla="*/ 56016 w 766763"/>
                <a:gd name="connsiteY428" fmla="*/ 2684151 h 2855913"/>
                <a:gd name="connsiteX429" fmla="*/ 66449 w 766763"/>
                <a:gd name="connsiteY429" fmla="*/ 2673033 h 2855913"/>
                <a:gd name="connsiteX430" fmla="*/ 76881 w 766763"/>
                <a:gd name="connsiteY430" fmla="*/ 2661915 h 2855913"/>
                <a:gd name="connsiteX431" fmla="*/ 86859 w 766763"/>
                <a:gd name="connsiteY431" fmla="*/ 2650343 h 2855913"/>
                <a:gd name="connsiteX432" fmla="*/ 95931 w 766763"/>
                <a:gd name="connsiteY432" fmla="*/ 2639452 h 2855913"/>
                <a:gd name="connsiteX433" fmla="*/ 100013 w 766763"/>
                <a:gd name="connsiteY433" fmla="*/ 2634007 h 2855913"/>
                <a:gd name="connsiteX434" fmla="*/ 103641 w 766763"/>
                <a:gd name="connsiteY434" fmla="*/ 2629015 h 2855913"/>
                <a:gd name="connsiteX435" fmla="*/ 107043 w 766763"/>
                <a:gd name="connsiteY435" fmla="*/ 2623796 h 2855913"/>
                <a:gd name="connsiteX436" fmla="*/ 110218 w 766763"/>
                <a:gd name="connsiteY436" fmla="*/ 2619031 h 2855913"/>
                <a:gd name="connsiteX437" fmla="*/ 112713 w 766763"/>
                <a:gd name="connsiteY437" fmla="*/ 2614266 h 2855913"/>
                <a:gd name="connsiteX438" fmla="*/ 114754 w 766763"/>
                <a:gd name="connsiteY438" fmla="*/ 2610182 h 2855913"/>
                <a:gd name="connsiteX439" fmla="*/ 116341 w 766763"/>
                <a:gd name="connsiteY439" fmla="*/ 2606098 h 2855913"/>
                <a:gd name="connsiteX440" fmla="*/ 117249 w 766763"/>
                <a:gd name="connsiteY440" fmla="*/ 2602468 h 2855913"/>
                <a:gd name="connsiteX441" fmla="*/ 117929 w 766763"/>
                <a:gd name="connsiteY441" fmla="*/ 2599064 h 2855913"/>
                <a:gd name="connsiteX442" fmla="*/ 118609 w 766763"/>
                <a:gd name="connsiteY442" fmla="*/ 2595661 h 2855913"/>
                <a:gd name="connsiteX443" fmla="*/ 118836 w 766763"/>
                <a:gd name="connsiteY443" fmla="*/ 2592030 h 2855913"/>
                <a:gd name="connsiteX444" fmla="*/ 118836 w 766763"/>
                <a:gd name="connsiteY444" fmla="*/ 2588627 h 2855913"/>
                <a:gd name="connsiteX445" fmla="*/ 118609 w 766763"/>
                <a:gd name="connsiteY445" fmla="*/ 2582047 h 2855913"/>
                <a:gd name="connsiteX446" fmla="*/ 117702 w 766763"/>
                <a:gd name="connsiteY446" fmla="*/ 2575921 h 2855913"/>
                <a:gd name="connsiteX447" fmla="*/ 116568 w 766763"/>
                <a:gd name="connsiteY447" fmla="*/ 2569568 h 2855913"/>
                <a:gd name="connsiteX448" fmla="*/ 114981 w 766763"/>
                <a:gd name="connsiteY448" fmla="*/ 2563441 h 2855913"/>
                <a:gd name="connsiteX449" fmla="*/ 112940 w 766763"/>
                <a:gd name="connsiteY449" fmla="*/ 2557542 h 2855913"/>
                <a:gd name="connsiteX450" fmla="*/ 110445 w 766763"/>
                <a:gd name="connsiteY450" fmla="*/ 2552096 h 2855913"/>
                <a:gd name="connsiteX451" fmla="*/ 107724 w 766763"/>
                <a:gd name="connsiteY451" fmla="*/ 2546878 h 2855913"/>
                <a:gd name="connsiteX452" fmla="*/ 105002 w 766763"/>
                <a:gd name="connsiteY452" fmla="*/ 2541659 h 2855913"/>
                <a:gd name="connsiteX453" fmla="*/ 102054 w 766763"/>
                <a:gd name="connsiteY453" fmla="*/ 2537121 h 2855913"/>
                <a:gd name="connsiteX454" fmla="*/ 98879 w 766763"/>
                <a:gd name="connsiteY454" fmla="*/ 2532810 h 2855913"/>
                <a:gd name="connsiteX455" fmla="*/ 95477 w 766763"/>
                <a:gd name="connsiteY455" fmla="*/ 2528499 h 2855913"/>
                <a:gd name="connsiteX456" fmla="*/ 92302 w 766763"/>
                <a:gd name="connsiteY456" fmla="*/ 2524869 h 2855913"/>
                <a:gd name="connsiteX457" fmla="*/ 88900 w 766763"/>
                <a:gd name="connsiteY457" fmla="*/ 2521465 h 2855913"/>
                <a:gd name="connsiteX458" fmla="*/ 85725 w 766763"/>
                <a:gd name="connsiteY458" fmla="*/ 2518515 h 2855913"/>
                <a:gd name="connsiteX459" fmla="*/ 79375 w 766763"/>
                <a:gd name="connsiteY459" fmla="*/ 2512843 h 2855913"/>
                <a:gd name="connsiteX460" fmla="*/ 72799 w 766763"/>
                <a:gd name="connsiteY460" fmla="*/ 2506717 h 2855913"/>
                <a:gd name="connsiteX461" fmla="*/ 66449 w 766763"/>
                <a:gd name="connsiteY461" fmla="*/ 2500364 h 2855913"/>
                <a:gd name="connsiteX462" fmla="*/ 63500 w 766763"/>
                <a:gd name="connsiteY462" fmla="*/ 2496960 h 2855913"/>
                <a:gd name="connsiteX463" fmla="*/ 60552 w 766763"/>
                <a:gd name="connsiteY463" fmla="*/ 2493784 h 2855913"/>
                <a:gd name="connsiteX464" fmla="*/ 57831 w 766763"/>
                <a:gd name="connsiteY464" fmla="*/ 2490153 h 2855913"/>
                <a:gd name="connsiteX465" fmla="*/ 55109 w 766763"/>
                <a:gd name="connsiteY465" fmla="*/ 2486750 h 2855913"/>
                <a:gd name="connsiteX466" fmla="*/ 53068 w 766763"/>
                <a:gd name="connsiteY466" fmla="*/ 2483119 h 2855913"/>
                <a:gd name="connsiteX467" fmla="*/ 51027 w 766763"/>
                <a:gd name="connsiteY467" fmla="*/ 2479716 h 2855913"/>
                <a:gd name="connsiteX468" fmla="*/ 49440 w 766763"/>
                <a:gd name="connsiteY468" fmla="*/ 2475632 h 2855913"/>
                <a:gd name="connsiteX469" fmla="*/ 48079 w 766763"/>
                <a:gd name="connsiteY469" fmla="*/ 2472001 h 2855913"/>
                <a:gd name="connsiteX470" fmla="*/ 47172 w 766763"/>
                <a:gd name="connsiteY470" fmla="*/ 2468371 h 2855913"/>
                <a:gd name="connsiteX471" fmla="*/ 46491 w 766763"/>
                <a:gd name="connsiteY471" fmla="*/ 2464514 h 2855913"/>
                <a:gd name="connsiteX472" fmla="*/ 46265 w 766763"/>
                <a:gd name="connsiteY472" fmla="*/ 2460429 h 2855913"/>
                <a:gd name="connsiteX473" fmla="*/ 46491 w 766763"/>
                <a:gd name="connsiteY473" fmla="*/ 2455438 h 2855913"/>
                <a:gd name="connsiteX474" fmla="*/ 46718 w 766763"/>
                <a:gd name="connsiteY474" fmla="*/ 2450446 h 2855913"/>
                <a:gd name="connsiteX475" fmla="*/ 47172 w 766763"/>
                <a:gd name="connsiteY475" fmla="*/ 2444773 h 2855913"/>
                <a:gd name="connsiteX476" fmla="*/ 48079 w 766763"/>
                <a:gd name="connsiteY476" fmla="*/ 2439101 h 2855913"/>
                <a:gd name="connsiteX477" fmla="*/ 49213 w 766763"/>
                <a:gd name="connsiteY477" fmla="*/ 2433429 h 2855913"/>
                <a:gd name="connsiteX478" fmla="*/ 50573 w 766763"/>
                <a:gd name="connsiteY478" fmla="*/ 2427756 h 2855913"/>
                <a:gd name="connsiteX479" fmla="*/ 52161 w 766763"/>
                <a:gd name="connsiteY479" fmla="*/ 2422084 h 2855913"/>
                <a:gd name="connsiteX480" fmla="*/ 53975 w 766763"/>
                <a:gd name="connsiteY480" fmla="*/ 2416865 h 2855913"/>
                <a:gd name="connsiteX481" fmla="*/ 56243 w 766763"/>
                <a:gd name="connsiteY481" fmla="*/ 2412100 h 2855913"/>
                <a:gd name="connsiteX482" fmla="*/ 58511 w 766763"/>
                <a:gd name="connsiteY482" fmla="*/ 2407789 h 2855913"/>
                <a:gd name="connsiteX483" fmla="*/ 59872 w 766763"/>
                <a:gd name="connsiteY483" fmla="*/ 2405747 h 2855913"/>
                <a:gd name="connsiteX484" fmla="*/ 61232 w 766763"/>
                <a:gd name="connsiteY484" fmla="*/ 2404159 h 2855913"/>
                <a:gd name="connsiteX485" fmla="*/ 62593 w 766763"/>
                <a:gd name="connsiteY485" fmla="*/ 2402570 h 2855913"/>
                <a:gd name="connsiteX486" fmla="*/ 64181 w 766763"/>
                <a:gd name="connsiteY486" fmla="*/ 2401436 h 2855913"/>
                <a:gd name="connsiteX487" fmla="*/ 65768 w 766763"/>
                <a:gd name="connsiteY487" fmla="*/ 2400528 h 2855913"/>
                <a:gd name="connsiteX488" fmla="*/ 67356 w 766763"/>
                <a:gd name="connsiteY488" fmla="*/ 2399621 h 2855913"/>
                <a:gd name="connsiteX489" fmla="*/ 69170 w 766763"/>
                <a:gd name="connsiteY489" fmla="*/ 2398940 h 2855913"/>
                <a:gd name="connsiteX490" fmla="*/ 394399 w 766763"/>
                <a:gd name="connsiteY490" fmla="*/ 0 h 2855913"/>
                <a:gd name="connsiteX491" fmla="*/ 413889 w 766763"/>
                <a:gd name="connsiteY491" fmla="*/ 227 h 2855913"/>
                <a:gd name="connsiteX492" fmla="*/ 456044 w 766763"/>
                <a:gd name="connsiteY492" fmla="*/ 1360 h 2855913"/>
                <a:gd name="connsiteX493" fmla="*/ 476894 w 766763"/>
                <a:gd name="connsiteY493" fmla="*/ 1814 h 2855913"/>
                <a:gd name="connsiteX494" fmla="*/ 495705 w 766763"/>
                <a:gd name="connsiteY494" fmla="*/ 2040 h 2855913"/>
                <a:gd name="connsiteX495" fmla="*/ 504544 w 766763"/>
                <a:gd name="connsiteY495" fmla="*/ 2267 h 2855913"/>
                <a:gd name="connsiteX496" fmla="*/ 513156 w 766763"/>
                <a:gd name="connsiteY496" fmla="*/ 2494 h 2855913"/>
                <a:gd name="connsiteX497" fmla="*/ 521315 w 766763"/>
                <a:gd name="connsiteY497" fmla="*/ 3401 h 2855913"/>
                <a:gd name="connsiteX498" fmla="*/ 529248 w 766763"/>
                <a:gd name="connsiteY498" fmla="*/ 4308 h 2855913"/>
                <a:gd name="connsiteX499" fmla="*/ 537180 w 766763"/>
                <a:gd name="connsiteY499" fmla="*/ 5215 h 2855913"/>
                <a:gd name="connsiteX500" fmla="*/ 544432 w 766763"/>
                <a:gd name="connsiteY500" fmla="*/ 6575 h 2855913"/>
                <a:gd name="connsiteX501" fmla="*/ 551685 w 766763"/>
                <a:gd name="connsiteY501" fmla="*/ 7709 h 2855913"/>
                <a:gd name="connsiteX502" fmla="*/ 558710 w 766763"/>
                <a:gd name="connsiteY502" fmla="*/ 9069 h 2855913"/>
                <a:gd name="connsiteX503" fmla="*/ 571855 w 766763"/>
                <a:gd name="connsiteY503" fmla="*/ 12243 h 2855913"/>
                <a:gd name="connsiteX504" fmla="*/ 584094 w 766763"/>
                <a:gd name="connsiteY504" fmla="*/ 15644 h 2855913"/>
                <a:gd name="connsiteX505" fmla="*/ 604944 w 766763"/>
                <a:gd name="connsiteY505" fmla="*/ 21993 h 2855913"/>
                <a:gd name="connsiteX506" fmla="*/ 608344 w 766763"/>
                <a:gd name="connsiteY506" fmla="*/ 23126 h 2855913"/>
                <a:gd name="connsiteX507" fmla="*/ 611970 w 766763"/>
                <a:gd name="connsiteY507" fmla="*/ 24487 h 2855913"/>
                <a:gd name="connsiteX508" fmla="*/ 620129 w 766763"/>
                <a:gd name="connsiteY508" fmla="*/ 28341 h 2855913"/>
                <a:gd name="connsiteX509" fmla="*/ 629421 w 766763"/>
                <a:gd name="connsiteY509" fmla="*/ 33329 h 2855913"/>
                <a:gd name="connsiteX510" fmla="*/ 638713 w 766763"/>
                <a:gd name="connsiteY510" fmla="*/ 38544 h 2855913"/>
                <a:gd name="connsiteX511" fmla="*/ 648685 w 766763"/>
                <a:gd name="connsiteY511" fmla="*/ 44439 h 2855913"/>
                <a:gd name="connsiteX512" fmla="*/ 658431 w 766763"/>
                <a:gd name="connsiteY512" fmla="*/ 50560 h 2855913"/>
                <a:gd name="connsiteX513" fmla="*/ 676108 w 766763"/>
                <a:gd name="connsiteY513" fmla="*/ 61897 h 2855913"/>
                <a:gd name="connsiteX514" fmla="*/ 671349 w 766763"/>
                <a:gd name="connsiteY514" fmla="*/ 65298 h 2855913"/>
                <a:gd name="connsiteX515" fmla="*/ 669763 w 766763"/>
                <a:gd name="connsiteY515" fmla="*/ 66658 h 2855913"/>
                <a:gd name="connsiteX516" fmla="*/ 694466 w 766763"/>
                <a:gd name="connsiteY516" fmla="*/ 104295 h 2855913"/>
                <a:gd name="connsiteX517" fmla="*/ 715770 w 766763"/>
                <a:gd name="connsiteY517" fmla="*/ 136944 h 2855913"/>
                <a:gd name="connsiteX518" fmla="*/ 725742 w 766763"/>
                <a:gd name="connsiteY518" fmla="*/ 152588 h 2855913"/>
                <a:gd name="connsiteX519" fmla="*/ 734127 w 766763"/>
                <a:gd name="connsiteY519" fmla="*/ 166191 h 2855913"/>
                <a:gd name="connsiteX520" fmla="*/ 737754 w 766763"/>
                <a:gd name="connsiteY520" fmla="*/ 172540 h 2855913"/>
                <a:gd name="connsiteX521" fmla="*/ 741380 w 766763"/>
                <a:gd name="connsiteY521" fmla="*/ 179342 h 2855913"/>
                <a:gd name="connsiteX522" fmla="*/ 744779 w 766763"/>
                <a:gd name="connsiteY522" fmla="*/ 186370 h 2855913"/>
                <a:gd name="connsiteX523" fmla="*/ 748179 w 766763"/>
                <a:gd name="connsiteY523" fmla="*/ 193852 h 2855913"/>
                <a:gd name="connsiteX524" fmla="*/ 751125 w 766763"/>
                <a:gd name="connsiteY524" fmla="*/ 201561 h 2855913"/>
                <a:gd name="connsiteX525" fmla="*/ 754072 w 766763"/>
                <a:gd name="connsiteY525" fmla="*/ 209496 h 2855913"/>
                <a:gd name="connsiteX526" fmla="*/ 756791 w 766763"/>
                <a:gd name="connsiteY526" fmla="*/ 217205 h 2855913"/>
                <a:gd name="connsiteX527" fmla="*/ 759058 w 766763"/>
                <a:gd name="connsiteY527" fmla="*/ 224914 h 2855913"/>
                <a:gd name="connsiteX528" fmla="*/ 760871 w 766763"/>
                <a:gd name="connsiteY528" fmla="*/ 232623 h 2855913"/>
                <a:gd name="connsiteX529" fmla="*/ 762457 w 766763"/>
                <a:gd name="connsiteY529" fmla="*/ 239878 h 2855913"/>
                <a:gd name="connsiteX530" fmla="*/ 763590 w 766763"/>
                <a:gd name="connsiteY530" fmla="*/ 246907 h 2855913"/>
                <a:gd name="connsiteX531" fmla="*/ 764044 w 766763"/>
                <a:gd name="connsiteY531" fmla="*/ 253255 h 2855913"/>
                <a:gd name="connsiteX532" fmla="*/ 764270 w 766763"/>
                <a:gd name="connsiteY532" fmla="*/ 259377 h 2855913"/>
                <a:gd name="connsiteX533" fmla="*/ 764044 w 766763"/>
                <a:gd name="connsiteY533" fmla="*/ 262097 h 2855913"/>
                <a:gd name="connsiteX534" fmla="*/ 763817 w 766763"/>
                <a:gd name="connsiteY534" fmla="*/ 264591 h 2855913"/>
                <a:gd name="connsiteX535" fmla="*/ 763590 w 766763"/>
                <a:gd name="connsiteY535" fmla="*/ 266859 h 2855913"/>
                <a:gd name="connsiteX536" fmla="*/ 762910 w 766763"/>
                <a:gd name="connsiteY536" fmla="*/ 269126 h 2855913"/>
                <a:gd name="connsiteX537" fmla="*/ 762457 w 766763"/>
                <a:gd name="connsiteY537" fmla="*/ 270940 h 2855913"/>
                <a:gd name="connsiteX538" fmla="*/ 761324 w 766763"/>
                <a:gd name="connsiteY538" fmla="*/ 272980 h 2855913"/>
                <a:gd name="connsiteX539" fmla="*/ 757698 w 766763"/>
                <a:gd name="connsiteY539" fmla="*/ 279782 h 2855913"/>
                <a:gd name="connsiteX540" fmla="*/ 754072 w 766763"/>
                <a:gd name="connsiteY540" fmla="*/ 287264 h 2855913"/>
                <a:gd name="connsiteX541" fmla="*/ 750672 w 766763"/>
                <a:gd name="connsiteY541" fmla="*/ 295200 h 2855913"/>
                <a:gd name="connsiteX542" fmla="*/ 747726 w 766763"/>
                <a:gd name="connsiteY542" fmla="*/ 302908 h 2855913"/>
                <a:gd name="connsiteX543" fmla="*/ 745459 w 766763"/>
                <a:gd name="connsiteY543" fmla="*/ 310390 h 2855913"/>
                <a:gd name="connsiteX544" fmla="*/ 743193 w 766763"/>
                <a:gd name="connsiteY544" fmla="*/ 317192 h 2855913"/>
                <a:gd name="connsiteX545" fmla="*/ 742060 w 766763"/>
                <a:gd name="connsiteY545" fmla="*/ 323087 h 2855913"/>
                <a:gd name="connsiteX546" fmla="*/ 741607 w 766763"/>
                <a:gd name="connsiteY546" fmla="*/ 325581 h 2855913"/>
                <a:gd name="connsiteX547" fmla="*/ 741380 w 766763"/>
                <a:gd name="connsiteY547" fmla="*/ 327395 h 2855913"/>
                <a:gd name="connsiteX548" fmla="*/ 742060 w 766763"/>
                <a:gd name="connsiteY548" fmla="*/ 329662 h 2855913"/>
                <a:gd name="connsiteX549" fmla="*/ 742740 w 766763"/>
                <a:gd name="connsiteY549" fmla="*/ 332383 h 2855913"/>
                <a:gd name="connsiteX550" fmla="*/ 743646 w 766763"/>
                <a:gd name="connsiteY550" fmla="*/ 335557 h 2855913"/>
                <a:gd name="connsiteX551" fmla="*/ 745006 w 766763"/>
                <a:gd name="connsiteY551" fmla="*/ 339185 h 2855913"/>
                <a:gd name="connsiteX552" fmla="*/ 748859 w 766763"/>
                <a:gd name="connsiteY552" fmla="*/ 348027 h 2855913"/>
                <a:gd name="connsiteX553" fmla="*/ 753165 w 766763"/>
                <a:gd name="connsiteY553" fmla="*/ 358910 h 2855913"/>
                <a:gd name="connsiteX554" fmla="*/ 755431 w 766763"/>
                <a:gd name="connsiteY554" fmla="*/ 365032 h 2855913"/>
                <a:gd name="connsiteX555" fmla="*/ 757244 w 766763"/>
                <a:gd name="connsiteY555" fmla="*/ 371834 h 2855913"/>
                <a:gd name="connsiteX556" fmla="*/ 759284 w 766763"/>
                <a:gd name="connsiteY556" fmla="*/ 378862 h 2855913"/>
                <a:gd name="connsiteX557" fmla="*/ 760871 w 766763"/>
                <a:gd name="connsiteY557" fmla="*/ 386571 h 2855913"/>
                <a:gd name="connsiteX558" fmla="*/ 762457 w 766763"/>
                <a:gd name="connsiteY558" fmla="*/ 394733 h 2855913"/>
                <a:gd name="connsiteX559" fmla="*/ 763364 w 766763"/>
                <a:gd name="connsiteY559" fmla="*/ 403122 h 2855913"/>
                <a:gd name="connsiteX560" fmla="*/ 764044 w 766763"/>
                <a:gd name="connsiteY560" fmla="*/ 412418 h 2855913"/>
                <a:gd name="connsiteX561" fmla="*/ 764270 w 766763"/>
                <a:gd name="connsiteY561" fmla="*/ 421941 h 2855913"/>
                <a:gd name="connsiteX562" fmla="*/ 763817 w 766763"/>
                <a:gd name="connsiteY562" fmla="*/ 461845 h 2855913"/>
                <a:gd name="connsiteX563" fmla="*/ 763364 w 766763"/>
                <a:gd name="connsiteY563" fmla="*/ 501975 h 2855913"/>
                <a:gd name="connsiteX564" fmla="*/ 763364 w 766763"/>
                <a:gd name="connsiteY564" fmla="*/ 521247 h 2855913"/>
                <a:gd name="connsiteX565" fmla="*/ 763364 w 766763"/>
                <a:gd name="connsiteY565" fmla="*/ 539159 h 2855913"/>
                <a:gd name="connsiteX566" fmla="*/ 763590 w 766763"/>
                <a:gd name="connsiteY566" fmla="*/ 555937 h 2855913"/>
                <a:gd name="connsiteX567" fmla="*/ 764270 w 766763"/>
                <a:gd name="connsiteY567" fmla="*/ 570901 h 2855913"/>
                <a:gd name="connsiteX568" fmla="*/ 765630 w 766763"/>
                <a:gd name="connsiteY568" fmla="*/ 589266 h 2855913"/>
                <a:gd name="connsiteX569" fmla="*/ 766083 w 766763"/>
                <a:gd name="connsiteY569" fmla="*/ 601282 h 2855913"/>
                <a:gd name="connsiteX570" fmla="*/ 766537 w 766763"/>
                <a:gd name="connsiteY570" fmla="*/ 614659 h 2855913"/>
                <a:gd name="connsiteX571" fmla="*/ 766763 w 766763"/>
                <a:gd name="connsiteY571" fmla="*/ 629170 h 2855913"/>
                <a:gd name="connsiteX572" fmla="*/ 766763 w 766763"/>
                <a:gd name="connsiteY572" fmla="*/ 644587 h 2855913"/>
                <a:gd name="connsiteX573" fmla="*/ 766310 w 766763"/>
                <a:gd name="connsiteY573" fmla="*/ 660458 h 2855913"/>
                <a:gd name="connsiteX574" fmla="*/ 765857 w 766763"/>
                <a:gd name="connsiteY574" fmla="*/ 668394 h 2855913"/>
                <a:gd name="connsiteX575" fmla="*/ 765403 w 766763"/>
                <a:gd name="connsiteY575" fmla="*/ 676556 h 2855913"/>
                <a:gd name="connsiteX576" fmla="*/ 764270 w 766763"/>
                <a:gd name="connsiteY576" fmla="*/ 684491 h 2855913"/>
                <a:gd name="connsiteX577" fmla="*/ 763364 w 766763"/>
                <a:gd name="connsiteY577" fmla="*/ 692654 h 2855913"/>
                <a:gd name="connsiteX578" fmla="*/ 762230 w 766763"/>
                <a:gd name="connsiteY578" fmla="*/ 700362 h 2855913"/>
                <a:gd name="connsiteX579" fmla="*/ 760871 w 766763"/>
                <a:gd name="connsiteY579" fmla="*/ 707844 h 2855913"/>
                <a:gd name="connsiteX580" fmla="*/ 759284 w 766763"/>
                <a:gd name="connsiteY580" fmla="*/ 715326 h 2855913"/>
                <a:gd name="connsiteX581" fmla="*/ 757244 w 766763"/>
                <a:gd name="connsiteY581" fmla="*/ 722808 h 2855913"/>
                <a:gd name="connsiteX582" fmla="*/ 754978 w 766763"/>
                <a:gd name="connsiteY582" fmla="*/ 729837 h 2855913"/>
                <a:gd name="connsiteX583" fmla="*/ 752712 w 766763"/>
                <a:gd name="connsiteY583" fmla="*/ 736412 h 2855913"/>
                <a:gd name="connsiteX584" fmla="*/ 749992 w 766763"/>
                <a:gd name="connsiteY584" fmla="*/ 742987 h 2855913"/>
                <a:gd name="connsiteX585" fmla="*/ 747046 w 766763"/>
                <a:gd name="connsiteY585" fmla="*/ 748882 h 2855913"/>
                <a:gd name="connsiteX586" fmla="*/ 743646 w 766763"/>
                <a:gd name="connsiteY586" fmla="*/ 754324 h 2855913"/>
                <a:gd name="connsiteX587" fmla="*/ 740020 w 766763"/>
                <a:gd name="connsiteY587" fmla="*/ 759538 h 2855913"/>
                <a:gd name="connsiteX588" fmla="*/ 737980 w 766763"/>
                <a:gd name="connsiteY588" fmla="*/ 761806 h 2855913"/>
                <a:gd name="connsiteX589" fmla="*/ 736167 w 766763"/>
                <a:gd name="connsiteY589" fmla="*/ 764073 h 2855913"/>
                <a:gd name="connsiteX590" fmla="*/ 733901 w 766763"/>
                <a:gd name="connsiteY590" fmla="*/ 766340 h 2855913"/>
                <a:gd name="connsiteX591" fmla="*/ 731634 w 766763"/>
                <a:gd name="connsiteY591" fmla="*/ 768154 h 2855913"/>
                <a:gd name="connsiteX592" fmla="*/ 729368 w 766763"/>
                <a:gd name="connsiteY592" fmla="*/ 769968 h 2855913"/>
                <a:gd name="connsiteX593" fmla="*/ 726875 w 766763"/>
                <a:gd name="connsiteY593" fmla="*/ 771555 h 2855913"/>
                <a:gd name="connsiteX594" fmla="*/ 724382 w 766763"/>
                <a:gd name="connsiteY594" fmla="*/ 773142 h 2855913"/>
                <a:gd name="connsiteX595" fmla="*/ 721662 w 766763"/>
                <a:gd name="connsiteY595" fmla="*/ 774502 h 2855913"/>
                <a:gd name="connsiteX596" fmla="*/ 711464 w 766763"/>
                <a:gd name="connsiteY596" fmla="*/ 779490 h 2855913"/>
                <a:gd name="connsiteX597" fmla="*/ 702625 w 766763"/>
                <a:gd name="connsiteY597" fmla="*/ 783345 h 2855913"/>
                <a:gd name="connsiteX598" fmla="*/ 694239 w 766763"/>
                <a:gd name="connsiteY598" fmla="*/ 786519 h 2855913"/>
                <a:gd name="connsiteX599" fmla="*/ 687214 w 766763"/>
                <a:gd name="connsiteY599" fmla="*/ 789240 h 2855913"/>
                <a:gd name="connsiteX600" fmla="*/ 680868 w 766763"/>
                <a:gd name="connsiteY600" fmla="*/ 791280 h 2855913"/>
                <a:gd name="connsiteX601" fmla="*/ 675202 w 766763"/>
                <a:gd name="connsiteY601" fmla="*/ 792867 h 2855913"/>
                <a:gd name="connsiteX602" fmla="*/ 670669 w 766763"/>
                <a:gd name="connsiteY602" fmla="*/ 794001 h 2855913"/>
                <a:gd name="connsiteX603" fmla="*/ 666816 w 766763"/>
                <a:gd name="connsiteY603" fmla="*/ 794681 h 2855913"/>
                <a:gd name="connsiteX604" fmla="*/ 663643 w 766763"/>
                <a:gd name="connsiteY604" fmla="*/ 795361 h 2855913"/>
                <a:gd name="connsiteX605" fmla="*/ 660924 w 766763"/>
                <a:gd name="connsiteY605" fmla="*/ 795588 h 2855913"/>
                <a:gd name="connsiteX606" fmla="*/ 658657 w 766763"/>
                <a:gd name="connsiteY606" fmla="*/ 795361 h 2855913"/>
                <a:gd name="connsiteX607" fmla="*/ 657071 w 766763"/>
                <a:gd name="connsiteY607" fmla="*/ 795361 h 2855913"/>
                <a:gd name="connsiteX608" fmla="*/ 655031 w 766763"/>
                <a:gd name="connsiteY608" fmla="*/ 794681 h 2855913"/>
                <a:gd name="connsiteX609" fmla="*/ 654578 w 766763"/>
                <a:gd name="connsiteY609" fmla="*/ 794454 h 2855913"/>
                <a:gd name="connsiteX610" fmla="*/ 662510 w 766763"/>
                <a:gd name="connsiteY610" fmla="*/ 810325 h 2855913"/>
                <a:gd name="connsiteX611" fmla="*/ 660470 w 766763"/>
                <a:gd name="connsiteY611" fmla="*/ 811006 h 2855913"/>
                <a:gd name="connsiteX612" fmla="*/ 658431 w 766763"/>
                <a:gd name="connsiteY612" fmla="*/ 811912 h 2855913"/>
                <a:gd name="connsiteX613" fmla="*/ 656618 w 766763"/>
                <a:gd name="connsiteY613" fmla="*/ 813273 h 2855913"/>
                <a:gd name="connsiteX614" fmla="*/ 654805 w 766763"/>
                <a:gd name="connsiteY614" fmla="*/ 815087 h 2855913"/>
                <a:gd name="connsiteX615" fmla="*/ 653218 w 766763"/>
                <a:gd name="connsiteY615" fmla="*/ 816674 h 2855913"/>
                <a:gd name="connsiteX616" fmla="*/ 651632 w 766763"/>
                <a:gd name="connsiteY616" fmla="*/ 819168 h 2855913"/>
                <a:gd name="connsiteX617" fmla="*/ 650272 w 766763"/>
                <a:gd name="connsiteY617" fmla="*/ 821435 h 2855913"/>
                <a:gd name="connsiteX618" fmla="*/ 648685 w 766763"/>
                <a:gd name="connsiteY618" fmla="*/ 824156 h 2855913"/>
                <a:gd name="connsiteX619" fmla="*/ 646192 w 766763"/>
                <a:gd name="connsiteY619" fmla="*/ 830277 h 2855913"/>
                <a:gd name="connsiteX620" fmla="*/ 643926 w 766763"/>
                <a:gd name="connsiteY620" fmla="*/ 836853 h 2855913"/>
                <a:gd name="connsiteX621" fmla="*/ 641886 w 766763"/>
                <a:gd name="connsiteY621" fmla="*/ 843881 h 2855913"/>
                <a:gd name="connsiteX622" fmla="*/ 640300 w 766763"/>
                <a:gd name="connsiteY622" fmla="*/ 850910 h 2855913"/>
                <a:gd name="connsiteX623" fmla="*/ 638713 w 766763"/>
                <a:gd name="connsiteY623" fmla="*/ 857938 h 2855913"/>
                <a:gd name="connsiteX624" fmla="*/ 637807 w 766763"/>
                <a:gd name="connsiteY624" fmla="*/ 865193 h 2855913"/>
                <a:gd name="connsiteX625" fmla="*/ 636220 w 766763"/>
                <a:gd name="connsiteY625" fmla="*/ 876983 h 2855913"/>
                <a:gd name="connsiteX626" fmla="*/ 635087 w 766763"/>
                <a:gd name="connsiteY626" fmla="*/ 885599 h 2855913"/>
                <a:gd name="connsiteX627" fmla="*/ 634860 w 766763"/>
                <a:gd name="connsiteY627" fmla="*/ 889000 h 2855913"/>
                <a:gd name="connsiteX628" fmla="*/ 613330 w 766763"/>
                <a:gd name="connsiteY628" fmla="*/ 880838 h 2855913"/>
                <a:gd name="connsiteX629" fmla="*/ 563470 w 766763"/>
                <a:gd name="connsiteY629" fmla="*/ 862699 h 2855913"/>
                <a:gd name="connsiteX630" fmla="*/ 534687 w 766763"/>
                <a:gd name="connsiteY630" fmla="*/ 852497 h 2855913"/>
                <a:gd name="connsiteX631" fmla="*/ 507037 w 766763"/>
                <a:gd name="connsiteY631" fmla="*/ 842747 h 2855913"/>
                <a:gd name="connsiteX632" fmla="*/ 483240 w 766763"/>
                <a:gd name="connsiteY632" fmla="*/ 834585 h 2855913"/>
                <a:gd name="connsiteX633" fmla="*/ 473722 w 766763"/>
                <a:gd name="connsiteY633" fmla="*/ 831411 h 2855913"/>
                <a:gd name="connsiteX634" fmla="*/ 466016 w 766763"/>
                <a:gd name="connsiteY634" fmla="*/ 829371 h 2855913"/>
                <a:gd name="connsiteX635" fmla="*/ 458990 w 766763"/>
                <a:gd name="connsiteY635" fmla="*/ 827103 h 2855913"/>
                <a:gd name="connsiteX636" fmla="*/ 451738 w 766763"/>
                <a:gd name="connsiteY636" fmla="*/ 824609 h 2855913"/>
                <a:gd name="connsiteX637" fmla="*/ 435193 w 766763"/>
                <a:gd name="connsiteY637" fmla="*/ 818941 h 2855913"/>
                <a:gd name="connsiteX638" fmla="*/ 417742 w 766763"/>
                <a:gd name="connsiteY638" fmla="*/ 812139 h 2855913"/>
                <a:gd name="connsiteX639" fmla="*/ 408903 w 766763"/>
                <a:gd name="connsiteY639" fmla="*/ 808512 h 2855913"/>
                <a:gd name="connsiteX640" fmla="*/ 400291 w 766763"/>
                <a:gd name="connsiteY640" fmla="*/ 804657 h 2855913"/>
                <a:gd name="connsiteX641" fmla="*/ 391679 w 766763"/>
                <a:gd name="connsiteY641" fmla="*/ 800803 h 2855913"/>
                <a:gd name="connsiteX642" fmla="*/ 383747 w 766763"/>
                <a:gd name="connsiteY642" fmla="*/ 796948 h 2855913"/>
                <a:gd name="connsiteX643" fmla="*/ 376041 w 766763"/>
                <a:gd name="connsiteY643" fmla="*/ 793094 h 2855913"/>
                <a:gd name="connsiteX644" fmla="*/ 369015 w 766763"/>
                <a:gd name="connsiteY644" fmla="*/ 789240 h 2855913"/>
                <a:gd name="connsiteX645" fmla="*/ 362669 w 766763"/>
                <a:gd name="connsiteY645" fmla="*/ 785385 h 2855913"/>
                <a:gd name="connsiteX646" fmla="*/ 357230 w 766763"/>
                <a:gd name="connsiteY646" fmla="*/ 781531 h 2855913"/>
                <a:gd name="connsiteX647" fmla="*/ 352697 w 766763"/>
                <a:gd name="connsiteY647" fmla="*/ 777903 h 2855913"/>
                <a:gd name="connsiteX648" fmla="*/ 350884 w 766763"/>
                <a:gd name="connsiteY648" fmla="*/ 776316 h 2855913"/>
                <a:gd name="connsiteX649" fmla="*/ 349298 w 766763"/>
                <a:gd name="connsiteY649" fmla="*/ 774502 h 2855913"/>
                <a:gd name="connsiteX650" fmla="*/ 346578 w 766763"/>
                <a:gd name="connsiteY650" fmla="*/ 771101 h 2855913"/>
                <a:gd name="connsiteX651" fmla="*/ 344312 w 766763"/>
                <a:gd name="connsiteY651" fmla="*/ 767701 h 2855913"/>
                <a:gd name="connsiteX652" fmla="*/ 341819 w 766763"/>
                <a:gd name="connsiteY652" fmla="*/ 764300 h 2855913"/>
                <a:gd name="connsiteX653" fmla="*/ 339552 w 766763"/>
                <a:gd name="connsiteY653" fmla="*/ 760672 h 2855913"/>
                <a:gd name="connsiteX654" fmla="*/ 335700 w 766763"/>
                <a:gd name="connsiteY654" fmla="*/ 753643 h 2855913"/>
                <a:gd name="connsiteX655" fmla="*/ 332073 w 766763"/>
                <a:gd name="connsiteY655" fmla="*/ 746388 h 2855913"/>
                <a:gd name="connsiteX656" fmla="*/ 328221 w 766763"/>
                <a:gd name="connsiteY656" fmla="*/ 739360 h 2855913"/>
                <a:gd name="connsiteX657" fmla="*/ 324368 w 766763"/>
                <a:gd name="connsiteY657" fmla="*/ 732331 h 2855913"/>
                <a:gd name="connsiteX658" fmla="*/ 322101 w 766763"/>
                <a:gd name="connsiteY658" fmla="*/ 729157 h 2855913"/>
                <a:gd name="connsiteX659" fmla="*/ 319608 w 766763"/>
                <a:gd name="connsiteY659" fmla="*/ 725983 h 2855913"/>
                <a:gd name="connsiteX660" fmla="*/ 317342 w 766763"/>
                <a:gd name="connsiteY660" fmla="*/ 722808 h 2855913"/>
                <a:gd name="connsiteX661" fmla="*/ 314622 w 766763"/>
                <a:gd name="connsiteY661" fmla="*/ 720088 h 2855913"/>
                <a:gd name="connsiteX662" fmla="*/ 313036 w 766763"/>
                <a:gd name="connsiteY662" fmla="*/ 718501 h 2855913"/>
                <a:gd name="connsiteX663" fmla="*/ 311223 w 766763"/>
                <a:gd name="connsiteY663" fmla="*/ 717140 h 2855913"/>
                <a:gd name="connsiteX664" fmla="*/ 308956 w 766763"/>
                <a:gd name="connsiteY664" fmla="*/ 716007 h 2855913"/>
                <a:gd name="connsiteX665" fmla="*/ 306237 w 766763"/>
                <a:gd name="connsiteY665" fmla="*/ 714419 h 2855913"/>
                <a:gd name="connsiteX666" fmla="*/ 300571 w 766763"/>
                <a:gd name="connsiteY666" fmla="*/ 711699 h 2855913"/>
                <a:gd name="connsiteX667" fmla="*/ 293319 w 766763"/>
                <a:gd name="connsiteY667" fmla="*/ 709205 h 2855913"/>
                <a:gd name="connsiteX668" fmla="*/ 285839 w 766763"/>
                <a:gd name="connsiteY668" fmla="*/ 706711 h 2855913"/>
                <a:gd name="connsiteX669" fmla="*/ 277454 w 766763"/>
                <a:gd name="connsiteY669" fmla="*/ 703990 h 2855913"/>
                <a:gd name="connsiteX670" fmla="*/ 259323 w 766763"/>
                <a:gd name="connsiteY670" fmla="*/ 699229 h 2855913"/>
                <a:gd name="connsiteX671" fmla="*/ 240739 w 766763"/>
                <a:gd name="connsiteY671" fmla="*/ 694241 h 2855913"/>
                <a:gd name="connsiteX672" fmla="*/ 222381 w 766763"/>
                <a:gd name="connsiteY672" fmla="*/ 689706 h 2855913"/>
                <a:gd name="connsiteX673" fmla="*/ 213769 w 766763"/>
                <a:gd name="connsiteY673" fmla="*/ 687212 h 2855913"/>
                <a:gd name="connsiteX674" fmla="*/ 206063 w 766763"/>
                <a:gd name="connsiteY674" fmla="*/ 684718 h 2855913"/>
                <a:gd name="connsiteX675" fmla="*/ 199038 w 766763"/>
                <a:gd name="connsiteY675" fmla="*/ 682678 h 2855913"/>
                <a:gd name="connsiteX676" fmla="*/ 192918 w 766763"/>
                <a:gd name="connsiteY676" fmla="*/ 680184 h 2855913"/>
                <a:gd name="connsiteX677" fmla="*/ 185666 w 766763"/>
                <a:gd name="connsiteY677" fmla="*/ 677009 h 2855913"/>
                <a:gd name="connsiteX678" fmla="*/ 178867 w 766763"/>
                <a:gd name="connsiteY678" fmla="*/ 673382 h 2855913"/>
                <a:gd name="connsiteX679" fmla="*/ 172068 w 766763"/>
                <a:gd name="connsiteY679" fmla="*/ 669527 h 2855913"/>
                <a:gd name="connsiteX680" fmla="*/ 165722 w 766763"/>
                <a:gd name="connsiteY680" fmla="*/ 665220 h 2855913"/>
                <a:gd name="connsiteX681" fmla="*/ 165949 w 766763"/>
                <a:gd name="connsiteY681" fmla="*/ 665220 h 2855913"/>
                <a:gd name="connsiteX682" fmla="*/ 165042 w 766763"/>
                <a:gd name="connsiteY682" fmla="*/ 661819 h 2855913"/>
                <a:gd name="connsiteX683" fmla="*/ 162096 w 766763"/>
                <a:gd name="connsiteY683" fmla="*/ 652976 h 2855913"/>
                <a:gd name="connsiteX684" fmla="*/ 165042 w 766763"/>
                <a:gd name="connsiteY684" fmla="*/ 648215 h 2855913"/>
                <a:gd name="connsiteX685" fmla="*/ 167308 w 766763"/>
                <a:gd name="connsiteY685" fmla="*/ 643454 h 2855913"/>
                <a:gd name="connsiteX686" fmla="*/ 169801 w 766763"/>
                <a:gd name="connsiteY686" fmla="*/ 638239 h 2855913"/>
                <a:gd name="connsiteX687" fmla="*/ 171614 w 766763"/>
                <a:gd name="connsiteY687" fmla="*/ 633024 h 2855913"/>
                <a:gd name="connsiteX688" fmla="*/ 172974 w 766763"/>
                <a:gd name="connsiteY688" fmla="*/ 627583 h 2855913"/>
                <a:gd name="connsiteX689" fmla="*/ 174334 w 766763"/>
                <a:gd name="connsiteY689" fmla="*/ 621915 h 2855913"/>
                <a:gd name="connsiteX690" fmla="*/ 175014 w 766763"/>
                <a:gd name="connsiteY690" fmla="*/ 616700 h 2855913"/>
                <a:gd name="connsiteX691" fmla="*/ 175241 w 766763"/>
                <a:gd name="connsiteY691" fmla="*/ 611258 h 2855913"/>
                <a:gd name="connsiteX692" fmla="*/ 175241 w 766763"/>
                <a:gd name="connsiteY692" fmla="*/ 606497 h 2855913"/>
                <a:gd name="connsiteX693" fmla="*/ 175014 w 766763"/>
                <a:gd name="connsiteY693" fmla="*/ 601736 h 2855913"/>
                <a:gd name="connsiteX694" fmla="*/ 174334 w 766763"/>
                <a:gd name="connsiteY694" fmla="*/ 597428 h 2855913"/>
                <a:gd name="connsiteX695" fmla="*/ 173201 w 766763"/>
                <a:gd name="connsiteY695" fmla="*/ 593800 h 2855913"/>
                <a:gd name="connsiteX696" fmla="*/ 172068 w 766763"/>
                <a:gd name="connsiteY696" fmla="*/ 590626 h 2855913"/>
                <a:gd name="connsiteX697" fmla="*/ 171161 w 766763"/>
                <a:gd name="connsiteY697" fmla="*/ 589266 h 2855913"/>
                <a:gd name="connsiteX698" fmla="*/ 170255 w 766763"/>
                <a:gd name="connsiteY698" fmla="*/ 588132 h 2855913"/>
                <a:gd name="connsiteX699" fmla="*/ 169348 w 766763"/>
                <a:gd name="connsiteY699" fmla="*/ 587452 h 2855913"/>
                <a:gd name="connsiteX700" fmla="*/ 168442 w 766763"/>
                <a:gd name="connsiteY700" fmla="*/ 586772 h 2855913"/>
                <a:gd name="connsiteX701" fmla="*/ 167082 w 766763"/>
                <a:gd name="connsiteY701" fmla="*/ 586092 h 2855913"/>
                <a:gd name="connsiteX702" fmla="*/ 165949 w 766763"/>
                <a:gd name="connsiteY702" fmla="*/ 585638 h 2855913"/>
                <a:gd name="connsiteX703" fmla="*/ 163909 w 766763"/>
                <a:gd name="connsiteY703" fmla="*/ 585411 h 2855913"/>
                <a:gd name="connsiteX704" fmla="*/ 162096 w 766763"/>
                <a:gd name="connsiteY704" fmla="*/ 584958 h 2855913"/>
                <a:gd name="connsiteX705" fmla="*/ 157336 w 766763"/>
                <a:gd name="connsiteY705" fmla="*/ 583371 h 2855913"/>
                <a:gd name="connsiteX706" fmla="*/ 152577 w 766763"/>
                <a:gd name="connsiteY706" fmla="*/ 581104 h 2855913"/>
                <a:gd name="connsiteX707" fmla="*/ 146911 w 766763"/>
                <a:gd name="connsiteY707" fmla="*/ 578156 h 2855913"/>
                <a:gd name="connsiteX708" fmla="*/ 141472 w 766763"/>
                <a:gd name="connsiteY708" fmla="*/ 574755 h 2855913"/>
                <a:gd name="connsiteX709" fmla="*/ 135579 w 766763"/>
                <a:gd name="connsiteY709" fmla="*/ 571127 h 2855913"/>
                <a:gd name="connsiteX710" fmla="*/ 123567 w 766763"/>
                <a:gd name="connsiteY710" fmla="*/ 563419 h 2855913"/>
                <a:gd name="connsiteX711" fmla="*/ 115408 w 766763"/>
                <a:gd name="connsiteY711" fmla="*/ 548001 h 2855913"/>
                <a:gd name="connsiteX712" fmla="*/ 110876 w 766763"/>
                <a:gd name="connsiteY712" fmla="*/ 540292 h 2855913"/>
                <a:gd name="connsiteX713" fmla="*/ 106570 w 766763"/>
                <a:gd name="connsiteY713" fmla="*/ 532357 h 2855913"/>
                <a:gd name="connsiteX714" fmla="*/ 101810 w 766763"/>
                <a:gd name="connsiteY714" fmla="*/ 524648 h 2855913"/>
                <a:gd name="connsiteX715" fmla="*/ 96824 w 766763"/>
                <a:gd name="connsiteY715" fmla="*/ 516939 h 2855913"/>
                <a:gd name="connsiteX716" fmla="*/ 91612 w 766763"/>
                <a:gd name="connsiteY716" fmla="*/ 509004 h 2855913"/>
                <a:gd name="connsiteX717" fmla="*/ 86172 w 766763"/>
                <a:gd name="connsiteY717" fmla="*/ 501295 h 2855913"/>
                <a:gd name="connsiteX718" fmla="*/ 83226 w 766763"/>
                <a:gd name="connsiteY718" fmla="*/ 496534 h 2855913"/>
                <a:gd name="connsiteX719" fmla="*/ 80280 w 766763"/>
                <a:gd name="connsiteY719" fmla="*/ 491773 h 2855913"/>
                <a:gd name="connsiteX720" fmla="*/ 78920 w 766763"/>
                <a:gd name="connsiteY720" fmla="*/ 484291 h 2855913"/>
                <a:gd name="connsiteX721" fmla="*/ 77787 w 766763"/>
                <a:gd name="connsiteY721" fmla="*/ 477262 h 2855913"/>
                <a:gd name="connsiteX722" fmla="*/ 77107 w 766763"/>
                <a:gd name="connsiteY722" fmla="*/ 470460 h 2855913"/>
                <a:gd name="connsiteX723" fmla="*/ 76654 w 766763"/>
                <a:gd name="connsiteY723" fmla="*/ 463885 h 2855913"/>
                <a:gd name="connsiteX724" fmla="*/ 76427 w 766763"/>
                <a:gd name="connsiteY724" fmla="*/ 457764 h 2855913"/>
                <a:gd name="connsiteX725" fmla="*/ 76200 w 766763"/>
                <a:gd name="connsiteY725" fmla="*/ 451869 h 2855913"/>
                <a:gd name="connsiteX726" fmla="*/ 76427 w 766763"/>
                <a:gd name="connsiteY726" fmla="*/ 446200 h 2855913"/>
                <a:gd name="connsiteX727" fmla="*/ 76880 w 766763"/>
                <a:gd name="connsiteY727" fmla="*/ 441212 h 2855913"/>
                <a:gd name="connsiteX728" fmla="*/ 77333 w 766763"/>
                <a:gd name="connsiteY728" fmla="*/ 435998 h 2855913"/>
                <a:gd name="connsiteX729" fmla="*/ 78240 w 766763"/>
                <a:gd name="connsiteY729" fmla="*/ 431463 h 2855913"/>
                <a:gd name="connsiteX730" fmla="*/ 79147 w 766763"/>
                <a:gd name="connsiteY730" fmla="*/ 426929 h 2855913"/>
                <a:gd name="connsiteX731" fmla="*/ 80280 w 766763"/>
                <a:gd name="connsiteY731" fmla="*/ 422847 h 2855913"/>
                <a:gd name="connsiteX732" fmla="*/ 81640 w 766763"/>
                <a:gd name="connsiteY732" fmla="*/ 418993 h 2855913"/>
                <a:gd name="connsiteX733" fmla="*/ 82773 w 766763"/>
                <a:gd name="connsiteY733" fmla="*/ 415365 h 2855913"/>
                <a:gd name="connsiteX734" fmla="*/ 84133 w 766763"/>
                <a:gd name="connsiteY734" fmla="*/ 411738 h 2855913"/>
                <a:gd name="connsiteX735" fmla="*/ 85946 w 766763"/>
                <a:gd name="connsiteY735" fmla="*/ 408564 h 2855913"/>
                <a:gd name="connsiteX736" fmla="*/ 87532 w 766763"/>
                <a:gd name="connsiteY736" fmla="*/ 405389 h 2855913"/>
                <a:gd name="connsiteX737" fmla="*/ 89345 w 766763"/>
                <a:gd name="connsiteY737" fmla="*/ 402669 h 2855913"/>
                <a:gd name="connsiteX738" fmla="*/ 91385 w 766763"/>
                <a:gd name="connsiteY738" fmla="*/ 399948 h 2855913"/>
                <a:gd name="connsiteX739" fmla="*/ 93198 w 766763"/>
                <a:gd name="connsiteY739" fmla="*/ 397227 h 2855913"/>
                <a:gd name="connsiteX740" fmla="*/ 97051 w 766763"/>
                <a:gd name="connsiteY740" fmla="*/ 392919 h 2855913"/>
                <a:gd name="connsiteX741" fmla="*/ 100904 w 766763"/>
                <a:gd name="connsiteY741" fmla="*/ 388838 h 2855913"/>
                <a:gd name="connsiteX742" fmla="*/ 105210 w 766763"/>
                <a:gd name="connsiteY742" fmla="*/ 385437 h 2855913"/>
                <a:gd name="connsiteX743" fmla="*/ 109063 w 766763"/>
                <a:gd name="connsiteY743" fmla="*/ 382490 h 2855913"/>
                <a:gd name="connsiteX744" fmla="*/ 116088 w 766763"/>
                <a:gd name="connsiteY744" fmla="*/ 377048 h 2855913"/>
                <a:gd name="connsiteX745" fmla="*/ 118128 w 766763"/>
                <a:gd name="connsiteY745" fmla="*/ 375915 h 2855913"/>
                <a:gd name="connsiteX746" fmla="*/ 119941 w 766763"/>
                <a:gd name="connsiteY746" fmla="*/ 375008 h 2855913"/>
                <a:gd name="connsiteX747" fmla="*/ 122208 w 766763"/>
                <a:gd name="connsiteY747" fmla="*/ 374554 h 2855913"/>
                <a:gd name="connsiteX748" fmla="*/ 124701 w 766763"/>
                <a:gd name="connsiteY748" fmla="*/ 373874 h 2855913"/>
                <a:gd name="connsiteX749" fmla="*/ 126740 w 766763"/>
                <a:gd name="connsiteY749" fmla="*/ 373647 h 2855913"/>
                <a:gd name="connsiteX750" fmla="*/ 129460 w 766763"/>
                <a:gd name="connsiteY750" fmla="*/ 373874 h 2855913"/>
                <a:gd name="connsiteX751" fmla="*/ 131953 w 766763"/>
                <a:gd name="connsiteY751" fmla="*/ 374101 h 2855913"/>
                <a:gd name="connsiteX752" fmla="*/ 134673 w 766763"/>
                <a:gd name="connsiteY752" fmla="*/ 374781 h 2855913"/>
                <a:gd name="connsiteX753" fmla="*/ 137166 w 766763"/>
                <a:gd name="connsiteY753" fmla="*/ 375461 h 2855913"/>
                <a:gd name="connsiteX754" fmla="*/ 140112 w 766763"/>
                <a:gd name="connsiteY754" fmla="*/ 376368 h 2855913"/>
                <a:gd name="connsiteX755" fmla="*/ 145778 w 766763"/>
                <a:gd name="connsiteY755" fmla="*/ 378636 h 2855913"/>
                <a:gd name="connsiteX756" fmla="*/ 151444 w 766763"/>
                <a:gd name="connsiteY756" fmla="*/ 381356 h 2855913"/>
                <a:gd name="connsiteX757" fmla="*/ 156883 w 766763"/>
                <a:gd name="connsiteY757" fmla="*/ 384530 h 2855913"/>
                <a:gd name="connsiteX758" fmla="*/ 162549 w 766763"/>
                <a:gd name="connsiteY758" fmla="*/ 387705 h 2855913"/>
                <a:gd name="connsiteX759" fmla="*/ 167988 w 766763"/>
                <a:gd name="connsiteY759" fmla="*/ 390652 h 2855913"/>
                <a:gd name="connsiteX760" fmla="*/ 177280 w 766763"/>
                <a:gd name="connsiteY760" fmla="*/ 397000 h 2855913"/>
                <a:gd name="connsiteX761" fmla="*/ 185213 w 766763"/>
                <a:gd name="connsiteY761" fmla="*/ 401988 h 2855913"/>
                <a:gd name="connsiteX762" fmla="*/ 188386 w 766763"/>
                <a:gd name="connsiteY762" fmla="*/ 403576 h 2855913"/>
                <a:gd name="connsiteX763" fmla="*/ 190425 w 766763"/>
                <a:gd name="connsiteY763" fmla="*/ 404482 h 2855913"/>
                <a:gd name="connsiteX764" fmla="*/ 192465 w 766763"/>
                <a:gd name="connsiteY764" fmla="*/ 405163 h 2855913"/>
                <a:gd name="connsiteX765" fmla="*/ 195185 w 766763"/>
                <a:gd name="connsiteY765" fmla="*/ 406070 h 2855913"/>
                <a:gd name="connsiteX766" fmla="*/ 201077 w 766763"/>
                <a:gd name="connsiteY766" fmla="*/ 409017 h 2855913"/>
                <a:gd name="connsiteX767" fmla="*/ 207196 w 766763"/>
                <a:gd name="connsiteY767" fmla="*/ 412645 h 2855913"/>
                <a:gd name="connsiteX768" fmla="*/ 214222 w 766763"/>
                <a:gd name="connsiteY768" fmla="*/ 416499 h 2855913"/>
                <a:gd name="connsiteX769" fmla="*/ 225327 w 766763"/>
                <a:gd name="connsiteY769" fmla="*/ 423528 h 2855913"/>
                <a:gd name="connsiteX770" fmla="*/ 230087 w 766763"/>
                <a:gd name="connsiteY770" fmla="*/ 426702 h 2855913"/>
                <a:gd name="connsiteX771" fmla="*/ 234166 w 766763"/>
                <a:gd name="connsiteY771" fmla="*/ 428289 h 2855913"/>
                <a:gd name="connsiteX772" fmla="*/ 238019 w 766763"/>
                <a:gd name="connsiteY772" fmla="*/ 429423 h 2855913"/>
                <a:gd name="connsiteX773" fmla="*/ 242325 w 766763"/>
                <a:gd name="connsiteY773" fmla="*/ 430783 h 2855913"/>
                <a:gd name="connsiteX774" fmla="*/ 244592 w 766763"/>
                <a:gd name="connsiteY774" fmla="*/ 431010 h 2855913"/>
                <a:gd name="connsiteX775" fmla="*/ 246405 w 766763"/>
                <a:gd name="connsiteY775" fmla="*/ 431236 h 2855913"/>
                <a:gd name="connsiteX776" fmla="*/ 248444 w 766763"/>
                <a:gd name="connsiteY776" fmla="*/ 431236 h 2855913"/>
                <a:gd name="connsiteX777" fmla="*/ 250031 w 766763"/>
                <a:gd name="connsiteY777" fmla="*/ 431236 h 2855913"/>
                <a:gd name="connsiteX778" fmla="*/ 251391 w 766763"/>
                <a:gd name="connsiteY778" fmla="*/ 430329 h 2855913"/>
                <a:gd name="connsiteX779" fmla="*/ 252297 w 766763"/>
                <a:gd name="connsiteY779" fmla="*/ 429649 h 2855913"/>
                <a:gd name="connsiteX780" fmla="*/ 252524 w 766763"/>
                <a:gd name="connsiteY780" fmla="*/ 429196 h 2855913"/>
                <a:gd name="connsiteX781" fmla="*/ 252750 w 766763"/>
                <a:gd name="connsiteY781" fmla="*/ 428516 h 2855913"/>
                <a:gd name="connsiteX782" fmla="*/ 252524 w 766763"/>
                <a:gd name="connsiteY782" fmla="*/ 426702 h 2855913"/>
                <a:gd name="connsiteX783" fmla="*/ 251164 w 766763"/>
                <a:gd name="connsiteY783" fmla="*/ 420353 h 2855913"/>
                <a:gd name="connsiteX784" fmla="*/ 249351 w 766763"/>
                <a:gd name="connsiteY784" fmla="*/ 409697 h 2855913"/>
                <a:gd name="connsiteX785" fmla="*/ 247538 w 766763"/>
                <a:gd name="connsiteY785" fmla="*/ 395640 h 2855913"/>
                <a:gd name="connsiteX786" fmla="*/ 246405 w 766763"/>
                <a:gd name="connsiteY786" fmla="*/ 387705 h 2855913"/>
                <a:gd name="connsiteX787" fmla="*/ 245725 w 766763"/>
                <a:gd name="connsiteY787" fmla="*/ 379316 h 2855913"/>
                <a:gd name="connsiteX788" fmla="*/ 245045 w 766763"/>
                <a:gd name="connsiteY788" fmla="*/ 370700 h 2855913"/>
                <a:gd name="connsiteX789" fmla="*/ 244818 w 766763"/>
                <a:gd name="connsiteY789" fmla="*/ 362084 h 2855913"/>
                <a:gd name="connsiteX790" fmla="*/ 244592 w 766763"/>
                <a:gd name="connsiteY790" fmla="*/ 353242 h 2855913"/>
                <a:gd name="connsiteX791" fmla="*/ 244818 w 766763"/>
                <a:gd name="connsiteY791" fmla="*/ 344853 h 2855913"/>
                <a:gd name="connsiteX792" fmla="*/ 245498 w 766763"/>
                <a:gd name="connsiteY792" fmla="*/ 336464 h 2855913"/>
                <a:gd name="connsiteX793" fmla="*/ 246405 w 766763"/>
                <a:gd name="connsiteY793" fmla="*/ 328755 h 2855913"/>
                <a:gd name="connsiteX794" fmla="*/ 247085 w 766763"/>
                <a:gd name="connsiteY794" fmla="*/ 325128 h 2855913"/>
                <a:gd name="connsiteX795" fmla="*/ 247991 w 766763"/>
                <a:gd name="connsiteY795" fmla="*/ 321727 h 2855913"/>
                <a:gd name="connsiteX796" fmla="*/ 248898 w 766763"/>
                <a:gd name="connsiteY796" fmla="*/ 318326 h 2855913"/>
                <a:gd name="connsiteX797" fmla="*/ 250031 w 766763"/>
                <a:gd name="connsiteY797" fmla="*/ 315152 h 2855913"/>
                <a:gd name="connsiteX798" fmla="*/ 252297 w 766763"/>
                <a:gd name="connsiteY798" fmla="*/ 309257 h 2855913"/>
                <a:gd name="connsiteX799" fmla="*/ 254790 w 766763"/>
                <a:gd name="connsiteY799" fmla="*/ 303815 h 2855913"/>
                <a:gd name="connsiteX800" fmla="*/ 259096 w 766763"/>
                <a:gd name="connsiteY800" fmla="*/ 294293 h 2855913"/>
                <a:gd name="connsiteX801" fmla="*/ 262949 w 766763"/>
                <a:gd name="connsiteY801" fmla="*/ 285904 h 2855913"/>
                <a:gd name="connsiteX802" fmla="*/ 266349 w 766763"/>
                <a:gd name="connsiteY802" fmla="*/ 277968 h 2855913"/>
                <a:gd name="connsiteX803" fmla="*/ 267935 w 766763"/>
                <a:gd name="connsiteY803" fmla="*/ 274114 h 2855913"/>
                <a:gd name="connsiteX804" fmla="*/ 269068 w 766763"/>
                <a:gd name="connsiteY804" fmla="*/ 270486 h 2855913"/>
                <a:gd name="connsiteX805" fmla="*/ 269975 w 766763"/>
                <a:gd name="connsiteY805" fmla="*/ 266405 h 2855913"/>
                <a:gd name="connsiteX806" fmla="*/ 270655 w 766763"/>
                <a:gd name="connsiteY806" fmla="*/ 262324 h 2855913"/>
                <a:gd name="connsiteX807" fmla="*/ 271108 w 766763"/>
                <a:gd name="connsiteY807" fmla="*/ 257789 h 2855913"/>
                <a:gd name="connsiteX808" fmla="*/ 271108 w 766763"/>
                <a:gd name="connsiteY808" fmla="*/ 253482 h 2855913"/>
                <a:gd name="connsiteX809" fmla="*/ 270655 w 766763"/>
                <a:gd name="connsiteY809" fmla="*/ 248494 h 2855913"/>
                <a:gd name="connsiteX810" fmla="*/ 269748 w 766763"/>
                <a:gd name="connsiteY810" fmla="*/ 243052 h 2855913"/>
                <a:gd name="connsiteX811" fmla="*/ 269295 w 766763"/>
                <a:gd name="connsiteY811" fmla="*/ 240331 h 2855913"/>
                <a:gd name="connsiteX812" fmla="*/ 268388 w 766763"/>
                <a:gd name="connsiteY812" fmla="*/ 237611 h 2855913"/>
                <a:gd name="connsiteX813" fmla="*/ 267029 w 766763"/>
                <a:gd name="connsiteY813" fmla="*/ 234890 h 2855913"/>
                <a:gd name="connsiteX814" fmla="*/ 265669 w 766763"/>
                <a:gd name="connsiteY814" fmla="*/ 232396 h 2855913"/>
                <a:gd name="connsiteX815" fmla="*/ 264082 w 766763"/>
                <a:gd name="connsiteY815" fmla="*/ 229675 h 2855913"/>
                <a:gd name="connsiteX816" fmla="*/ 262043 w 766763"/>
                <a:gd name="connsiteY816" fmla="*/ 227181 h 2855913"/>
                <a:gd name="connsiteX817" fmla="*/ 259776 w 766763"/>
                <a:gd name="connsiteY817" fmla="*/ 224687 h 2855913"/>
                <a:gd name="connsiteX818" fmla="*/ 257510 w 766763"/>
                <a:gd name="connsiteY818" fmla="*/ 222420 h 2855913"/>
                <a:gd name="connsiteX819" fmla="*/ 252297 w 766763"/>
                <a:gd name="connsiteY819" fmla="*/ 217659 h 2855913"/>
                <a:gd name="connsiteX820" fmla="*/ 246858 w 766763"/>
                <a:gd name="connsiteY820" fmla="*/ 213124 h 2855913"/>
                <a:gd name="connsiteX821" fmla="*/ 241192 w 766763"/>
                <a:gd name="connsiteY821" fmla="*/ 208363 h 2855913"/>
                <a:gd name="connsiteX822" fmla="*/ 235526 w 766763"/>
                <a:gd name="connsiteY822" fmla="*/ 204282 h 2855913"/>
                <a:gd name="connsiteX823" fmla="*/ 229860 w 766763"/>
                <a:gd name="connsiteY823" fmla="*/ 199974 h 2855913"/>
                <a:gd name="connsiteX824" fmla="*/ 224647 w 766763"/>
                <a:gd name="connsiteY824" fmla="*/ 195893 h 2855913"/>
                <a:gd name="connsiteX825" fmla="*/ 219888 w 766763"/>
                <a:gd name="connsiteY825" fmla="*/ 191585 h 2855913"/>
                <a:gd name="connsiteX826" fmla="*/ 215809 w 766763"/>
                <a:gd name="connsiteY826" fmla="*/ 187504 h 2855913"/>
                <a:gd name="connsiteX827" fmla="*/ 214222 w 766763"/>
                <a:gd name="connsiteY827" fmla="*/ 185237 h 2855913"/>
                <a:gd name="connsiteX828" fmla="*/ 212636 w 766763"/>
                <a:gd name="connsiteY828" fmla="*/ 183423 h 2855913"/>
                <a:gd name="connsiteX829" fmla="*/ 211503 w 766763"/>
                <a:gd name="connsiteY829" fmla="*/ 181382 h 2855913"/>
                <a:gd name="connsiteX830" fmla="*/ 210369 w 766763"/>
                <a:gd name="connsiteY830" fmla="*/ 179342 h 2855913"/>
                <a:gd name="connsiteX831" fmla="*/ 209916 w 766763"/>
                <a:gd name="connsiteY831" fmla="*/ 177301 h 2855913"/>
                <a:gd name="connsiteX832" fmla="*/ 209689 w 766763"/>
                <a:gd name="connsiteY832" fmla="*/ 175034 h 2855913"/>
                <a:gd name="connsiteX833" fmla="*/ 209689 w 766763"/>
                <a:gd name="connsiteY833" fmla="*/ 173220 h 2855913"/>
                <a:gd name="connsiteX834" fmla="*/ 210143 w 766763"/>
                <a:gd name="connsiteY834" fmla="*/ 170953 h 2855913"/>
                <a:gd name="connsiteX835" fmla="*/ 212182 w 766763"/>
                <a:gd name="connsiteY835" fmla="*/ 166645 h 2855913"/>
                <a:gd name="connsiteX836" fmla="*/ 214675 w 766763"/>
                <a:gd name="connsiteY836" fmla="*/ 161657 h 2855913"/>
                <a:gd name="connsiteX837" fmla="*/ 217848 w 766763"/>
                <a:gd name="connsiteY837" fmla="*/ 156669 h 2855913"/>
                <a:gd name="connsiteX838" fmla="*/ 221475 w 766763"/>
                <a:gd name="connsiteY838" fmla="*/ 151001 h 2855913"/>
                <a:gd name="connsiteX839" fmla="*/ 225554 w 766763"/>
                <a:gd name="connsiteY839" fmla="*/ 145106 h 2855913"/>
                <a:gd name="connsiteX840" fmla="*/ 230087 w 766763"/>
                <a:gd name="connsiteY840" fmla="*/ 139211 h 2855913"/>
                <a:gd name="connsiteX841" fmla="*/ 239832 w 766763"/>
                <a:gd name="connsiteY841" fmla="*/ 126287 h 2855913"/>
                <a:gd name="connsiteX842" fmla="*/ 249804 w 766763"/>
                <a:gd name="connsiteY842" fmla="*/ 113137 h 2855913"/>
                <a:gd name="connsiteX843" fmla="*/ 254790 w 766763"/>
                <a:gd name="connsiteY843" fmla="*/ 106562 h 2855913"/>
                <a:gd name="connsiteX844" fmla="*/ 259550 w 766763"/>
                <a:gd name="connsiteY844" fmla="*/ 99760 h 2855913"/>
                <a:gd name="connsiteX845" fmla="*/ 264082 w 766763"/>
                <a:gd name="connsiteY845" fmla="*/ 93185 h 2855913"/>
                <a:gd name="connsiteX846" fmla="*/ 268162 w 766763"/>
                <a:gd name="connsiteY846" fmla="*/ 86837 h 2855913"/>
                <a:gd name="connsiteX847" fmla="*/ 271788 w 766763"/>
                <a:gd name="connsiteY847" fmla="*/ 80262 h 2855913"/>
                <a:gd name="connsiteX848" fmla="*/ 274961 w 766763"/>
                <a:gd name="connsiteY848" fmla="*/ 74140 h 2855913"/>
                <a:gd name="connsiteX849" fmla="*/ 276321 w 766763"/>
                <a:gd name="connsiteY849" fmla="*/ 71192 h 2855913"/>
                <a:gd name="connsiteX850" fmla="*/ 278134 w 766763"/>
                <a:gd name="connsiteY850" fmla="*/ 68018 h 2855913"/>
                <a:gd name="connsiteX851" fmla="*/ 281760 w 766763"/>
                <a:gd name="connsiteY851" fmla="*/ 61897 h 2855913"/>
                <a:gd name="connsiteX852" fmla="*/ 286293 w 766763"/>
                <a:gd name="connsiteY852" fmla="*/ 55775 h 2855913"/>
                <a:gd name="connsiteX853" fmla="*/ 291279 w 766763"/>
                <a:gd name="connsiteY853" fmla="*/ 50107 h 2855913"/>
                <a:gd name="connsiteX854" fmla="*/ 296265 w 766763"/>
                <a:gd name="connsiteY854" fmla="*/ 44212 h 2855913"/>
                <a:gd name="connsiteX855" fmla="*/ 301931 w 766763"/>
                <a:gd name="connsiteY855" fmla="*/ 38544 h 2855913"/>
                <a:gd name="connsiteX856" fmla="*/ 307823 w 766763"/>
                <a:gd name="connsiteY856" fmla="*/ 33102 h 2855913"/>
                <a:gd name="connsiteX857" fmla="*/ 313489 w 766763"/>
                <a:gd name="connsiteY857" fmla="*/ 27887 h 2855913"/>
                <a:gd name="connsiteX858" fmla="*/ 319608 w 766763"/>
                <a:gd name="connsiteY858" fmla="*/ 23126 h 2855913"/>
                <a:gd name="connsiteX859" fmla="*/ 325501 w 766763"/>
                <a:gd name="connsiteY859" fmla="*/ 18592 h 2855913"/>
                <a:gd name="connsiteX860" fmla="*/ 331167 w 766763"/>
                <a:gd name="connsiteY860" fmla="*/ 14510 h 2855913"/>
                <a:gd name="connsiteX861" fmla="*/ 336606 w 766763"/>
                <a:gd name="connsiteY861" fmla="*/ 10883 h 2855913"/>
                <a:gd name="connsiteX862" fmla="*/ 341819 w 766763"/>
                <a:gd name="connsiteY862" fmla="*/ 7935 h 2855913"/>
                <a:gd name="connsiteX863" fmla="*/ 346352 w 766763"/>
                <a:gd name="connsiteY863" fmla="*/ 5215 h 2855913"/>
                <a:gd name="connsiteX864" fmla="*/ 350884 w 766763"/>
                <a:gd name="connsiteY864" fmla="*/ 3401 h 2855913"/>
                <a:gd name="connsiteX865" fmla="*/ 354284 w 766763"/>
                <a:gd name="connsiteY865" fmla="*/ 2040 h 2855913"/>
                <a:gd name="connsiteX866" fmla="*/ 358363 w 766763"/>
                <a:gd name="connsiteY866" fmla="*/ 1360 h 2855913"/>
                <a:gd name="connsiteX867" fmla="*/ 363576 w 766763"/>
                <a:gd name="connsiteY867" fmla="*/ 680 h 2855913"/>
                <a:gd name="connsiteX868" fmla="*/ 369695 w 766763"/>
                <a:gd name="connsiteY868" fmla="*/ 453 h 2855913"/>
                <a:gd name="connsiteX869" fmla="*/ 377174 w 766763"/>
                <a:gd name="connsiteY869" fmla="*/ 227 h 28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</a:cxnLst>
              <a:rect l="l" t="t" r="r" b="b"/>
              <a:pathLst>
                <a:path w="766763" h="2855913">
                  <a:moveTo>
                    <a:pt x="70757" y="2398713"/>
                  </a:moveTo>
                  <a:lnTo>
                    <a:pt x="72572" y="2398940"/>
                  </a:lnTo>
                  <a:lnTo>
                    <a:pt x="74386" y="2399167"/>
                  </a:lnTo>
                  <a:lnTo>
                    <a:pt x="76427" y="2400075"/>
                  </a:lnTo>
                  <a:lnTo>
                    <a:pt x="78015" y="2400755"/>
                  </a:lnTo>
                  <a:lnTo>
                    <a:pt x="79829" y="2401890"/>
                  </a:lnTo>
                  <a:lnTo>
                    <a:pt x="81416" y="2403251"/>
                  </a:lnTo>
                  <a:lnTo>
                    <a:pt x="83004" y="2404612"/>
                  </a:lnTo>
                  <a:lnTo>
                    <a:pt x="84591" y="2405974"/>
                  </a:lnTo>
                  <a:lnTo>
                    <a:pt x="87313" y="2409604"/>
                  </a:lnTo>
                  <a:lnTo>
                    <a:pt x="90034" y="2413915"/>
                  </a:lnTo>
                  <a:lnTo>
                    <a:pt x="92529" y="2418453"/>
                  </a:lnTo>
                  <a:lnTo>
                    <a:pt x="94797" y="2423445"/>
                  </a:lnTo>
                  <a:lnTo>
                    <a:pt x="97065" y="2428437"/>
                  </a:lnTo>
                  <a:lnTo>
                    <a:pt x="101600" y="2438647"/>
                  </a:lnTo>
                  <a:lnTo>
                    <a:pt x="104095" y="2443866"/>
                  </a:lnTo>
                  <a:lnTo>
                    <a:pt x="106816" y="2448631"/>
                  </a:lnTo>
                  <a:lnTo>
                    <a:pt x="109538" y="2453396"/>
                  </a:lnTo>
                  <a:lnTo>
                    <a:pt x="112259" y="2457707"/>
                  </a:lnTo>
                  <a:lnTo>
                    <a:pt x="115434" y="2461337"/>
                  </a:lnTo>
                  <a:lnTo>
                    <a:pt x="117022" y="2463152"/>
                  </a:lnTo>
                  <a:lnTo>
                    <a:pt x="118836" y="2464514"/>
                  </a:lnTo>
                  <a:lnTo>
                    <a:pt x="122691" y="2467236"/>
                  </a:lnTo>
                  <a:lnTo>
                    <a:pt x="126547" y="2469732"/>
                  </a:lnTo>
                  <a:lnTo>
                    <a:pt x="130629" y="2471774"/>
                  </a:lnTo>
                  <a:lnTo>
                    <a:pt x="135391" y="2473816"/>
                  </a:lnTo>
                  <a:lnTo>
                    <a:pt x="140154" y="2475178"/>
                  </a:lnTo>
                  <a:lnTo>
                    <a:pt x="144916" y="2476766"/>
                  </a:lnTo>
                  <a:lnTo>
                    <a:pt x="150359" y="2477901"/>
                  </a:lnTo>
                  <a:lnTo>
                    <a:pt x="155802" y="2478808"/>
                  </a:lnTo>
                  <a:lnTo>
                    <a:pt x="161245" y="2479716"/>
                  </a:lnTo>
                  <a:lnTo>
                    <a:pt x="167141" y="2480397"/>
                  </a:lnTo>
                  <a:lnTo>
                    <a:pt x="173038" y="2480623"/>
                  </a:lnTo>
                  <a:lnTo>
                    <a:pt x="179161" y="2480850"/>
                  </a:lnTo>
                  <a:lnTo>
                    <a:pt x="185511" y="2480623"/>
                  </a:lnTo>
                  <a:lnTo>
                    <a:pt x="191861" y="2480397"/>
                  </a:lnTo>
                  <a:lnTo>
                    <a:pt x="198438" y="2480170"/>
                  </a:lnTo>
                  <a:lnTo>
                    <a:pt x="205015" y="2479262"/>
                  </a:lnTo>
                  <a:lnTo>
                    <a:pt x="219756" y="2477674"/>
                  </a:lnTo>
                  <a:lnTo>
                    <a:pt x="236538" y="2474951"/>
                  </a:lnTo>
                  <a:lnTo>
                    <a:pt x="254908" y="2471774"/>
                  </a:lnTo>
                  <a:lnTo>
                    <a:pt x="273050" y="2468598"/>
                  </a:lnTo>
                  <a:lnTo>
                    <a:pt x="290286" y="2465648"/>
                  </a:lnTo>
                  <a:lnTo>
                    <a:pt x="305708" y="2463152"/>
                  </a:lnTo>
                  <a:lnTo>
                    <a:pt x="317954" y="2461337"/>
                  </a:lnTo>
                  <a:lnTo>
                    <a:pt x="322490" y="2460883"/>
                  </a:lnTo>
                  <a:lnTo>
                    <a:pt x="325892" y="2460883"/>
                  </a:lnTo>
                  <a:lnTo>
                    <a:pt x="329520" y="2460429"/>
                  </a:lnTo>
                  <a:lnTo>
                    <a:pt x="334509" y="2459749"/>
                  </a:lnTo>
                  <a:lnTo>
                    <a:pt x="340179" y="2458160"/>
                  </a:lnTo>
                  <a:lnTo>
                    <a:pt x="346983" y="2456345"/>
                  </a:lnTo>
                  <a:lnTo>
                    <a:pt x="362858" y="2451354"/>
                  </a:lnTo>
                  <a:lnTo>
                    <a:pt x="379867" y="2445454"/>
                  </a:lnTo>
                  <a:lnTo>
                    <a:pt x="397102" y="2439328"/>
                  </a:lnTo>
                  <a:lnTo>
                    <a:pt x="412977" y="2433429"/>
                  </a:lnTo>
                  <a:lnTo>
                    <a:pt x="419781" y="2430479"/>
                  </a:lnTo>
                  <a:lnTo>
                    <a:pt x="425677" y="2427756"/>
                  </a:lnTo>
                  <a:lnTo>
                    <a:pt x="430440" y="2425487"/>
                  </a:lnTo>
                  <a:lnTo>
                    <a:pt x="433842" y="2423672"/>
                  </a:lnTo>
                  <a:lnTo>
                    <a:pt x="437243" y="2421630"/>
                  </a:lnTo>
                  <a:lnTo>
                    <a:pt x="441552" y="2420042"/>
                  </a:lnTo>
                  <a:lnTo>
                    <a:pt x="446542" y="2417999"/>
                  </a:lnTo>
                  <a:lnTo>
                    <a:pt x="452211" y="2416184"/>
                  </a:lnTo>
                  <a:lnTo>
                    <a:pt x="458788" y="2414596"/>
                  </a:lnTo>
                  <a:lnTo>
                    <a:pt x="465592" y="2412781"/>
                  </a:lnTo>
                  <a:lnTo>
                    <a:pt x="473076" y="2411419"/>
                  </a:lnTo>
                  <a:lnTo>
                    <a:pt x="481013" y="2410285"/>
                  </a:lnTo>
                  <a:lnTo>
                    <a:pt x="488951" y="2409150"/>
                  </a:lnTo>
                  <a:lnTo>
                    <a:pt x="497342" y="2408470"/>
                  </a:lnTo>
                  <a:lnTo>
                    <a:pt x="505506" y="2408016"/>
                  </a:lnTo>
                  <a:lnTo>
                    <a:pt x="514124" y="2408016"/>
                  </a:lnTo>
                  <a:lnTo>
                    <a:pt x="522288" y="2408470"/>
                  </a:lnTo>
                  <a:lnTo>
                    <a:pt x="530226" y="2409150"/>
                  </a:lnTo>
                  <a:lnTo>
                    <a:pt x="538390" y="2410512"/>
                  </a:lnTo>
                  <a:lnTo>
                    <a:pt x="542018" y="2411419"/>
                  </a:lnTo>
                  <a:lnTo>
                    <a:pt x="545874" y="2412327"/>
                  </a:lnTo>
                  <a:lnTo>
                    <a:pt x="553358" y="2414369"/>
                  </a:lnTo>
                  <a:lnTo>
                    <a:pt x="561749" y="2416184"/>
                  </a:lnTo>
                  <a:lnTo>
                    <a:pt x="570367" y="2417999"/>
                  </a:lnTo>
                  <a:lnTo>
                    <a:pt x="578985" y="2419361"/>
                  </a:lnTo>
                  <a:lnTo>
                    <a:pt x="597127" y="2422537"/>
                  </a:lnTo>
                  <a:lnTo>
                    <a:pt x="614590" y="2425487"/>
                  </a:lnTo>
                  <a:lnTo>
                    <a:pt x="622754" y="2427075"/>
                  </a:lnTo>
                  <a:lnTo>
                    <a:pt x="630692" y="2428664"/>
                  </a:lnTo>
                  <a:lnTo>
                    <a:pt x="637722" y="2430252"/>
                  </a:lnTo>
                  <a:lnTo>
                    <a:pt x="644072" y="2431840"/>
                  </a:lnTo>
                  <a:lnTo>
                    <a:pt x="649515" y="2433882"/>
                  </a:lnTo>
                  <a:lnTo>
                    <a:pt x="652010" y="2434790"/>
                  </a:lnTo>
                  <a:lnTo>
                    <a:pt x="654051" y="2435698"/>
                  </a:lnTo>
                  <a:lnTo>
                    <a:pt x="655865" y="2436832"/>
                  </a:lnTo>
                  <a:lnTo>
                    <a:pt x="657452" y="2437967"/>
                  </a:lnTo>
                  <a:lnTo>
                    <a:pt x="658586" y="2439101"/>
                  </a:lnTo>
                  <a:lnTo>
                    <a:pt x="659494" y="2440236"/>
                  </a:lnTo>
                  <a:lnTo>
                    <a:pt x="662442" y="2445681"/>
                  </a:lnTo>
                  <a:lnTo>
                    <a:pt x="665390" y="2452488"/>
                  </a:lnTo>
                  <a:lnTo>
                    <a:pt x="666977" y="2456345"/>
                  </a:lnTo>
                  <a:lnTo>
                    <a:pt x="668111" y="2459976"/>
                  </a:lnTo>
                  <a:lnTo>
                    <a:pt x="669019" y="2463833"/>
                  </a:lnTo>
                  <a:lnTo>
                    <a:pt x="670152" y="2467463"/>
                  </a:lnTo>
                  <a:lnTo>
                    <a:pt x="670379" y="2471321"/>
                  </a:lnTo>
                  <a:lnTo>
                    <a:pt x="670606" y="2474724"/>
                  </a:lnTo>
                  <a:lnTo>
                    <a:pt x="670152" y="2478128"/>
                  </a:lnTo>
                  <a:lnTo>
                    <a:pt x="669699" y="2479943"/>
                  </a:lnTo>
                  <a:lnTo>
                    <a:pt x="669019" y="2481304"/>
                  </a:lnTo>
                  <a:lnTo>
                    <a:pt x="668565" y="2483119"/>
                  </a:lnTo>
                  <a:lnTo>
                    <a:pt x="667658" y="2484254"/>
                  </a:lnTo>
                  <a:lnTo>
                    <a:pt x="666977" y="2485615"/>
                  </a:lnTo>
                  <a:lnTo>
                    <a:pt x="665617" y="2486977"/>
                  </a:lnTo>
                  <a:lnTo>
                    <a:pt x="664483" y="2487884"/>
                  </a:lnTo>
                  <a:lnTo>
                    <a:pt x="662895" y="2488792"/>
                  </a:lnTo>
                  <a:lnTo>
                    <a:pt x="661308" y="2489926"/>
                  </a:lnTo>
                  <a:lnTo>
                    <a:pt x="659494" y="2490607"/>
                  </a:lnTo>
                  <a:lnTo>
                    <a:pt x="655185" y="2491968"/>
                  </a:lnTo>
                  <a:lnTo>
                    <a:pt x="650195" y="2493103"/>
                  </a:lnTo>
                  <a:lnTo>
                    <a:pt x="644526" y="2494237"/>
                  </a:lnTo>
                  <a:lnTo>
                    <a:pt x="638176" y="2495145"/>
                  </a:lnTo>
                  <a:lnTo>
                    <a:pt x="631599" y="2495826"/>
                  </a:lnTo>
                  <a:lnTo>
                    <a:pt x="624795" y="2496506"/>
                  </a:lnTo>
                  <a:lnTo>
                    <a:pt x="617992" y="2496960"/>
                  </a:lnTo>
                  <a:lnTo>
                    <a:pt x="611188" y="2497187"/>
                  </a:lnTo>
                  <a:lnTo>
                    <a:pt x="604611" y="2497187"/>
                  </a:lnTo>
                  <a:lnTo>
                    <a:pt x="598261" y="2497187"/>
                  </a:lnTo>
                  <a:lnTo>
                    <a:pt x="592592" y="2496960"/>
                  </a:lnTo>
                  <a:lnTo>
                    <a:pt x="587602" y="2496506"/>
                  </a:lnTo>
                  <a:lnTo>
                    <a:pt x="583067" y="2495599"/>
                  </a:lnTo>
                  <a:lnTo>
                    <a:pt x="579665" y="2494691"/>
                  </a:lnTo>
                  <a:lnTo>
                    <a:pt x="578304" y="2494237"/>
                  </a:lnTo>
                  <a:lnTo>
                    <a:pt x="577397" y="2493784"/>
                  </a:lnTo>
                  <a:lnTo>
                    <a:pt x="576490" y="2493330"/>
                  </a:lnTo>
                  <a:lnTo>
                    <a:pt x="576263" y="2492422"/>
                  </a:lnTo>
                  <a:lnTo>
                    <a:pt x="575810" y="2491741"/>
                  </a:lnTo>
                  <a:lnTo>
                    <a:pt x="575129" y="2491288"/>
                  </a:lnTo>
                  <a:lnTo>
                    <a:pt x="574222" y="2490834"/>
                  </a:lnTo>
                  <a:lnTo>
                    <a:pt x="572861" y="2490380"/>
                  </a:lnTo>
                  <a:lnTo>
                    <a:pt x="569460" y="2489699"/>
                  </a:lnTo>
                  <a:lnTo>
                    <a:pt x="565377" y="2489472"/>
                  </a:lnTo>
                  <a:lnTo>
                    <a:pt x="560615" y="2489019"/>
                  </a:lnTo>
                  <a:lnTo>
                    <a:pt x="555172" y="2489019"/>
                  </a:lnTo>
                  <a:lnTo>
                    <a:pt x="543152" y="2489699"/>
                  </a:lnTo>
                  <a:lnTo>
                    <a:pt x="531133" y="2490607"/>
                  </a:lnTo>
                  <a:lnTo>
                    <a:pt x="519567" y="2491288"/>
                  </a:lnTo>
                  <a:lnTo>
                    <a:pt x="510042" y="2492195"/>
                  </a:lnTo>
                  <a:lnTo>
                    <a:pt x="504372" y="2492422"/>
                  </a:lnTo>
                  <a:lnTo>
                    <a:pt x="501877" y="2492876"/>
                  </a:lnTo>
                  <a:lnTo>
                    <a:pt x="498476" y="2493784"/>
                  </a:lnTo>
                  <a:lnTo>
                    <a:pt x="494393" y="2495372"/>
                  </a:lnTo>
                  <a:lnTo>
                    <a:pt x="489631" y="2497414"/>
                  </a:lnTo>
                  <a:lnTo>
                    <a:pt x="479199" y="2502406"/>
                  </a:lnTo>
                  <a:lnTo>
                    <a:pt x="468086" y="2508305"/>
                  </a:lnTo>
                  <a:lnTo>
                    <a:pt x="457427" y="2514204"/>
                  </a:lnTo>
                  <a:lnTo>
                    <a:pt x="448356" y="2519423"/>
                  </a:lnTo>
                  <a:lnTo>
                    <a:pt x="439511" y="2524188"/>
                  </a:lnTo>
                  <a:lnTo>
                    <a:pt x="456974" y="2524415"/>
                  </a:lnTo>
                  <a:lnTo>
                    <a:pt x="475343" y="2525095"/>
                  </a:lnTo>
                  <a:lnTo>
                    <a:pt x="496661" y="2526003"/>
                  </a:lnTo>
                  <a:lnTo>
                    <a:pt x="518886" y="2526911"/>
                  </a:lnTo>
                  <a:lnTo>
                    <a:pt x="539297" y="2528045"/>
                  </a:lnTo>
                  <a:lnTo>
                    <a:pt x="548368" y="2528726"/>
                  </a:lnTo>
                  <a:lnTo>
                    <a:pt x="556079" y="2529860"/>
                  </a:lnTo>
                  <a:lnTo>
                    <a:pt x="562202" y="2530541"/>
                  </a:lnTo>
                  <a:lnTo>
                    <a:pt x="566285" y="2531676"/>
                  </a:lnTo>
                  <a:lnTo>
                    <a:pt x="569460" y="2532810"/>
                  </a:lnTo>
                  <a:lnTo>
                    <a:pt x="572635" y="2534398"/>
                  </a:lnTo>
                  <a:lnTo>
                    <a:pt x="575810" y="2536213"/>
                  </a:lnTo>
                  <a:lnTo>
                    <a:pt x="579211" y="2538029"/>
                  </a:lnTo>
                  <a:lnTo>
                    <a:pt x="585788" y="2542794"/>
                  </a:lnTo>
                  <a:lnTo>
                    <a:pt x="592592" y="2547785"/>
                  </a:lnTo>
                  <a:lnTo>
                    <a:pt x="606426" y="2558450"/>
                  </a:lnTo>
                  <a:lnTo>
                    <a:pt x="613229" y="2563668"/>
                  </a:lnTo>
                  <a:lnTo>
                    <a:pt x="620486" y="2568206"/>
                  </a:lnTo>
                  <a:lnTo>
                    <a:pt x="624342" y="2570702"/>
                  </a:lnTo>
                  <a:lnTo>
                    <a:pt x="628877" y="2573198"/>
                  </a:lnTo>
                  <a:lnTo>
                    <a:pt x="640217" y="2578190"/>
                  </a:lnTo>
                  <a:lnTo>
                    <a:pt x="652690" y="2583862"/>
                  </a:lnTo>
                  <a:lnTo>
                    <a:pt x="666070" y="2589535"/>
                  </a:lnTo>
                  <a:lnTo>
                    <a:pt x="679224" y="2595207"/>
                  </a:lnTo>
                  <a:lnTo>
                    <a:pt x="685574" y="2598157"/>
                  </a:lnTo>
                  <a:lnTo>
                    <a:pt x="691470" y="2601106"/>
                  </a:lnTo>
                  <a:lnTo>
                    <a:pt x="696686" y="2603829"/>
                  </a:lnTo>
                  <a:lnTo>
                    <a:pt x="701222" y="2606779"/>
                  </a:lnTo>
                  <a:lnTo>
                    <a:pt x="705077" y="2609275"/>
                  </a:lnTo>
                  <a:lnTo>
                    <a:pt x="708026" y="2611771"/>
                  </a:lnTo>
                  <a:lnTo>
                    <a:pt x="708933" y="2613132"/>
                  </a:lnTo>
                  <a:lnTo>
                    <a:pt x="710067" y="2614493"/>
                  </a:lnTo>
                  <a:lnTo>
                    <a:pt x="710974" y="2616082"/>
                  </a:lnTo>
                  <a:lnTo>
                    <a:pt x="711654" y="2617443"/>
                  </a:lnTo>
                  <a:lnTo>
                    <a:pt x="712108" y="2619258"/>
                  </a:lnTo>
                  <a:lnTo>
                    <a:pt x="712561" y="2620847"/>
                  </a:lnTo>
                  <a:lnTo>
                    <a:pt x="712788" y="2622889"/>
                  </a:lnTo>
                  <a:lnTo>
                    <a:pt x="712788" y="2624477"/>
                  </a:lnTo>
                  <a:lnTo>
                    <a:pt x="712561" y="2628334"/>
                  </a:lnTo>
                  <a:lnTo>
                    <a:pt x="711881" y="2632418"/>
                  </a:lnTo>
                  <a:lnTo>
                    <a:pt x="710747" y="2636276"/>
                  </a:lnTo>
                  <a:lnTo>
                    <a:pt x="708706" y="2639906"/>
                  </a:lnTo>
                  <a:lnTo>
                    <a:pt x="706665" y="2643536"/>
                  </a:lnTo>
                  <a:lnTo>
                    <a:pt x="703717" y="2647167"/>
                  </a:lnTo>
                  <a:lnTo>
                    <a:pt x="701902" y="2648755"/>
                  </a:lnTo>
                  <a:lnTo>
                    <a:pt x="700315" y="2650116"/>
                  </a:lnTo>
                  <a:lnTo>
                    <a:pt x="698274" y="2651478"/>
                  </a:lnTo>
                  <a:lnTo>
                    <a:pt x="696233" y="2653066"/>
                  </a:lnTo>
                  <a:lnTo>
                    <a:pt x="694419" y="2654201"/>
                  </a:lnTo>
                  <a:lnTo>
                    <a:pt x="691924" y="2655335"/>
                  </a:lnTo>
                  <a:lnTo>
                    <a:pt x="689656" y="2656243"/>
                  </a:lnTo>
                  <a:lnTo>
                    <a:pt x="687388" y="2656923"/>
                  </a:lnTo>
                  <a:lnTo>
                    <a:pt x="684667" y="2657604"/>
                  </a:lnTo>
                  <a:lnTo>
                    <a:pt x="681945" y="2657831"/>
                  </a:lnTo>
                  <a:lnTo>
                    <a:pt x="678997" y="2658285"/>
                  </a:lnTo>
                  <a:lnTo>
                    <a:pt x="676049" y="2658285"/>
                  </a:lnTo>
                  <a:lnTo>
                    <a:pt x="670379" y="2658058"/>
                  </a:lnTo>
                  <a:lnTo>
                    <a:pt x="664029" y="2657377"/>
                  </a:lnTo>
                  <a:lnTo>
                    <a:pt x="657679" y="2656243"/>
                  </a:lnTo>
                  <a:lnTo>
                    <a:pt x="651102" y="2654654"/>
                  </a:lnTo>
                  <a:lnTo>
                    <a:pt x="644752" y="2653066"/>
                  </a:lnTo>
                  <a:lnTo>
                    <a:pt x="638629" y="2650797"/>
                  </a:lnTo>
                  <a:lnTo>
                    <a:pt x="632506" y="2648301"/>
                  </a:lnTo>
                  <a:lnTo>
                    <a:pt x="626836" y="2646032"/>
                  </a:lnTo>
                  <a:lnTo>
                    <a:pt x="621167" y="2643536"/>
                  </a:lnTo>
                  <a:lnTo>
                    <a:pt x="615951" y="2640814"/>
                  </a:lnTo>
                  <a:lnTo>
                    <a:pt x="611415" y="2638091"/>
                  </a:lnTo>
                  <a:lnTo>
                    <a:pt x="607333" y="2635595"/>
                  </a:lnTo>
                  <a:lnTo>
                    <a:pt x="603931" y="2633099"/>
                  </a:lnTo>
                  <a:lnTo>
                    <a:pt x="601210" y="2630603"/>
                  </a:lnTo>
                  <a:lnTo>
                    <a:pt x="599168" y="2628788"/>
                  </a:lnTo>
                  <a:lnTo>
                    <a:pt x="598488" y="2627653"/>
                  </a:lnTo>
                  <a:lnTo>
                    <a:pt x="598035" y="2626746"/>
                  </a:lnTo>
                  <a:lnTo>
                    <a:pt x="597581" y="2625838"/>
                  </a:lnTo>
                  <a:lnTo>
                    <a:pt x="596674" y="2624931"/>
                  </a:lnTo>
                  <a:lnTo>
                    <a:pt x="595767" y="2624250"/>
                  </a:lnTo>
                  <a:lnTo>
                    <a:pt x="594860" y="2623342"/>
                  </a:lnTo>
                  <a:lnTo>
                    <a:pt x="591911" y="2621754"/>
                  </a:lnTo>
                  <a:lnTo>
                    <a:pt x="588510" y="2620393"/>
                  </a:lnTo>
                  <a:lnTo>
                    <a:pt x="584654" y="2619258"/>
                  </a:lnTo>
                  <a:lnTo>
                    <a:pt x="580345" y="2617897"/>
                  </a:lnTo>
                  <a:lnTo>
                    <a:pt x="575356" y="2616762"/>
                  </a:lnTo>
                  <a:lnTo>
                    <a:pt x="570367" y="2615855"/>
                  </a:lnTo>
                  <a:lnTo>
                    <a:pt x="559708" y="2614040"/>
                  </a:lnTo>
                  <a:lnTo>
                    <a:pt x="549502" y="2612905"/>
                  </a:lnTo>
                  <a:lnTo>
                    <a:pt x="540204" y="2612224"/>
                  </a:lnTo>
                  <a:lnTo>
                    <a:pt x="532720" y="2611771"/>
                  </a:lnTo>
                  <a:lnTo>
                    <a:pt x="524556" y="2611544"/>
                  </a:lnTo>
                  <a:lnTo>
                    <a:pt x="512536" y="2611090"/>
                  </a:lnTo>
                  <a:lnTo>
                    <a:pt x="484642" y="2609955"/>
                  </a:lnTo>
                  <a:lnTo>
                    <a:pt x="449036" y="2607913"/>
                  </a:lnTo>
                  <a:lnTo>
                    <a:pt x="459922" y="2610636"/>
                  </a:lnTo>
                  <a:lnTo>
                    <a:pt x="471488" y="2613586"/>
                  </a:lnTo>
                  <a:lnTo>
                    <a:pt x="485322" y="2617216"/>
                  </a:lnTo>
                  <a:lnTo>
                    <a:pt x="499610" y="2621300"/>
                  </a:lnTo>
                  <a:lnTo>
                    <a:pt x="506640" y="2623796"/>
                  </a:lnTo>
                  <a:lnTo>
                    <a:pt x="513217" y="2626292"/>
                  </a:lnTo>
                  <a:lnTo>
                    <a:pt x="519567" y="2628788"/>
                  </a:lnTo>
                  <a:lnTo>
                    <a:pt x="525010" y="2631057"/>
                  </a:lnTo>
                  <a:lnTo>
                    <a:pt x="529318" y="2633553"/>
                  </a:lnTo>
                  <a:lnTo>
                    <a:pt x="531360" y="2634687"/>
                  </a:lnTo>
                  <a:lnTo>
                    <a:pt x="532720" y="2636049"/>
                  </a:lnTo>
                  <a:lnTo>
                    <a:pt x="538843" y="2641494"/>
                  </a:lnTo>
                  <a:lnTo>
                    <a:pt x="545420" y="2647847"/>
                  </a:lnTo>
                  <a:lnTo>
                    <a:pt x="559708" y="2662142"/>
                  </a:lnTo>
                  <a:lnTo>
                    <a:pt x="574222" y="2676437"/>
                  </a:lnTo>
                  <a:lnTo>
                    <a:pt x="580799" y="2682790"/>
                  </a:lnTo>
                  <a:lnTo>
                    <a:pt x="586695" y="2688008"/>
                  </a:lnTo>
                  <a:lnTo>
                    <a:pt x="593726" y="2693681"/>
                  </a:lnTo>
                  <a:lnTo>
                    <a:pt x="601890" y="2700261"/>
                  </a:lnTo>
                  <a:lnTo>
                    <a:pt x="620713" y="2715009"/>
                  </a:lnTo>
                  <a:lnTo>
                    <a:pt x="629331" y="2722270"/>
                  </a:lnTo>
                  <a:lnTo>
                    <a:pt x="637042" y="2728623"/>
                  </a:lnTo>
                  <a:lnTo>
                    <a:pt x="639763" y="2731573"/>
                  </a:lnTo>
                  <a:lnTo>
                    <a:pt x="642031" y="2733842"/>
                  </a:lnTo>
                  <a:lnTo>
                    <a:pt x="643845" y="2736111"/>
                  </a:lnTo>
                  <a:lnTo>
                    <a:pt x="644299" y="2737018"/>
                  </a:lnTo>
                  <a:lnTo>
                    <a:pt x="644526" y="2737926"/>
                  </a:lnTo>
                  <a:lnTo>
                    <a:pt x="644752" y="2739741"/>
                  </a:lnTo>
                  <a:lnTo>
                    <a:pt x="644526" y="2741783"/>
                  </a:lnTo>
                  <a:lnTo>
                    <a:pt x="644072" y="2744052"/>
                  </a:lnTo>
                  <a:lnTo>
                    <a:pt x="642938" y="2746775"/>
                  </a:lnTo>
                  <a:lnTo>
                    <a:pt x="641804" y="2749725"/>
                  </a:lnTo>
                  <a:lnTo>
                    <a:pt x="640217" y="2752448"/>
                  </a:lnTo>
                  <a:lnTo>
                    <a:pt x="638176" y="2755397"/>
                  </a:lnTo>
                  <a:lnTo>
                    <a:pt x="635908" y="2758120"/>
                  </a:lnTo>
                  <a:lnTo>
                    <a:pt x="633640" y="2760616"/>
                  </a:lnTo>
                  <a:lnTo>
                    <a:pt x="630692" y="2762885"/>
                  </a:lnTo>
                  <a:lnTo>
                    <a:pt x="627744" y="2764927"/>
                  </a:lnTo>
                  <a:lnTo>
                    <a:pt x="624342" y="2766288"/>
                  </a:lnTo>
                  <a:lnTo>
                    <a:pt x="622527" y="2766969"/>
                  </a:lnTo>
                  <a:lnTo>
                    <a:pt x="620940" y="2767196"/>
                  </a:lnTo>
                  <a:lnTo>
                    <a:pt x="619126" y="2767650"/>
                  </a:lnTo>
                  <a:lnTo>
                    <a:pt x="617311" y="2767650"/>
                  </a:lnTo>
                  <a:lnTo>
                    <a:pt x="615270" y="2767650"/>
                  </a:lnTo>
                  <a:lnTo>
                    <a:pt x="613229" y="2767423"/>
                  </a:lnTo>
                  <a:lnTo>
                    <a:pt x="611188" y="2766969"/>
                  </a:lnTo>
                  <a:lnTo>
                    <a:pt x="609147" y="2766515"/>
                  </a:lnTo>
                  <a:lnTo>
                    <a:pt x="604838" y="2764927"/>
                  </a:lnTo>
                  <a:lnTo>
                    <a:pt x="600302" y="2762658"/>
                  </a:lnTo>
                  <a:lnTo>
                    <a:pt x="595540" y="2759708"/>
                  </a:lnTo>
                  <a:lnTo>
                    <a:pt x="590551" y="2756532"/>
                  </a:lnTo>
                  <a:lnTo>
                    <a:pt x="585561" y="2753128"/>
                  </a:lnTo>
                  <a:lnTo>
                    <a:pt x="580572" y="2749498"/>
                  </a:lnTo>
                  <a:lnTo>
                    <a:pt x="570367" y="2742010"/>
                  </a:lnTo>
                  <a:lnTo>
                    <a:pt x="560615" y="2734976"/>
                  </a:lnTo>
                  <a:lnTo>
                    <a:pt x="551770" y="2728623"/>
                  </a:lnTo>
                  <a:lnTo>
                    <a:pt x="547915" y="2725900"/>
                  </a:lnTo>
                  <a:lnTo>
                    <a:pt x="544286" y="2723858"/>
                  </a:lnTo>
                  <a:lnTo>
                    <a:pt x="541111" y="2722497"/>
                  </a:lnTo>
                  <a:lnTo>
                    <a:pt x="539524" y="2722043"/>
                  </a:lnTo>
                  <a:lnTo>
                    <a:pt x="538390" y="2721816"/>
                  </a:lnTo>
                  <a:lnTo>
                    <a:pt x="532720" y="2720682"/>
                  </a:lnTo>
                  <a:lnTo>
                    <a:pt x="525917" y="2719093"/>
                  </a:lnTo>
                  <a:lnTo>
                    <a:pt x="518433" y="2717051"/>
                  </a:lnTo>
                  <a:lnTo>
                    <a:pt x="510042" y="2715009"/>
                  </a:lnTo>
                  <a:lnTo>
                    <a:pt x="494167" y="2709791"/>
                  </a:lnTo>
                  <a:lnTo>
                    <a:pt x="480786" y="2705026"/>
                  </a:lnTo>
                  <a:lnTo>
                    <a:pt x="477611" y="2703891"/>
                  </a:lnTo>
                  <a:lnTo>
                    <a:pt x="474209" y="2702984"/>
                  </a:lnTo>
                  <a:lnTo>
                    <a:pt x="465818" y="2701169"/>
                  </a:lnTo>
                  <a:lnTo>
                    <a:pt x="456974" y="2699580"/>
                  </a:lnTo>
                  <a:lnTo>
                    <a:pt x="448129" y="2698446"/>
                  </a:lnTo>
                  <a:lnTo>
                    <a:pt x="432934" y="2696404"/>
                  </a:lnTo>
                  <a:lnTo>
                    <a:pt x="426584" y="2695723"/>
                  </a:lnTo>
                  <a:lnTo>
                    <a:pt x="435429" y="2701849"/>
                  </a:lnTo>
                  <a:lnTo>
                    <a:pt x="444727" y="2708429"/>
                  </a:lnTo>
                  <a:lnTo>
                    <a:pt x="455613" y="2716144"/>
                  </a:lnTo>
                  <a:lnTo>
                    <a:pt x="466952" y="2724993"/>
                  </a:lnTo>
                  <a:lnTo>
                    <a:pt x="472622" y="2729304"/>
                  </a:lnTo>
                  <a:lnTo>
                    <a:pt x="477838" y="2733388"/>
                  </a:lnTo>
                  <a:lnTo>
                    <a:pt x="482374" y="2737472"/>
                  </a:lnTo>
                  <a:lnTo>
                    <a:pt x="486229" y="2741556"/>
                  </a:lnTo>
                  <a:lnTo>
                    <a:pt x="489404" y="2744960"/>
                  </a:lnTo>
                  <a:lnTo>
                    <a:pt x="491899" y="2747683"/>
                  </a:lnTo>
                  <a:lnTo>
                    <a:pt x="495301" y="2754036"/>
                  </a:lnTo>
                  <a:lnTo>
                    <a:pt x="498929" y="2761750"/>
                  </a:lnTo>
                  <a:lnTo>
                    <a:pt x="502785" y="2769919"/>
                  </a:lnTo>
                  <a:lnTo>
                    <a:pt x="506413" y="2778995"/>
                  </a:lnTo>
                  <a:lnTo>
                    <a:pt x="513443" y="2796466"/>
                  </a:lnTo>
                  <a:lnTo>
                    <a:pt x="516618" y="2804180"/>
                  </a:lnTo>
                  <a:lnTo>
                    <a:pt x="519793" y="2811441"/>
                  </a:lnTo>
                  <a:lnTo>
                    <a:pt x="526143" y="2825282"/>
                  </a:lnTo>
                  <a:lnTo>
                    <a:pt x="529545" y="2832770"/>
                  </a:lnTo>
                  <a:lnTo>
                    <a:pt x="532267" y="2839803"/>
                  </a:lnTo>
                  <a:lnTo>
                    <a:pt x="533401" y="2843207"/>
                  </a:lnTo>
                  <a:lnTo>
                    <a:pt x="534308" y="2846157"/>
                  </a:lnTo>
                  <a:lnTo>
                    <a:pt x="534761" y="2849106"/>
                  </a:lnTo>
                  <a:lnTo>
                    <a:pt x="534988" y="2851375"/>
                  </a:lnTo>
                  <a:lnTo>
                    <a:pt x="534761" y="2853190"/>
                  </a:lnTo>
                  <a:lnTo>
                    <a:pt x="534535" y="2854325"/>
                  </a:lnTo>
                  <a:lnTo>
                    <a:pt x="534081" y="2854779"/>
                  </a:lnTo>
                  <a:lnTo>
                    <a:pt x="533401" y="2855232"/>
                  </a:lnTo>
                  <a:lnTo>
                    <a:pt x="532720" y="2855686"/>
                  </a:lnTo>
                  <a:lnTo>
                    <a:pt x="531813" y="2855913"/>
                  </a:lnTo>
                  <a:lnTo>
                    <a:pt x="530906" y="2855913"/>
                  </a:lnTo>
                  <a:lnTo>
                    <a:pt x="525690" y="2855913"/>
                  </a:lnTo>
                  <a:lnTo>
                    <a:pt x="518886" y="2855459"/>
                  </a:lnTo>
                  <a:lnTo>
                    <a:pt x="514804" y="2855006"/>
                  </a:lnTo>
                  <a:lnTo>
                    <a:pt x="510722" y="2854325"/>
                  </a:lnTo>
                  <a:lnTo>
                    <a:pt x="505960" y="2853190"/>
                  </a:lnTo>
                  <a:lnTo>
                    <a:pt x="501424" y="2851829"/>
                  </a:lnTo>
                  <a:lnTo>
                    <a:pt x="496435" y="2850014"/>
                  </a:lnTo>
                  <a:lnTo>
                    <a:pt x="491445" y="2847972"/>
                  </a:lnTo>
                  <a:lnTo>
                    <a:pt x="486456" y="2845249"/>
                  </a:lnTo>
                  <a:lnTo>
                    <a:pt x="481467" y="2841845"/>
                  </a:lnTo>
                  <a:lnTo>
                    <a:pt x="476251" y="2837988"/>
                  </a:lnTo>
                  <a:lnTo>
                    <a:pt x="471488" y="2833450"/>
                  </a:lnTo>
                  <a:lnTo>
                    <a:pt x="468993" y="2831181"/>
                  </a:lnTo>
                  <a:lnTo>
                    <a:pt x="466499" y="2828458"/>
                  </a:lnTo>
                  <a:lnTo>
                    <a:pt x="464458" y="2825509"/>
                  </a:lnTo>
                  <a:lnTo>
                    <a:pt x="461963" y="2822559"/>
                  </a:lnTo>
                  <a:lnTo>
                    <a:pt x="453345" y="2810760"/>
                  </a:lnTo>
                  <a:lnTo>
                    <a:pt x="445861" y="2801458"/>
                  </a:lnTo>
                  <a:lnTo>
                    <a:pt x="442459" y="2796920"/>
                  </a:lnTo>
                  <a:lnTo>
                    <a:pt x="439058" y="2793289"/>
                  </a:lnTo>
                  <a:lnTo>
                    <a:pt x="435883" y="2789886"/>
                  </a:lnTo>
                  <a:lnTo>
                    <a:pt x="432934" y="2786936"/>
                  </a:lnTo>
                  <a:lnTo>
                    <a:pt x="429759" y="2784213"/>
                  </a:lnTo>
                  <a:lnTo>
                    <a:pt x="426811" y="2782171"/>
                  </a:lnTo>
                  <a:lnTo>
                    <a:pt x="423863" y="2780129"/>
                  </a:lnTo>
                  <a:lnTo>
                    <a:pt x="420915" y="2778541"/>
                  </a:lnTo>
                  <a:lnTo>
                    <a:pt x="417967" y="2776953"/>
                  </a:lnTo>
                  <a:lnTo>
                    <a:pt x="414792" y="2775818"/>
                  </a:lnTo>
                  <a:lnTo>
                    <a:pt x="411390" y="2774910"/>
                  </a:lnTo>
                  <a:lnTo>
                    <a:pt x="407988" y="2774003"/>
                  </a:lnTo>
                  <a:lnTo>
                    <a:pt x="404359" y="2773322"/>
                  </a:lnTo>
                  <a:lnTo>
                    <a:pt x="400051" y="2772868"/>
                  </a:lnTo>
                  <a:lnTo>
                    <a:pt x="390299" y="2771961"/>
                  </a:lnTo>
                  <a:lnTo>
                    <a:pt x="379413" y="2771734"/>
                  </a:lnTo>
                  <a:lnTo>
                    <a:pt x="366940" y="2771734"/>
                  </a:lnTo>
                  <a:lnTo>
                    <a:pt x="353559" y="2772415"/>
                  </a:lnTo>
                  <a:lnTo>
                    <a:pt x="339272" y="2773322"/>
                  </a:lnTo>
                  <a:lnTo>
                    <a:pt x="324304" y="2775364"/>
                  </a:lnTo>
                  <a:lnTo>
                    <a:pt x="316820" y="2776272"/>
                  </a:lnTo>
                  <a:lnTo>
                    <a:pt x="309336" y="2777633"/>
                  </a:lnTo>
                  <a:lnTo>
                    <a:pt x="301399" y="2779448"/>
                  </a:lnTo>
                  <a:lnTo>
                    <a:pt x="292554" y="2781717"/>
                  </a:lnTo>
                  <a:lnTo>
                    <a:pt x="283483" y="2784213"/>
                  </a:lnTo>
                  <a:lnTo>
                    <a:pt x="273958" y="2787390"/>
                  </a:lnTo>
                  <a:lnTo>
                    <a:pt x="254227" y="2793970"/>
                  </a:lnTo>
                  <a:lnTo>
                    <a:pt x="234043" y="2800777"/>
                  </a:lnTo>
                  <a:lnTo>
                    <a:pt x="224065" y="2803727"/>
                  </a:lnTo>
                  <a:lnTo>
                    <a:pt x="214540" y="2806676"/>
                  </a:lnTo>
                  <a:lnTo>
                    <a:pt x="205241" y="2809172"/>
                  </a:lnTo>
                  <a:lnTo>
                    <a:pt x="196170" y="2811214"/>
                  </a:lnTo>
                  <a:lnTo>
                    <a:pt x="192088" y="2811895"/>
                  </a:lnTo>
                  <a:lnTo>
                    <a:pt x="187779" y="2812349"/>
                  </a:lnTo>
                  <a:lnTo>
                    <a:pt x="183697" y="2812576"/>
                  </a:lnTo>
                  <a:lnTo>
                    <a:pt x="180068" y="2812802"/>
                  </a:lnTo>
                  <a:lnTo>
                    <a:pt x="176440" y="2812802"/>
                  </a:lnTo>
                  <a:lnTo>
                    <a:pt x="173038" y="2812576"/>
                  </a:lnTo>
                  <a:lnTo>
                    <a:pt x="169636" y="2812122"/>
                  </a:lnTo>
                  <a:lnTo>
                    <a:pt x="166688" y="2811441"/>
                  </a:lnTo>
                  <a:lnTo>
                    <a:pt x="151493" y="2806676"/>
                  </a:lnTo>
                  <a:lnTo>
                    <a:pt x="130856" y="2800096"/>
                  </a:lnTo>
                  <a:lnTo>
                    <a:pt x="119063" y="2796466"/>
                  </a:lnTo>
                  <a:lnTo>
                    <a:pt x="106363" y="2792155"/>
                  </a:lnTo>
                  <a:lnTo>
                    <a:pt x="93436" y="2787617"/>
                  </a:lnTo>
                  <a:lnTo>
                    <a:pt x="80282" y="2782852"/>
                  </a:lnTo>
                  <a:lnTo>
                    <a:pt x="67129" y="2777633"/>
                  </a:lnTo>
                  <a:lnTo>
                    <a:pt x="54429" y="2772415"/>
                  </a:lnTo>
                  <a:lnTo>
                    <a:pt x="42409" y="2766742"/>
                  </a:lnTo>
                  <a:lnTo>
                    <a:pt x="31070" y="2761070"/>
                  </a:lnTo>
                  <a:lnTo>
                    <a:pt x="26081" y="2758347"/>
                  </a:lnTo>
                  <a:lnTo>
                    <a:pt x="20865" y="2755397"/>
                  </a:lnTo>
                  <a:lnTo>
                    <a:pt x="16556" y="2752674"/>
                  </a:lnTo>
                  <a:lnTo>
                    <a:pt x="12473" y="2749725"/>
                  </a:lnTo>
                  <a:lnTo>
                    <a:pt x="8391" y="2746775"/>
                  </a:lnTo>
                  <a:lnTo>
                    <a:pt x="4990" y="2743825"/>
                  </a:lnTo>
                  <a:lnTo>
                    <a:pt x="2495" y="2740876"/>
                  </a:lnTo>
                  <a:lnTo>
                    <a:pt x="0" y="2737926"/>
                  </a:lnTo>
                  <a:lnTo>
                    <a:pt x="4536" y="2733615"/>
                  </a:lnTo>
                  <a:lnTo>
                    <a:pt x="17236" y="2722043"/>
                  </a:lnTo>
                  <a:lnTo>
                    <a:pt x="34925" y="2705026"/>
                  </a:lnTo>
                  <a:lnTo>
                    <a:pt x="45131" y="2694815"/>
                  </a:lnTo>
                  <a:lnTo>
                    <a:pt x="56016" y="2684151"/>
                  </a:lnTo>
                  <a:lnTo>
                    <a:pt x="66449" y="2673033"/>
                  </a:lnTo>
                  <a:lnTo>
                    <a:pt x="76881" y="2661915"/>
                  </a:lnTo>
                  <a:lnTo>
                    <a:pt x="86859" y="2650343"/>
                  </a:lnTo>
                  <a:lnTo>
                    <a:pt x="95931" y="2639452"/>
                  </a:lnTo>
                  <a:lnTo>
                    <a:pt x="100013" y="2634007"/>
                  </a:lnTo>
                  <a:lnTo>
                    <a:pt x="103641" y="2629015"/>
                  </a:lnTo>
                  <a:lnTo>
                    <a:pt x="107043" y="2623796"/>
                  </a:lnTo>
                  <a:lnTo>
                    <a:pt x="110218" y="2619031"/>
                  </a:lnTo>
                  <a:lnTo>
                    <a:pt x="112713" y="2614266"/>
                  </a:lnTo>
                  <a:lnTo>
                    <a:pt x="114754" y="2610182"/>
                  </a:lnTo>
                  <a:lnTo>
                    <a:pt x="116341" y="2606098"/>
                  </a:lnTo>
                  <a:lnTo>
                    <a:pt x="117249" y="2602468"/>
                  </a:lnTo>
                  <a:lnTo>
                    <a:pt x="117929" y="2599064"/>
                  </a:lnTo>
                  <a:lnTo>
                    <a:pt x="118609" y="2595661"/>
                  </a:lnTo>
                  <a:lnTo>
                    <a:pt x="118836" y="2592030"/>
                  </a:lnTo>
                  <a:lnTo>
                    <a:pt x="118836" y="2588627"/>
                  </a:lnTo>
                  <a:lnTo>
                    <a:pt x="118609" y="2582047"/>
                  </a:lnTo>
                  <a:lnTo>
                    <a:pt x="117702" y="2575921"/>
                  </a:lnTo>
                  <a:lnTo>
                    <a:pt x="116568" y="2569568"/>
                  </a:lnTo>
                  <a:lnTo>
                    <a:pt x="114981" y="2563441"/>
                  </a:lnTo>
                  <a:lnTo>
                    <a:pt x="112940" y="2557542"/>
                  </a:lnTo>
                  <a:lnTo>
                    <a:pt x="110445" y="2552096"/>
                  </a:lnTo>
                  <a:lnTo>
                    <a:pt x="107724" y="2546878"/>
                  </a:lnTo>
                  <a:lnTo>
                    <a:pt x="105002" y="2541659"/>
                  </a:lnTo>
                  <a:lnTo>
                    <a:pt x="102054" y="2537121"/>
                  </a:lnTo>
                  <a:lnTo>
                    <a:pt x="98879" y="2532810"/>
                  </a:lnTo>
                  <a:lnTo>
                    <a:pt x="95477" y="2528499"/>
                  </a:lnTo>
                  <a:lnTo>
                    <a:pt x="92302" y="2524869"/>
                  </a:lnTo>
                  <a:lnTo>
                    <a:pt x="88900" y="2521465"/>
                  </a:lnTo>
                  <a:lnTo>
                    <a:pt x="85725" y="2518515"/>
                  </a:lnTo>
                  <a:lnTo>
                    <a:pt x="79375" y="2512843"/>
                  </a:lnTo>
                  <a:lnTo>
                    <a:pt x="72799" y="2506717"/>
                  </a:lnTo>
                  <a:lnTo>
                    <a:pt x="66449" y="2500364"/>
                  </a:lnTo>
                  <a:lnTo>
                    <a:pt x="63500" y="2496960"/>
                  </a:lnTo>
                  <a:lnTo>
                    <a:pt x="60552" y="2493784"/>
                  </a:lnTo>
                  <a:lnTo>
                    <a:pt x="57831" y="2490153"/>
                  </a:lnTo>
                  <a:lnTo>
                    <a:pt x="55109" y="2486750"/>
                  </a:lnTo>
                  <a:lnTo>
                    <a:pt x="53068" y="2483119"/>
                  </a:lnTo>
                  <a:lnTo>
                    <a:pt x="51027" y="2479716"/>
                  </a:lnTo>
                  <a:lnTo>
                    <a:pt x="49440" y="2475632"/>
                  </a:lnTo>
                  <a:lnTo>
                    <a:pt x="48079" y="2472001"/>
                  </a:lnTo>
                  <a:lnTo>
                    <a:pt x="47172" y="2468371"/>
                  </a:lnTo>
                  <a:lnTo>
                    <a:pt x="46491" y="2464514"/>
                  </a:lnTo>
                  <a:lnTo>
                    <a:pt x="46265" y="2460429"/>
                  </a:lnTo>
                  <a:lnTo>
                    <a:pt x="46491" y="2455438"/>
                  </a:lnTo>
                  <a:lnTo>
                    <a:pt x="46718" y="2450446"/>
                  </a:lnTo>
                  <a:lnTo>
                    <a:pt x="47172" y="2444773"/>
                  </a:lnTo>
                  <a:lnTo>
                    <a:pt x="48079" y="2439101"/>
                  </a:lnTo>
                  <a:lnTo>
                    <a:pt x="49213" y="2433429"/>
                  </a:lnTo>
                  <a:lnTo>
                    <a:pt x="50573" y="2427756"/>
                  </a:lnTo>
                  <a:lnTo>
                    <a:pt x="52161" y="2422084"/>
                  </a:lnTo>
                  <a:lnTo>
                    <a:pt x="53975" y="2416865"/>
                  </a:lnTo>
                  <a:lnTo>
                    <a:pt x="56243" y="2412100"/>
                  </a:lnTo>
                  <a:lnTo>
                    <a:pt x="58511" y="2407789"/>
                  </a:lnTo>
                  <a:lnTo>
                    <a:pt x="59872" y="2405747"/>
                  </a:lnTo>
                  <a:lnTo>
                    <a:pt x="61232" y="2404159"/>
                  </a:lnTo>
                  <a:lnTo>
                    <a:pt x="62593" y="2402570"/>
                  </a:lnTo>
                  <a:lnTo>
                    <a:pt x="64181" y="2401436"/>
                  </a:lnTo>
                  <a:lnTo>
                    <a:pt x="65768" y="2400528"/>
                  </a:lnTo>
                  <a:lnTo>
                    <a:pt x="67356" y="2399621"/>
                  </a:lnTo>
                  <a:lnTo>
                    <a:pt x="69170" y="2398940"/>
                  </a:lnTo>
                  <a:close/>
                  <a:moveTo>
                    <a:pt x="394399" y="0"/>
                  </a:moveTo>
                  <a:lnTo>
                    <a:pt x="413889" y="227"/>
                  </a:lnTo>
                  <a:lnTo>
                    <a:pt x="456044" y="1360"/>
                  </a:lnTo>
                  <a:lnTo>
                    <a:pt x="476894" y="1814"/>
                  </a:lnTo>
                  <a:lnTo>
                    <a:pt x="495705" y="2040"/>
                  </a:lnTo>
                  <a:lnTo>
                    <a:pt x="504544" y="2267"/>
                  </a:lnTo>
                  <a:lnTo>
                    <a:pt x="513156" y="2494"/>
                  </a:lnTo>
                  <a:lnTo>
                    <a:pt x="521315" y="3401"/>
                  </a:lnTo>
                  <a:lnTo>
                    <a:pt x="529248" y="4308"/>
                  </a:lnTo>
                  <a:lnTo>
                    <a:pt x="537180" y="5215"/>
                  </a:lnTo>
                  <a:lnTo>
                    <a:pt x="544432" y="6575"/>
                  </a:lnTo>
                  <a:lnTo>
                    <a:pt x="551685" y="7709"/>
                  </a:lnTo>
                  <a:lnTo>
                    <a:pt x="558710" y="9069"/>
                  </a:lnTo>
                  <a:lnTo>
                    <a:pt x="571855" y="12243"/>
                  </a:lnTo>
                  <a:lnTo>
                    <a:pt x="584094" y="15644"/>
                  </a:lnTo>
                  <a:lnTo>
                    <a:pt x="604944" y="21993"/>
                  </a:lnTo>
                  <a:lnTo>
                    <a:pt x="608344" y="23126"/>
                  </a:lnTo>
                  <a:lnTo>
                    <a:pt x="611970" y="24487"/>
                  </a:lnTo>
                  <a:lnTo>
                    <a:pt x="620129" y="28341"/>
                  </a:lnTo>
                  <a:lnTo>
                    <a:pt x="629421" y="33329"/>
                  </a:lnTo>
                  <a:lnTo>
                    <a:pt x="638713" y="38544"/>
                  </a:lnTo>
                  <a:lnTo>
                    <a:pt x="648685" y="44439"/>
                  </a:lnTo>
                  <a:lnTo>
                    <a:pt x="658431" y="50560"/>
                  </a:lnTo>
                  <a:lnTo>
                    <a:pt x="676108" y="61897"/>
                  </a:lnTo>
                  <a:lnTo>
                    <a:pt x="671349" y="65298"/>
                  </a:lnTo>
                  <a:lnTo>
                    <a:pt x="669763" y="66658"/>
                  </a:lnTo>
                  <a:lnTo>
                    <a:pt x="694466" y="104295"/>
                  </a:lnTo>
                  <a:lnTo>
                    <a:pt x="715770" y="136944"/>
                  </a:lnTo>
                  <a:lnTo>
                    <a:pt x="725742" y="152588"/>
                  </a:lnTo>
                  <a:lnTo>
                    <a:pt x="734127" y="166191"/>
                  </a:lnTo>
                  <a:lnTo>
                    <a:pt x="737754" y="172540"/>
                  </a:lnTo>
                  <a:lnTo>
                    <a:pt x="741380" y="179342"/>
                  </a:lnTo>
                  <a:lnTo>
                    <a:pt x="744779" y="186370"/>
                  </a:lnTo>
                  <a:lnTo>
                    <a:pt x="748179" y="193852"/>
                  </a:lnTo>
                  <a:lnTo>
                    <a:pt x="751125" y="201561"/>
                  </a:lnTo>
                  <a:lnTo>
                    <a:pt x="754072" y="209496"/>
                  </a:lnTo>
                  <a:lnTo>
                    <a:pt x="756791" y="217205"/>
                  </a:lnTo>
                  <a:lnTo>
                    <a:pt x="759058" y="224914"/>
                  </a:lnTo>
                  <a:lnTo>
                    <a:pt x="760871" y="232623"/>
                  </a:lnTo>
                  <a:lnTo>
                    <a:pt x="762457" y="239878"/>
                  </a:lnTo>
                  <a:lnTo>
                    <a:pt x="763590" y="246907"/>
                  </a:lnTo>
                  <a:lnTo>
                    <a:pt x="764044" y="253255"/>
                  </a:lnTo>
                  <a:lnTo>
                    <a:pt x="764270" y="259377"/>
                  </a:lnTo>
                  <a:lnTo>
                    <a:pt x="764044" y="262097"/>
                  </a:lnTo>
                  <a:lnTo>
                    <a:pt x="763817" y="264591"/>
                  </a:lnTo>
                  <a:lnTo>
                    <a:pt x="763590" y="266859"/>
                  </a:lnTo>
                  <a:lnTo>
                    <a:pt x="762910" y="269126"/>
                  </a:lnTo>
                  <a:lnTo>
                    <a:pt x="762457" y="270940"/>
                  </a:lnTo>
                  <a:lnTo>
                    <a:pt x="761324" y="272980"/>
                  </a:lnTo>
                  <a:lnTo>
                    <a:pt x="757698" y="279782"/>
                  </a:lnTo>
                  <a:lnTo>
                    <a:pt x="754072" y="287264"/>
                  </a:lnTo>
                  <a:lnTo>
                    <a:pt x="750672" y="295200"/>
                  </a:lnTo>
                  <a:lnTo>
                    <a:pt x="747726" y="302908"/>
                  </a:lnTo>
                  <a:lnTo>
                    <a:pt x="745459" y="310390"/>
                  </a:lnTo>
                  <a:lnTo>
                    <a:pt x="743193" y="317192"/>
                  </a:lnTo>
                  <a:lnTo>
                    <a:pt x="742060" y="323087"/>
                  </a:lnTo>
                  <a:lnTo>
                    <a:pt x="741607" y="325581"/>
                  </a:lnTo>
                  <a:lnTo>
                    <a:pt x="741380" y="327395"/>
                  </a:lnTo>
                  <a:lnTo>
                    <a:pt x="742060" y="329662"/>
                  </a:lnTo>
                  <a:lnTo>
                    <a:pt x="742740" y="332383"/>
                  </a:lnTo>
                  <a:lnTo>
                    <a:pt x="743646" y="335557"/>
                  </a:lnTo>
                  <a:lnTo>
                    <a:pt x="745006" y="339185"/>
                  </a:lnTo>
                  <a:lnTo>
                    <a:pt x="748859" y="348027"/>
                  </a:lnTo>
                  <a:lnTo>
                    <a:pt x="753165" y="358910"/>
                  </a:lnTo>
                  <a:lnTo>
                    <a:pt x="755431" y="365032"/>
                  </a:lnTo>
                  <a:lnTo>
                    <a:pt x="757244" y="371834"/>
                  </a:lnTo>
                  <a:lnTo>
                    <a:pt x="759284" y="378862"/>
                  </a:lnTo>
                  <a:lnTo>
                    <a:pt x="760871" y="386571"/>
                  </a:lnTo>
                  <a:lnTo>
                    <a:pt x="762457" y="394733"/>
                  </a:lnTo>
                  <a:lnTo>
                    <a:pt x="763364" y="403122"/>
                  </a:lnTo>
                  <a:lnTo>
                    <a:pt x="764044" y="412418"/>
                  </a:lnTo>
                  <a:lnTo>
                    <a:pt x="764270" y="421941"/>
                  </a:lnTo>
                  <a:lnTo>
                    <a:pt x="763817" y="461845"/>
                  </a:lnTo>
                  <a:lnTo>
                    <a:pt x="763364" y="501975"/>
                  </a:lnTo>
                  <a:lnTo>
                    <a:pt x="763364" y="521247"/>
                  </a:lnTo>
                  <a:lnTo>
                    <a:pt x="763364" y="539159"/>
                  </a:lnTo>
                  <a:lnTo>
                    <a:pt x="763590" y="555937"/>
                  </a:lnTo>
                  <a:lnTo>
                    <a:pt x="764270" y="570901"/>
                  </a:lnTo>
                  <a:lnTo>
                    <a:pt x="765630" y="589266"/>
                  </a:lnTo>
                  <a:lnTo>
                    <a:pt x="766083" y="601282"/>
                  </a:lnTo>
                  <a:lnTo>
                    <a:pt x="766537" y="614659"/>
                  </a:lnTo>
                  <a:lnTo>
                    <a:pt x="766763" y="629170"/>
                  </a:lnTo>
                  <a:lnTo>
                    <a:pt x="766763" y="644587"/>
                  </a:lnTo>
                  <a:lnTo>
                    <a:pt x="766310" y="660458"/>
                  </a:lnTo>
                  <a:lnTo>
                    <a:pt x="765857" y="668394"/>
                  </a:lnTo>
                  <a:lnTo>
                    <a:pt x="765403" y="676556"/>
                  </a:lnTo>
                  <a:lnTo>
                    <a:pt x="764270" y="684491"/>
                  </a:lnTo>
                  <a:lnTo>
                    <a:pt x="763364" y="692654"/>
                  </a:lnTo>
                  <a:lnTo>
                    <a:pt x="762230" y="700362"/>
                  </a:lnTo>
                  <a:lnTo>
                    <a:pt x="760871" y="707844"/>
                  </a:lnTo>
                  <a:lnTo>
                    <a:pt x="759284" y="715326"/>
                  </a:lnTo>
                  <a:lnTo>
                    <a:pt x="757244" y="722808"/>
                  </a:lnTo>
                  <a:lnTo>
                    <a:pt x="754978" y="729837"/>
                  </a:lnTo>
                  <a:lnTo>
                    <a:pt x="752712" y="736412"/>
                  </a:lnTo>
                  <a:lnTo>
                    <a:pt x="749992" y="742987"/>
                  </a:lnTo>
                  <a:lnTo>
                    <a:pt x="747046" y="748882"/>
                  </a:lnTo>
                  <a:lnTo>
                    <a:pt x="743646" y="754324"/>
                  </a:lnTo>
                  <a:lnTo>
                    <a:pt x="740020" y="759538"/>
                  </a:lnTo>
                  <a:lnTo>
                    <a:pt x="737980" y="761806"/>
                  </a:lnTo>
                  <a:lnTo>
                    <a:pt x="736167" y="764073"/>
                  </a:lnTo>
                  <a:lnTo>
                    <a:pt x="733901" y="766340"/>
                  </a:lnTo>
                  <a:lnTo>
                    <a:pt x="731634" y="768154"/>
                  </a:lnTo>
                  <a:lnTo>
                    <a:pt x="729368" y="769968"/>
                  </a:lnTo>
                  <a:lnTo>
                    <a:pt x="726875" y="771555"/>
                  </a:lnTo>
                  <a:lnTo>
                    <a:pt x="724382" y="773142"/>
                  </a:lnTo>
                  <a:lnTo>
                    <a:pt x="721662" y="774502"/>
                  </a:lnTo>
                  <a:lnTo>
                    <a:pt x="711464" y="779490"/>
                  </a:lnTo>
                  <a:lnTo>
                    <a:pt x="702625" y="783345"/>
                  </a:lnTo>
                  <a:lnTo>
                    <a:pt x="694239" y="786519"/>
                  </a:lnTo>
                  <a:lnTo>
                    <a:pt x="687214" y="789240"/>
                  </a:lnTo>
                  <a:lnTo>
                    <a:pt x="680868" y="791280"/>
                  </a:lnTo>
                  <a:lnTo>
                    <a:pt x="675202" y="792867"/>
                  </a:lnTo>
                  <a:lnTo>
                    <a:pt x="670669" y="794001"/>
                  </a:lnTo>
                  <a:lnTo>
                    <a:pt x="666816" y="794681"/>
                  </a:lnTo>
                  <a:lnTo>
                    <a:pt x="663643" y="795361"/>
                  </a:lnTo>
                  <a:lnTo>
                    <a:pt x="660924" y="795588"/>
                  </a:lnTo>
                  <a:lnTo>
                    <a:pt x="658657" y="795361"/>
                  </a:lnTo>
                  <a:lnTo>
                    <a:pt x="657071" y="795361"/>
                  </a:lnTo>
                  <a:lnTo>
                    <a:pt x="655031" y="794681"/>
                  </a:lnTo>
                  <a:lnTo>
                    <a:pt x="654578" y="794454"/>
                  </a:lnTo>
                  <a:lnTo>
                    <a:pt x="662510" y="810325"/>
                  </a:lnTo>
                  <a:lnTo>
                    <a:pt x="660470" y="811006"/>
                  </a:lnTo>
                  <a:lnTo>
                    <a:pt x="658431" y="811912"/>
                  </a:lnTo>
                  <a:lnTo>
                    <a:pt x="656618" y="813273"/>
                  </a:lnTo>
                  <a:lnTo>
                    <a:pt x="654805" y="815087"/>
                  </a:lnTo>
                  <a:lnTo>
                    <a:pt x="653218" y="816674"/>
                  </a:lnTo>
                  <a:lnTo>
                    <a:pt x="651632" y="819168"/>
                  </a:lnTo>
                  <a:lnTo>
                    <a:pt x="650272" y="821435"/>
                  </a:lnTo>
                  <a:lnTo>
                    <a:pt x="648685" y="824156"/>
                  </a:lnTo>
                  <a:lnTo>
                    <a:pt x="646192" y="830277"/>
                  </a:lnTo>
                  <a:lnTo>
                    <a:pt x="643926" y="836853"/>
                  </a:lnTo>
                  <a:lnTo>
                    <a:pt x="641886" y="843881"/>
                  </a:lnTo>
                  <a:lnTo>
                    <a:pt x="640300" y="850910"/>
                  </a:lnTo>
                  <a:lnTo>
                    <a:pt x="638713" y="857938"/>
                  </a:lnTo>
                  <a:lnTo>
                    <a:pt x="637807" y="865193"/>
                  </a:lnTo>
                  <a:lnTo>
                    <a:pt x="636220" y="876983"/>
                  </a:lnTo>
                  <a:lnTo>
                    <a:pt x="635087" y="885599"/>
                  </a:lnTo>
                  <a:lnTo>
                    <a:pt x="634860" y="889000"/>
                  </a:lnTo>
                  <a:lnTo>
                    <a:pt x="613330" y="880838"/>
                  </a:lnTo>
                  <a:lnTo>
                    <a:pt x="563470" y="862699"/>
                  </a:lnTo>
                  <a:lnTo>
                    <a:pt x="534687" y="852497"/>
                  </a:lnTo>
                  <a:lnTo>
                    <a:pt x="507037" y="842747"/>
                  </a:lnTo>
                  <a:lnTo>
                    <a:pt x="483240" y="834585"/>
                  </a:lnTo>
                  <a:lnTo>
                    <a:pt x="473722" y="831411"/>
                  </a:lnTo>
                  <a:lnTo>
                    <a:pt x="466016" y="829371"/>
                  </a:lnTo>
                  <a:lnTo>
                    <a:pt x="458990" y="827103"/>
                  </a:lnTo>
                  <a:lnTo>
                    <a:pt x="451738" y="824609"/>
                  </a:lnTo>
                  <a:lnTo>
                    <a:pt x="435193" y="818941"/>
                  </a:lnTo>
                  <a:lnTo>
                    <a:pt x="417742" y="812139"/>
                  </a:lnTo>
                  <a:lnTo>
                    <a:pt x="408903" y="808512"/>
                  </a:lnTo>
                  <a:lnTo>
                    <a:pt x="400291" y="804657"/>
                  </a:lnTo>
                  <a:lnTo>
                    <a:pt x="391679" y="800803"/>
                  </a:lnTo>
                  <a:lnTo>
                    <a:pt x="383747" y="796948"/>
                  </a:lnTo>
                  <a:lnTo>
                    <a:pt x="376041" y="793094"/>
                  </a:lnTo>
                  <a:lnTo>
                    <a:pt x="369015" y="789240"/>
                  </a:lnTo>
                  <a:lnTo>
                    <a:pt x="362669" y="785385"/>
                  </a:lnTo>
                  <a:lnTo>
                    <a:pt x="357230" y="781531"/>
                  </a:lnTo>
                  <a:lnTo>
                    <a:pt x="352697" y="777903"/>
                  </a:lnTo>
                  <a:lnTo>
                    <a:pt x="350884" y="776316"/>
                  </a:lnTo>
                  <a:lnTo>
                    <a:pt x="349298" y="774502"/>
                  </a:lnTo>
                  <a:lnTo>
                    <a:pt x="346578" y="771101"/>
                  </a:lnTo>
                  <a:lnTo>
                    <a:pt x="344312" y="767701"/>
                  </a:lnTo>
                  <a:lnTo>
                    <a:pt x="341819" y="764300"/>
                  </a:lnTo>
                  <a:lnTo>
                    <a:pt x="339552" y="760672"/>
                  </a:lnTo>
                  <a:lnTo>
                    <a:pt x="335700" y="753643"/>
                  </a:lnTo>
                  <a:lnTo>
                    <a:pt x="332073" y="746388"/>
                  </a:lnTo>
                  <a:lnTo>
                    <a:pt x="328221" y="739360"/>
                  </a:lnTo>
                  <a:lnTo>
                    <a:pt x="324368" y="732331"/>
                  </a:lnTo>
                  <a:lnTo>
                    <a:pt x="322101" y="729157"/>
                  </a:lnTo>
                  <a:lnTo>
                    <a:pt x="319608" y="725983"/>
                  </a:lnTo>
                  <a:lnTo>
                    <a:pt x="317342" y="722808"/>
                  </a:lnTo>
                  <a:lnTo>
                    <a:pt x="314622" y="720088"/>
                  </a:lnTo>
                  <a:lnTo>
                    <a:pt x="313036" y="718501"/>
                  </a:lnTo>
                  <a:lnTo>
                    <a:pt x="311223" y="717140"/>
                  </a:lnTo>
                  <a:lnTo>
                    <a:pt x="308956" y="716007"/>
                  </a:lnTo>
                  <a:lnTo>
                    <a:pt x="306237" y="714419"/>
                  </a:lnTo>
                  <a:lnTo>
                    <a:pt x="300571" y="711699"/>
                  </a:lnTo>
                  <a:lnTo>
                    <a:pt x="293319" y="709205"/>
                  </a:lnTo>
                  <a:lnTo>
                    <a:pt x="285839" y="706711"/>
                  </a:lnTo>
                  <a:lnTo>
                    <a:pt x="277454" y="703990"/>
                  </a:lnTo>
                  <a:lnTo>
                    <a:pt x="259323" y="699229"/>
                  </a:lnTo>
                  <a:lnTo>
                    <a:pt x="240739" y="694241"/>
                  </a:lnTo>
                  <a:lnTo>
                    <a:pt x="222381" y="689706"/>
                  </a:lnTo>
                  <a:lnTo>
                    <a:pt x="213769" y="687212"/>
                  </a:lnTo>
                  <a:lnTo>
                    <a:pt x="206063" y="684718"/>
                  </a:lnTo>
                  <a:lnTo>
                    <a:pt x="199038" y="682678"/>
                  </a:lnTo>
                  <a:lnTo>
                    <a:pt x="192918" y="680184"/>
                  </a:lnTo>
                  <a:lnTo>
                    <a:pt x="185666" y="677009"/>
                  </a:lnTo>
                  <a:lnTo>
                    <a:pt x="178867" y="673382"/>
                  </a:lnTo>
                  <a:lnTo>
                    <a:pt x="172068" y="669527"/>
                  </a:lnTo>
                  <a:lnTo>
                    <a:pt x="165722" y="665220"/>
                  </a:lnTo>
                  <a:lnTo>
                    <a:pt x="165949" y="665220"/>
                  </a:lnTo>
                  <a:lnTo>
                    <a:pt x="165042" y="661819"/>
                  </a:lnTo>
                  <a:lnTo>
                    <a:pt x="162096" y="652976"/>
                  </a:lnTo>
                  <a:lnTo>
                    <a:pt x="165042" y="648215"/>
                  </a:lnTo>
                  <a:lnTo>
                    <a:pt x="167308" y="643454"/>
                  </a:lnTo>
                  <a:lnTo>
                    <a:pt x="169801" y="638239"/>
                  </a:lnTo>
                  <a:lnTo>
                    <a:pt x="171614" y="633024"/>
                  </a:lnTo>
                  <a:lnTo>
                    <a:pt x="172974" y="627583"/>
                  </a:lnTo>
                  <a:lnTo>
                    <a:pt x="174334" y="621915"/>
                  </a:lnTo>
                  <a:lnTo>
                    <a:pt x="175014" y="616700"/>
                  </a:lnTo>
                  <a:lnTo>
                    <a:pt x="175241" y="611258"/>
                  </a:lnTo>
                  <a:lnTo>
                    <a:pt x="175241" y="606497"/>
                  </a:lnTo>
                  <a:lnTo>
                    <a:pt x="175014" y="601736"/>
                  </a:lnTo>
                  <a:lnTo>
                    <a:pt x="174334" y="597428"/>
                  </a:lnTo>
                  <a:lnTo>
                    <a:pt x="173201" y="593800"/>
                  </a:lnTo>
                  <a:lnTo>
                    <a:pt x="172068" y="590626"/>
                  </a:lnTo>
                  <a:lnTo>
                    <a:pt x="171161" y="589266"/>
                  </a:lnTo>
                  <a:lnTo>
                    <a:pt x="170255" y="588132"/>
                  </a:lnTo>
                  <a:lnTo>
                    <a:pt x="169348" y="587452"/>
                  </a:lnTo>
                  <a:lnTo>
                    <a:pt x="168442" y="586772"/>
                  </a:lnTo>
                  <a:lnTo>
                    <a:pt x="167082" y="586092"/>
                  </a:lnTo>
                  <a:lnTo>
                    <a:pt x="165949" y="585638"/>
                  </a:lnTo>
                  <a:lnTo>
                    <a:pt x="163909" y="585411"/>
                  </a:lnTo>
                  <a:lnTo>
                    <a:pt x="162096" y="584958"/>
                  </a:lnTo>
                  <a:lnTo>
                    <a:pt x="157336" y="583371"/>
                  </a:lnTo>
                  <a:lnTo>
                    <a:pt x="152577" y="581104"/>
                  </a:lnTo>
                  <a:lnTo>
                    <a:pt x="146911" y="578156"/>
                  </a:lnTo>
                  <a:lnTo>
                    <a:pt x="141472" y="574755"/>
                  </a:lnTo>
                  <a:lnTo>
                    <a:pt x="135579" y="571127"/>
                  </a:lnTo>
                  <a:lnTo>
                    <a:pt x="123567" y="563419"/>
                  </a:lnTo>
                  <a:lnTo>
                    <a:pt x="115408" y="548001"/>
                  </a:lnTo>
                  <a:lnTo>
                    <a:pt x="110876" y="540292"/>
                  </a:lnTo>
                  <a:lnTo>
                    <a:pt x="106570" y="532357"/>
                  </a:lnTo>
                  <a:lnTo>
                    <a:pt x="101810" y="524648"/>
                  </a:lnTo>
                  <a:lnTo>
                    <a:pt x="96824" y="516939"/>
                  </a:lnTo>
                  <a:lnTo>
                    <a:pt x="91612" y="509004"/>
                  </a:lnTo>
                  <a:lnTo>
                    <a:pt x="86172" y="501295"/>
                  </a:lnTo>
                  <a:lnTo>
                    <a:pt x="83226" y="496534"/>
                  </a:lnTo>
                  <a:lnTo>
                    <a:pt x="80280" y="491773"/>
                  </a:lnTo>
                  <a:lnTo>
                    <a:pt x="78920" y="484291"/>
                  </a:lnTo>
                  <a:lnTo>
                    <a:pt x="77787" y="477262"/>
                  </a:lnTo>
                  <a:lnTo>
                    <a:pt x="77107" y="470460"/>
                  </a:lnTo>
                  <a:lnTo>
                    <a:pt x="76654" y="463885"/>
                  </a:lnTo>
                  <a:lnTo>
                    <a:pt x="76427" y="457764"/>
                  </a:lnTo>
                  <a:lnTo>
                    <a:pt x="76200" y="451869"/>
                  </a:lnTo>
                  <a:lnTo>
                    <a:pt x="76427" y="446200"/>
                  </a:lnTo>
                  <a:lnTo>
                    <a:pt x="76880" y="441212"/>
                  </a:lnTo>
                  <a:lnTo>
                    <a:pt x="77333" y="435998"/>
                  </a:lnTo>
                  <a:lnTo>
                    <a:pt x="78240" y="431463"/>
                  </a:lnTo>
                  <a:lnTo>
                    <a:pt x="79147" y="426929"/>
                  </a:lnTo>
                  <a:lnTo>
                    <a:pt x="80280" y="422847"/>
                  </a:lnTo>
                  <a:lnTo>
                    <a:pt x="81640" y="418993"/>
                  </a:lnTo>
                  <a:lnTo>
                    <a:pt x="82773" y="415365"/>
                  </a:lnTo>
                  <a:lnTo>
                    <a:pt x="84133" y="411738"/>
                  </a:lnTo>
                  <a:lnTo>
                    <a:pt x="85946" y="408564"/>
                  </a:lnTo>
                  <a:lnTo>
                    <a:pt x="87532" y="405389"/>
                  </a:lnTo>
                  <a:lnTo>
                    <a:pt x="89345" y="402669"/>
                  </a:lnTo>
                  <a:lnTo>
                    <a:pt x="91385" y="399948"/>
                  </a:lnTo>
                  <a:lnTo>
                    <a:pt x="93198" y="397227"/>
                  </a:lnTo>
                  <a:lnTo>
                    <a:pt x="97051" y="392919"/>
                  </a:lnTo>
                  <a:lnTo>
                    <a:pt x="100904" y="388838"/>
                  </a:lnTo>
                  <a:lnTo>
                    <a:pt x="105210" y="385437"/>
                  </a:lnTo>
                  <a:lnTo>
                    <a:pt x="109063" y="382490"/>
                  </a:lnTo>
                  <a:lnTo>
                    <a:pt x="116088" y="377048"/>
                  </a:lnTo>
                  <a:lnTo>
                    <a:pt x="118128" y="375915"/>
                  </a:lnTo>
                  <a:lnTo>
                    <a:pt x="119941" y="375008"/>
                  </a:lnTo>
                  <a:lnTo>
                    <a:pt x="122208" y="374554"/>
                  </a:lnTo>
                  <a:lnTo>
                    <a:pt x="124701" y="373874"/>
                  </a:lnTo>
                  <a:lnTo>
                    <a:pt x="126740" y="373647"/>
                  </a:lnTo>
                  <a:lnTo>
                    <a:pt x="129460" y="373874"/>
                  </a:lnTo>
                  <a:lnTo>
                    <a:pt x="131953" y="374101"/>
                  </a:lnTo>
                  <a:lnTo>
                    <a:pt x="134673" y="374781"/>
                  </a:lnTo>
                  <a:lnTo>
                    <a:pt x="137166" y="375461"/>
                  </a:lnTo>
                  <a:lnTo>
                    <a:pt x="140112" y="376368"/>
                  </a:lnTo>
                  <a:lnTo>
                    <a:pt x="145778" y="378636"/>
                  </a:lnTo>
                  <a:lnTo>
                    <a:pt x="151444" y="381356"/>
                  </a:lnTo>
                  <a:lnTo>
                    <a:pt x="156883" y="384530"/>
                  </a:lnTo>
                  <a:lnTo>
                    <a:pt x="162549" y="387705"/>
                  </a:lnTo>
                  <a:lnTo>
                    <a:pt x="167988" y="390652"/>
                  </a:lnTo>
                  <a:lnTo>
                    <a:pt x="177280" y="397000"/>
                  </a:lnTo>
                  <a:lnTo>
                    <a:pt x="185213" y="401988"/>
                  </a:lnTo>
                  <a:lnTo>
                    <a:pt x="188386" y="403576"/>
                  </a:lnTo>
                  <a:lnTo>
                    <a:pt x="190425" y="404482"/>
                  </a:lnTo>
                  <a:lnTo>
                    <a:pt x="192465" y="405163"/>
                  </a:lnTo>
                  <a:lnTo>
                    <a:pt x="195185" y="406070"/>
                  </a:lnTo>
                  <a:lnTo>
                    <a:pt x="201077" y="409017"/>
                  </a:lnTo>
                  <a:lnTo>
                    <a:pt x="207196" y="412645"/>
                  </a:lnTo>
                  <a:lnTo>
                    <a:pt x="214222" y="416499"/>
                  </a:lnTo>
                  <a:lnTo>
                    <a:pt x="225327" y="423528"/>
                  </a:lnTo>
                  <a:lnTo>
                    <a:pt x="230087" y="426702"/>
                  </a:lnTo>
                  <a:lnTo>
                    <a:pt x="234166" y="428289"/>
                  </a:lnTo>
                  <a:lnTo>
                    <a:pt x="238019" y="429423"/>
                  </a:lnTo>
                  <a:lnTo>
                    <a:pt x="242325" y="430783"/>
                  </a:lnTo>
                  <a:lnTo>
                    <a:pt x="244592" y="431010"/>
                  </a:lnTo>
                  <a:lnTo>
                    <a:pt x="246405" y="431236"/>
                  </a:lnTo>
                  <a:lnTo>
                    <a:pt x="248444" y="431236"/>
                  </a:lnTo>
                  <a:lnTo>
                    <a:pt x="250031" y="431236"/>
                  </a:lnTo>
                  <a:lnTo>
                    <a:pt x="251391" y="430329"/>
                  </a:lnTo>
                  <a:lnTo>
                    <a:pt x="252297" y="429649"/>
                  </a:lnTo>
                  <a:lnTo>
                    <a:pt x="252524" y="429196"/>
                  </a:lnTo>
                  <a:lnTo>
                    <a:pt x="252750" y="428516"/>
                  </a:lnTo>
                  <a:lnTo>
                    <a:pt x="252524" y="426702"/>
                  </a:lnTo>
                  <a:lnTo>
                    <a:pt x="251164" y="420353"/>
                  </a:lnTo>
                  <a:lnTo>
                    <a:pt x="249351" y="409697"/>
                  </a:lnTo>
                  <a:lnTo>
                    <a:pt x="247538" y="395640"/>
                  </a:lnTo>
                  <a:lnTo>
                    <a:pt x="246405" y="387705"/>
                  </a:lnTo>
                  <a:lnTo>
                    <a:pt x="245725" y="379316"/>
                  </a:lnTo>
                  <a:lnTo>
                    <a:pt x="245045" y="370700"/>
                  </a:lnTo>
                  <a:lnTo>
                    <a:pt x="244818" y="362084"/>
                  </a:lnTo>
                  <a:lnTo>
                    <a:pt x="244592" y="353242"/>
                  </a:lnTo>
                  <a:lnTo>
                    <a:pt x="244818" y="344853"/>
                  </a:lnTo>
                  <a:lnTo>
                    <a:pt x="245498" y="336464"/>
                  </a:lnTo>
                  <a:lnTo>
                    <a:pt x="246405" y="328755"/>
                  </a:lnTo>
                  <a:lnTo>
                    <a:pt x="247085" y="325128"/>
                  </a:lnTo>
                  <a:lnTo>
                    <a:pt x="247991" y="321727"/>
                  </a:lnTo>
                  <a:lnTo>
                    <a:pt x="248898" y="318326"/>
                  </a:lnTo>
                  <a:lnTo>
                    <a:pt x="250031" y="315152"/>
                  </a:lnTo>
                  <a:lnTo>
                    <a:pt x="252297" y="309257"/>
                  </a:lnTo>
                  <a:lnTo>
                    <a:pt x="254790" y="303815"/>
                  </a:lnTo>
                  <a:lnTo>
                    <a:pt x="259096" y="294293"/>
                  </a:lnTo>
                  <a:lnTo>
                    <a:pt x="262949" y="285904"/>
                  </a:lnTo>
                  <a:lnTo>
                    <a:pt x="266349" y="277968"/>
                  </a:lnTo>
                  <a:lnTo>
                    <a:pt x="267935" y="274114"/>
                  </a:lnTo>
                  <a:lnTo>
                    <a:pt x="269068" y="270486"/>
                  </a:lnTo>
                  <a:lnTo>
                    <a:pt x="269975" y="266405"/>
                  </a:lnTo>
                  <a:lnTo>
                    <a:pt x="270655" y="262324"/>
                  </a:lnTo>
                  <a:lnTo>
                    <a:pt x="271108" y="257789"/>
                  </a:lnTo>
                  <a:lnTo>
                    <a:pt x="271108" y="253482"/>
                  </a:lnTo>
                  <a:lnTo>
                    <a:pt x="270655" y="248494"/>
                  </a:lnTo>
                  <a:lnTo>
                    <a:pt x="269748" y="243052"/>
                  </a:lnTo>
                  <a:lnTo>
                    <a:pt x="269295" y="240331"/>
                  </a:lnTo>
                  <a:lnTo>
                    <a:pt x="268388" y="237611"/>
                  </a:lnTo>
                  <a:lnTo>
                    <a:pt x="267029" y="234890"/>
                  </a:lnTo>
                  <a:lnTo>
                    <a:pt x="265669" y="232396"/>
                  </a:lnTo>
                  <a:lnTo>
                    <a:pt x="264082" y="229675"/>
                  </a:lnTo>
                  <a:lnTo>
                    <a:pt x="262043" y="227181"/>
                  </a:lnTo>
                  <a:lnTo>
                    <a:pt x="259776" y="224687"/>
                  </a:lnTo>
                  <a:lnTo>
                    <a:pt x="257510" y="222420"/>
                  </a:lnTo>
                  <a:lnTo>
                    <a:pt x="252297" y="217659"/>
                  </a:lnTo>
                  <a:lnTo>
                    <a:pt x="246858" y="213124"/>
                  </a:lnTo>
                  <a:lnTo>
                    <a:pt x="241192" y="208363"/>
                  </a:lnTo>
                  <a:lnTo>
                    <a:pt x="235526" y="204282"/>
                  </a:lnTo>
                  <a:lnTo>
                    <a:pt x="229860" y="199974"/>
                  </a:lnTo>
                  <a:lnTo>
                    <a:pt x="224647" y="195893"/>
                  </a:lnTo>
                  <a:lnTo>
                    <a:pt x="219888" y="191585"/>
                  </a:lnTo>
                  <a:lnTo>
                    <a:pt x="215809" y="187504"/>
                  </a:lnTo>
                  <a:lnTo>
                    <a:pt x="214222" y="185237"/>
                  </a:lnTo>
                  <a:lnTo>
                    <a:pt x="212636" y="183423"/>
                  </a:lnTo>
                  <a:lnTo>
                    <a:pt x="211503" y="181382"/>
                  </a:lnTo>
                  <a:lnTo>
                    <a:pt x="210369" y="179342"/>
                  </a:lnTo>
                  <a:lnTo>
                    <a:pt x="209916" y="177301"/>
                  </a:lnTo>
                  <a:lnTo>
                    <a:pt x="209689" y="175034"/>
                  </a:lnTo>
                  <a:lnTo>
                    <a:pt x="209689" y="173220"/>
                  </a:lnTo>
                  <a:lnTo>
                    <a:pt x="210143" y="170953"/>
                  </a:lnTo>
                  <a:lnTo>
                    <a:pt x="212182" y="166645"/>
                  </a:lnTo>
                  <a:lnTo>
                    <a:pt x="214675" y="161657"/>
                  </a:lnTo>
                  <a:lnTo>
                    <a:pt x="217848" y="156669"/>
                  </a:lnTo>
                  <a:lnTo>
                    <a:pt x="221475" y="151001"/>
                  </a:lnTo>
                  <a:lnTo>
                    <a:pt x="225554" y="145106"/>
                  </a:lnTo>
                  <a:lnTo>
                    <a:pt x="230087" y="139211"/>
                  </a:lnTo>
                  <a:lnTo>
                    <a:pt x="239832" y="126287"/>
                  </a:lnTo>
                  <a:lnTo>
                    <a:pt x="249804" y="113137"/>
                  </a:lnTo>
                  <a:lnTo>
                    <a:pt x="254790" y="106562"/>
                  </a:lnTo>
                  <a:lnTo>
                    <a:pt x="259550" y="99760"/>
                  </a:lnTo>
                  <a:lnTo>
                    <a:pt x="264082" y="93185"/>
                  </a:lnTo>
                  <a:lnTo>
                    <a:pt x="268162" y="86837"/>
                  </a:lnTo>
                  <a:lnTo>
                    <a:pt x="271788" y="80262"/>
                  </a:lnTo>
                  <a:lnTo>
                    <a:pt x="274961" y="74140"/>
                  </a:lnTo>
                  <a:lnTo>
                    <a:pt x="276321" y="71192"/>
                  </a:lnTo>
                  <a:lnTo>
                    <a:pt x="278134" y="68018"/>
                  </a:lnTo>
                  <a:lnTo>
                    <a:pt x="281760" y="61897"/>
                  </a:lnTo>
                  <a:lnTo>
                    <a:pt x="286293" y="55775"/>
                  </a:lnTo>
                  <a:lnTo>
                    <a:pt x="291279" y="50107"/>
                  </a:lnTo>
                  <a:lnTo>
                    <a:pt x="296265" y="44212"/>
                  </a:lnTo>
                  <a:lnTo>
                    <a:pt x="301931" y="38544"/>
                  </a:lnTo>
                  <a:lnTo>
                    <a:pt x="307823" y="33102"/>
                  </a:lnTo>
                  <a:lnTo>
                    <a:pt x="313489" y="27887"/>
                  </a:lnTo>
                  <a:lnTo>
                    <a:pt x="319608" y="23126"/>
                  </a:lnTo>
                  <a:lnTo>
                    <a:pt x="325501" y="18592"/>
                  </a:lnTo>
                  <a:lnTo>
                    <a:pt x="331167" y="14510"/>
                  </a:lnTo>
                  <a:lnTo>
                    <a:pt x="336606" y="10883"/>
                  </a:lnTo>
                  <a:lnTo>
                    <a:pt x="341819" y="7935"/>
                  </a:lnTo>
                  <a:lnTo>
                    <a:pt x="346352" y="5215"/>
                  </a:lnTo>
                  <a:lnTo>
                    <a:pt x="350884" y="3401"/>
                  </a:lnTo>
                  <a:lnTo>
                    <a:pt x="354284" y="2040"/>
                  </a:lnTo>
                  <a:lnTo>
                    <a:pt x="358363" y="1360"/>
                  </a:lnTo>
                  <a:lnTo>
                    <a:pt x="363576" y="680"/>
                  </a:lnTo>
                  <a:lnTo>
                    <a:pt x="369695" y="453"/>
                  </a:lnTo>
                  <a:lnTo>
                    <a:pt x="377174" y="227"/>
                  </a:lnTo>
                  <a:close/>
                </a:path>
              </a:pathLst>
            </a:custGeom>
            <a:solidFill>
              <a:srgbClr val="E3A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1" name="Group 102">
            <a:extLst>
              <a:ext uri="{FF2B5EF4-FFF2-40B4-BE49-F238E27FC236}">
                <a16:creationId xmlns:a16="http://schemas.microsoft.com/office/drawing/2014/main" id="{2B7FB15A-0BE6-43CB-A699-4757CC5CB6F4}"/>
              </a:ext>
            </a:extLst>
          </p:cNvPr>
          <p:cNvGrpSpPr/>
          <p:nvPr/>
        </p:nvGrpSpPr>
        <p:grpSpPr>
          <a:xfrm>
            <a:off x="2727681" y="4957975"/>
            <a:ext cx="1126473" cy="1782613"/>
            <a:chOff x="2441575" y="0"/>
            <a:chExt cx="4260850" cy="6858000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AA6F15EA-E0C5-4D72-8B2C-ED4A8C265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350" y="1322388"/>
              <a:ext cx="249238" cy="576263"/>
            </a:xfrm>
            <a:custGeom>
              <a:avLst/>
              <a:gdLst>
                <a:gd name="T0" fmla="*/ 886 w 943"/>
                <a:gd name="T1" fmla="*/ 1484 h 2176"/>
                <a:gd name="T2" fmla="*/ 881 w 943"/>
                <a:gd name="T3" fmla="*/ 1453 h 2176"/>
                <a:gd name="T4" fmla="*/ 863 w 943"/>
                <a:gd name="T5" fmla="*/ 1391 h 2176"/>
                <a:gd name="T6" fmla="*/ 837 w 943"/>
                <a:gd name="T7" fmla="*/ 1329 h 2176"/>
                <a:gd name="T8" fmla="*/ 806 w 943"/>
                <a:gd name="T9" fmla="*/ 1269 h 2176"/>
                <a:gd name="T10" fmla="*/ 771 w 943"/>
                <a:gd name="T11" fmla="*/ 1212 h 2176"/>
                <a:gd name="T12" fmla="*/ 736 w 943"/>
                <a:gd name="T13" fmla="*/ 1159 h 2176"/>
                <a:gd name="T14" fmla="*/ 687 w 943"/>
                <a:gd name="T15" fmla="*/ 1093 h 2176"/>
                <a:gd name="T16" fmla="*/ 660 w 943"/>
                <a:gd name="T17" fmla="*/ 1059 h 2176"/>
                <a:gd name="T18" fmla="*/ 627 w 943"/>
                <a:gd name="T19" fmla="*/ 1013 h 2176"/>
                <a:gd name="T20" fmla="*/ 584 w 943"/>
                <a:gd name="T21" fmla="*/ 940 h 2176"/>
                <a:gd name="T22" fmla="*/ 478 w 943"/>
                <a:gd name="T23" fmla="*/ 744 h 2176"/>
                <a:gd name="T24" fmla="*/ 372 w 943"/>
                <a:gd name="T25" fmla="*/ 540 h 2176"/>
                <a:gd name="T26" fmla="*/ 298 w 943"/>
                <a:gd name="T27" fmla="*/ 393 h 2176"/>
                <a:gd name="T28" fmla="*/ 246 w 943"/>
                <a:gd name="T29" fmla="*/ 285 h 2176"/>
                <a:gd name="T30" fmla="*/ 191 w 943"/>
                <a:gd name="T31" fmla="*/ 170 h 2176"/>
                <a:gd name="T32" fmla="*/ 152 w 943"/>
                <a:gd name="T33" fmla="*/ 94 h 2176"/>
                <a:gd name="T34" fmla="*/ 128 w 943"/>
                <a:gd name="T35" fmla="*/ 56 h 2176"/>
                <a:gd name="T36" fmla="*/ 108 w 943"/>
                <a:gd name="T37" fmla="*/ 32 h 2176"/>
                <a:gd name="T38" fmla="*/ 100 w 943"/>
                <a:gd name="T39" fmla="*/ 25 h 2176"/>
                <a:gd name="T40" fmla="*/ 92 w 943"/>
                <a:gd name="T41" fmla="*/ 22 h 2176"/>
                <a:gd name="T42" fmla="*/ 59 w 943"/>
                <a:gd name="T43" fmla="*/ 12 h 2176"/>
                <a:gd name="T44" fmla="*/ 0 w 943"/>
                <a:gd name="T45" fmla="*/ 0 h 2176"/>
                <a:gd name="T46" fmla="*/ 17 w 943"/>
                <a:gd name="T47" fmla="*/ 83 h 2176"/>
                <a:gd name="T48" fmla="*/ 43 w 943"/>
                <a:gd name="T49" fmla="*/ 225 h 2176"/>
                <a:gd name="T50" fmla="*/ 50 w 943"/>
                <a:gd name="T51" fmla="*/ 273 h 2176"/>
                <a:gd name="T52" fmla="*/ 51 w 943"/>
                <a:gd name="T53" fmla="*/ 311 h 2176"/>
                <a:gd name="T54" fmla="*/ 46 w 943"/>
                <a:gd name="T55" fmla="*/ 352 h 2176"/>
                <a:gd name="T56" fmla="*/ 63 w 943"/>
                <a:gd name="T57" fmla="*/ 369 h 2176"/>
                <a:gd name="T58" fmla="*/ 98 w 943"/>
                <a:gd name="T59" fmla="*/ 407 h 2176"/>
                <a:gd name="T60" fmla="*/ 129 w 943"/>
                <a:gd name="T61" fmla="*/ 447 h 2176"/>
                <a:gd name="T62" fmla="*/ 146 w 943"/>
                <a:gd name="T63" fmla="*/ 477 h 2176"/>
                <a:gd name="T64" fmla="*/ 154 w 943"/>
                <a:gd name="T65" fmla="*/ 497 h 2176"/>
                <a:gd name="T66" fmla="*/ 156 w 943"/>
                <a:gd name="T67" fmla="*/ 506 h 2176"/>
                <a:gd name="T68" fmla="*/ 181 w 943"/>
                <a:gd name="T69" fmla="*/ 632 h 2176"/>
                <a:gd name="T70" fmla="*/ 215 w 943"/>
                <a:gd name="T71" fmla="*/ 842 h 2176"/>
                <a:gd name="T72" fmla="*/ 239 w 943"/>
                <a:gd name="T73" fmla="*/ 1023 h 2176"/>
                <a:gd name="T74" fmla="*/ 252 w 943"/>
                <a:gd name="T75" fmla="*/ 1145 h 2176"/>
                <a:gd name="T76" fmla="*/ 260 w 943"/>
                <a:gd name="T77" fmla="*/ 1260 h 2176"/>
                <a:gd name="T78" fmla="*/ 263 w 943"/>
                <a:gd name="T79" fmla="*/ 1314 h 2176"/>
                <a:gd name="T80" fmla="*/ 271 w 943"/>
                <a:gd name="T81" fmla="*/ 1563 h 2176"/>
                <a:gd name="T82" fmla="*/ 298 w 943"/>
                <a:gd name="T83" fmla="*/ 2164 h 2176"/>
                <a:gd name="T84" fmla="*/ 330 w 943"/>
                <a:gd name="T85" fmla="*/ 2168 h 2176"/>
                <a:gd name="T86" fmla="*/ 415 w 943"/>
                <a:gd name="T87" fmla="*/ 2174 h 2176"/>
                <a:gd name="T88" fmla="*/ 500 w 943"/>
                <a:gd name="T89" fmla="*/ 2176 h 2176"/>
                <a:gd name="T90" fmla="*/ 562 w 943"/>
                <a:gd name="T91" fmla="*/ 2174 h 2176"/>
                <a:gd name="T92" fmla="*/ 627 w 943"/>
                <a:gd name="T93" fmla="*/ 2168 h 2176"/>
                <a:gd name="T94" fmla="*/ 660 w 943"/>
                <a:gd name="T95" fmla="*/ 2164 h 2176"/>
                <a:gd name="T96" fmla="*/ 775 w 943"/>
                <a:gd name="T97" fmla="*/ 2146 h 2176"/>
                <a:gd name="T98" fmla="*/ 865 w 943"/>
                <a:gd name="T99" fmla="*/ 2135 h 2176"/>
                <a:gd name="T100" fmla="*/ 943 w 943"/>
                <a:gd name="T101" fmla="*/ 2128 h 2176"/>
                <a:gd name="T102" fmla="*/ 937 w 943"/>
                <a:gd name="T103" fmla="*/ 2051 h 2176"/>
                <a:gd name="T104" fmla="*/ 913 w 943"/>
                <a:gd name="T105" fmla="*/ 1760 h 2176"/>
                <a:gd name="T106" fmla="*/ 895 w 943"/>
                <a:gd name="T107" fmla="*/ 1558 h 2176"/>
                <a:gd name="T108" fmla="*/ 886 w 943"/>
                <a:gd name="T109" fmla="*/ 1484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3" h="2176">
                  <a:moveTo>
                    <a:pt x="886" y="1484"/>
                  </a:moveTo>
                  <a:lnTo>
                    <a:pt x="886" y="1484"/>
                  </a:lnTo>
                  <a:lnTo>
                    <a:pt x="884" y="1468"/>
                  </a:lnTo>
                  <a:lnTo>
                    <a:pt x="881" y="1453"/>
                  </a:lnTo>
                  <a:lnTo>
                    <a:pt x="873" y="1422"/>
                  </a:lnTo>
                  <a:lnTo>
                    <a:pt x="863" y="1391"/>
                  </a:lnTo>
                  <a:lnTo>
                    <a:pt x="851" y="1360"/>
                  </a:lnTo>
                  <a:lnTo>
                    <a:pt x="837" y="1329"/>
                  </a:lnTo>
                  <a:lnTo>
                    <a:pt x="822" y="1298"/>
                  </a:lnTo>
                  <a:lnTo>
                    <a:pt x="806" y="1269"/>
                  </a:lnTo>
                  <a:lnTo>
                    <a:pt x="789" y="1240"/>
                  </a:lnTo>
                  <a:lnTo>
                    <a:pt x="771" y="1212"/>
                  </a:lnTo>
                  <a:lnTo>
                    <a:pt x="754" y="1185"/>
                  </a:lnTo>
                  <a:lnTo>
                    <a:pt x="736" y="1159"/>
                  </a:lnTo>
                  <a:lnTo>
                    <a:pt x="719" y="1135"/>
                  </a:lnTo>
                  <a:lnTo>
                    <a:pt x="687" y="1093"/>
                  </a:lnTo>
                  <a:lnTo>
                    <a:pt x="660" y="1059"/>
                  </a:lnTo>
                  <a:lnTo>
                    <a:pt x="660" y="1059"/>
                  </a:lnTo>
                  <a:lnTo>
                    <a:pt x="645" y="1040"/>
                  </a:lnTo>
                  <a:lnTo>
                    <a:pt x="627" y="1013"/>
                  </a:lnTo>
                  <a:lnTo>
                    <a:pt x="607" y="980"/>
                  </a:lnTo>
                  <a:lnTo>
                    <a:pt x="584" y="940"/>
                  </a:lnTo>
                  <a:lnTo>
                    <a:pt x="533" y="848"/>
                  </a:lnTo>
                  <a:lnTo>
                    <a:pt x="478" y="744"/>
                  </a:lnTo>
                  <a:lnTo>
                    <a:pt x="423" y="639"/>
                  </a:lnTo>
                  <a:lnTo>
                    <a:pt x="372" y="540"/>
                  </a:lnTo>
                  <a:lnTo>
                    <a:pt x="298" y="393"/>
                  </a:lnTo>
                  <a:lnTo>
                    <a:pt x="298" y="393"/>
                  </a:lnTo>
                  <a:lnTo>
                    <a:pt x="273" y="342"/>
                  </a:lnTo>
                  <a:lnTo>
                    <a:pt x="246" y="285"/>
                  </a:lnTo>
                  <a:lnTo>
                    <a:pt x="218" y="227"/>
                  </a:lnTo>
                  <a:lnTo>
                    <a:pt x="191" y="170"/>
                  </a:lnTo>
                  <a:lnTo>
                    <a:pt x="164" y="118"/>
                  </a:lnTo>
                  <a:lnTo>
                    <a:pt x="152" y="94"/>
                  </a:lnTo>
                  <a:lnTo>
                    <a:pt x="140" y="74"/>
                  </a:lnTo>
                  <a:lnTo>
                    <a:pt x="128" y="56"/>
                  </a:lnTo>
                  <a:lnTo>
                    <a:pt x="118" y="42"/>
                  </a:lnTo>
                  <a:lnTo>
                    <a:pt x="108" y="32"/>
                  </a:lnTo>
                  <a:lnTo>
                    <a:pt x="104" y="28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92" y="22"/>
                  </a:lnTo>
                  <a:lnTo>
                    <a:pt x="83" y="19"/>
                  </a:lnTo>
                  <a:lnTo>
                    <a:pt x="59" y="12"/>
                  </a:lnTo>
                  <a:lnTo>
                    <a:pt x="3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83"/>
                  </a:lnTo>
                  <a:lnTo>
                    <a:pt x="31" y="160"/>
                  </a:lnTo>
                  <a:lnTo>
                    <a:pt x="43" y="225"/>
                  </a:lnTo>
                  <a:lnTo>
                    <a:pt x="50" y="273"/>
                  </a:lnTo>
                  <a:lnTo>
                    <a:pt x="50" y="273"/>
                  </a:lnTo>
                  <a:lnTo>
                    <a:pt x="52" y="292"/>
                  </a:lnTo>
                  <a:lnTo>
                    <a:pt x="51" y="311"/>
                  </a:lnTo>
                  <a:lnTo>
                    <a:pt x="49" y="331"/>
                  </a:lnTo>
                  <a:lnTo>
                    <a:pt x="46" y="352"/>
                  </a:lnTo>
                  <a:lnTo>
                    <a:pt x="46" y="352"/>
                  </a:lnTo>
                  <a:lnTo>
                    <a:pt x="63" y="369"/>
                  </a:lnTo>
                  <a:lnTo>
                    <a:pt x="81" y="388"/>
                  </a:lnTo>
                  <a:lnTo>
                    <a:pt x="98" y="407"/>
                  </a:lnTo>
                  <a:lnTo>
                    <a:pt x="114" y="427"/>
                  </a:lnTo>
                  <a:lnTo>
                    <a:pt x="129" y="447"/>
                  </a:lnTo>
                  <a:lnTo>
                    <a:pt x="141" y="468"/>
                  </a:lnTo>
                  <a:lnTo>
                    <a:pt x="146" y="477"/>
                  </a:lnTo>
                  <a:lnTo>
                    <a:pt x="150" y="487"/>
                  </a:lnTo>
                  <a:lnTo>
                    <a:pt x="154" y="497"/>
                  </a:lnTo>
                  <a:lnTo>
                    <a:pt x="156" y="506"/>
                  </a:lnTo>
                  <a:lnTo>
                    <a:pt x="156" y="506"/>
                  </a:lnTo>
                  <a:lnTo>
                    <a:pt x="167" y="556"/>
                  </a:lnTo>
                  <a:lnTo>
                    <a:pt x="181" y="632"/>
                  </a:lnTo>
                  <a:lnTo>
                    <a:pt x="197" y="729"/>
                  </a:lnTo>
                  <a:lnTo>
                    <a:pt x="215" y="842"/>
                  </a:lnTo>
                  <a:lnTo>
                    <a:pt x="231" y="962"/>
                  </a:lnTo>
                  <a:lnTo>
                    <a:pt x="239" y="1023"/>
                  </a:lnTo>
                  <a:lnTo>
                    <a:pt x="246" y="1084"/>
                  </a:lnTo>
                  <a:lnTo>
                    <a:pt x="252" y="1145"/>
                  </a:lnTo>
                  <a:lnTo>
                    <a:pt x="257" y="1204"/>
                  </a:lnTo>
                  <a:lnTo>
                    <a:pt x="260" y="1260"/>
                  </a:lnTo>
                  <a:lnTo>
                    <a:pt x="263" y="1314"/>
                  </a:lnTo>
                  <a:lnTo>
                    <a:pt x="263" y="1314"/>
                  </a:lnTo>
                  <a:lnTo>
                    <a:pt x="266" y="1430"/>
                  </a:lnTo>
                  <a:lnTo>
                    <a:pt x="271" y="1563"/>
                  </a:lnTo>
                  <a:lnTo>
                    <a:pt x="283" y="1843"/>
                  </a:lnTo>
                  <a:lnTo>
                    <a:pt x="298" y="2164"/>
                  </a:lnTo>
                  <a:lnTo>
                    <a:pt x="298" y="2164"/>
                  </a:lnTo>
                  <a:lnTo>
                    <a:pt x="330" y="2168"/>
                  </a:lnTo>
                  <a:lnTo>
                    <a:pt x="367" y="2171"/>
                  </a:lnTo>
                  <a:lnTo>
                    <a:pt x="415" y="2174"/>
                  </a:lnTo>
                  <a:lnTo>
                    <a:pt x="470" y="2176"/>
                  </a:lnTo>
                  <a:lnTo>
                    <a:pt x="500" y="2176"/>
                  </a:lnTo>
                  <a:lnTo>
                    <a:pt x="531" y="2176"/>
                  </a:lnTo>
                  <a:lnTo>
                    <a:pt x="562" y="2174"/>
                  </a:lnTo>
                  <a:lnTo>
                    <a:pt x="594" y="2172"/>
                  </a:lnTo>
                  <a:lnTo>
                    <a:pt x="627" y="2168"/>
                  </a:lnTo>
                  <a:lnTo>
                    <a:pt x="660" y="2164"/>
                  </a:lnTo>
                  <a:lnTo>
                    <a:pt x="660" y="2164"/>
                  </a:lnTo>
                  <a:lnTo>
                    <a:pt x="721" y="2154"/>
                  </a:lnTo>
                  <a:lnTo>
                    <a:pt x="775" y="2146"/>
                  </a:lnTo>
                  <a:lnTo>
                    <a:pt x="824" y="2140"/>
                  </a:lnTo>
                  <a:lnTo>
                    <a:pt x="865" y="2135"/>
                  </a:lnTo>
                  <a:lnTo>
                    <a:pt x="922" y="2130"/>
                  </a:lnTo>
                  <a:lnTo>
                    <a:pt x="943" y="2128"/>
                  </a:lnTo>
                  <a:lnTo>
                    <a:pt x="943" y="2128"/>
                  </a:lnTo>
                  <a:lnTo>
                    <a:pt x="937" y="2051"/>
                  </a:lnTo>
                  <a:lnTo>
                    <a:pt x="922" y="1867"/>
                  </a:lnTo>
                  <a:lnTo>
                    <a:pt x="913" y="1760"/>
                  </a:lnTo>
                  <a:lnTo>
                    <a:pt x="904" y="1653"/>
                  </a:lnTo>
                  <a:lnTo>
                    <a:pt x="895" y="1558"/>
                  </a:lnTo>
                  <a:lnTo>
                    <a:pt x="886" y="1484"/>
                  </a:lnTo>
                  <a:lnTo>
                    <a:pt x="886" y="1484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62246DE8-FAA1-4222-97DE-9B81297B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725" y="2278063"/>
              <a:ext cx="244475" cy="1150938"/>
            </a:xfrm>
            <a:custGeom>
              <a:avLst/>
              <a:gdLst>
                <a:gd name="T0" fmla="*/ 899 w 926"/>
                <a:gd name="T1" fmla="*/ 3449 h 4352"/>
                <a:gd name="T2" fmla="*/ 886 w 926"/>
                <a:gd name="T3" fmla="*/ 3227 h 4352"/>
                <a:gd name="T4" fmla="*/ 865 w 926"/>
                <a:gd name="T5" fmla="*/ 2928 h 4352"/>
                <a:gd name="T6" fmla="*/ 857 w 926"/>
                <a:gd name="T7" fmla="*/ 2839 h 4352"/>
                <a:gd name="T8" fmla="*/ 830 w 926"/>
                <a:gd name="T9" fmla="*/ 2607 h 4352"/>
                <a:gd name="T10" fmla="*/ 774 w 926"/>
                <a:gd name="T11" fmla="*/ 2136 h 4352"/>
                <a:gd name="T12" fmla="*/ 752 w 926"/>
                <a:gd name="T13" fmla="*/ 1925 h 4352"/>
                <a:gd name="T14" fmla="*/ 745 w 926"/>
                <a:gd name="T15" fmla="*/ 1817 h 4352"/>
                <a:gd name="T16" fmla="*/ 744 w 926"/>
                <a:gd name="T17" fmla="*/ 1777 h 4352"/>
                <a:gd name="T18" fmla="*/ 738 w 926"/>
                <a:gd name="T19" fmla="*/ 1528 h 4352"/>
                <a:gd name="T20" fmla="*/ 724 w 926"/>
                <a:gd name="T21" fmla="*/ 1156 h 4352"/>
                <a:gd name="T22" fmla="*/ 708 w 926"/>
                <a:gd name="T23" fmla="*/ 801 h 4352"/>
                <a:gd name="T24" fmla="*/ 697 w 926"/>
                <a:gd name="T25" fmla="*/ 633 h 4352"/>
                <a:gd name="T26" fmla="*/ 694 w 926"/>
                <a:gd name="T27" fmla="*/ 608 h 4352"/>
                <a:gd name="T28" fmla="*/ 579 w 926"/>
                <a:gd name="T29" fmla="*/ 625 h 4352"/>
                <a:gd name="T30" fmla="*/ 429 w 926"/>
                <a:gd name="T31" fmla="*/ 651 h 4352"/>
                <a:gd name="T32" fmla="*/ 351 w 926"/>
                <a:gd name="T33" fmla="*/ 668 h 4352"/>
                <a:gd name="T34" fmla="*/ 281 w 926"/>
                <a:gd name="T35" fmla="*/ 687 h 4352"/>
                <a:gd name="T36" fmla="*/ 224 w 926"/>
                <a:gd name="T37" fmla="*/ 707 h 4352"/>
                <a:gd name="T38" fmla="*/ 0 w 926"/>
                <a:gd name="T39" fmla="*/ 0 h 4352"/>
                <a:gd name="T40" fmla="*/ 15 w 926"/>
                <a:gd name="T41" fmla="*/ 202 h 4352"/>
                <a:gd name="T42" fmla="*/ 32 w 926"/>
                <a:gd name="T43" fmla="*/ 476 h 4352"/>
                <a:gd name="T44" fmla="*/ 35 w 926"/>
                <a:gd name="T45" fmla="*/ 559 h 4352"/>
                <a:gd name="T46" fmla="*/ 40 w 926"/>
                <a:gd name="T47" fmla="*/ 645 h 4352"/>
                <a:gd name="T48" fmla="*/ 50 w 926"/>
                <a:gd name="T49" fmla="*/ 746 h 4352"/>
                <a:gd name="T50" fmla="*/ 76 w 926"/>
                <a:gd name="T51" fmla="*/ 978 h 4352"/>
                <a:gd name="T52" fmla="*/ 101 w 926"/>
                <a:gd name="T53" fmla="*/ 1215 h 4352"/>
                <a:gd name="T54" fmla="*/ 110 w 926"/>
                <a:gd name="T55" fmla="*/ 1325 h 4352"/>
                <a:gd name="T56" fmla="*/ 115 w 926"/>
                <a:gd name="T57" fmla="*/ 1423 h 4352"/>
                <a:gd name="T58" fmla="*/ 115 w 926"/>
                <a:gd name="T59" fmla="*/ 1449 h 4352"/>
                <a:gd name="T60" fmla="*/ 111 w 926"/>
                <a:gd name="T61" fmla="*/ 1573 h 4352"/>
                <a:gd name="T62" fmla="*/ 98 w 926"/>
                <a:gd name="T63" fmla="*/ 1824 h 4352"/>
                <a:gd name="T64" fmla="*/ 58 w 926"/>
                <a:gd name="T65" fmla="*/ 2496 h 4352"/>
                <a:gd name="T66" fmla="*/ 39 w 926"/>
                <a:gd name="T67" fmla="*/ 2855 h 4352"/>
                <a:gd name="T68" fmla="*/ 24 w 926"/>
                <a:gd name="T69" fmla="*/ 3185 h 4352"/>
                <a:gd name="T70" fmla="*/ 18 w 926"/>
                <a:gd name="T71" fmla="*/ 3395 h 4352"/>
                <a:gd name="T72" fmla="*/ 18 w 926"/>
                <a:gd name="T73" fmla="*/ 3511 h 4352"/>
                <a:gd name="T74" fmla="*/ 20 w 926"/>
                <a:gd name="T75" fmla="*/ 3602 h 4352"/>
                <a:gd name="T76" fmla="*/ 23 w 926"/>
                <a:gd name="T77" fmla="*/ 3636 h 4352"/>
                <a:gd name="T78" fmla="*/ 38 w 926"/>
                <a:gd name="T79" fmla="*/ 3711 h 4352"/>
                <a:gd name="T80" fmla="*/ 64 w 926"/>
                <a:gd name="T81" fmla="*/ 3826 h 4352"/>
                <a:gd name="T82" fmla="*/ 101 w 926"/>
                <a:gd name="T83" fmla="*/ 3971 h 4352"/>
                <a:gd name="T84" fmla="*/ 124 w 926"/>
                <a:gd name="T85" fmla="*/ 4050 h 4352"/>
                <a:gd name="T86" fmla="*/ 167 w 926"/>
                <a:gd name="T87" fmla="*/ 4186 h 4352"/>
                <a:gd name="T88" fmla="*/ 201 w 926"/>
                <a:gd name="T89" fmla="*/ 4280 h 4352"/>
                <a:gd name="T90" fmla="*/ 222 w 926"/>
                <a:gd name="T91" fmla="*/ 4334 h 4352"/>
                <a:gd name="T92" fmla="*/ 814 w 926"/>
                <a:gd name="T93" fmla="*/ 3870 h 4352"/>
                <a:gd name="T94" fmla="*/ 899 w 926"/>
                <a:gd name="T95" fmla="*/ 3449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6" h="4352">
                  <a:moveTo>
                    <a:pt x="899" y="3449"/>
                  </a:moveTo>
                  <a:lnTo>
                    <a:pt x="899" y="3449"/>
                  </a:lnTo>
                  <a:lnTo>
                    <a:pt x="896" y="3385"/>
                  </a:lnTo>
                  <a:lnTo>
                    <a:pt x="886" y="3227"/>
                  </a:lnTo>
                  <a:lnTo>
                    <a:pt x="872" y="3027"/>
                  </a:lnTo>
                  <a:lnTo>
                    <a:pt x="865" y="2928"/>
                  </a:lnTo>
                  <a:lnTo>
                    <a:pt x="857" y="2839"/>
                  </a:lnTo>
                  <a:lnTo>
                    <a:pt x="857" y="2839"/>
                  </a:lnTo>
                  <a:lnTo>
                    <a:pt x="846" y="2738"/>
                  </a:lnTo>
                  <a:lnTo>
                    <a:pt x="830" y="2607"/>
                  </a:lnTo>
                  <a:lnTo>
                    <a:pt x="792" y="2295"/>
                  </a:lnTo>
                  <a:lnTo>
                    <a:pt x="774" y="2136"/>
                  </a:lnTo>
                  <a:lnTo>
                    <a:pt x="758" y="1990"/>
                  </a:lnTo>
                  <a:lnTo>
                    <a:pt x="752" y="1925"/>
                  </a:lnTo>
                  <a:lnTo>
                    <a:pt x="748" y="1867"/>
                  </a:lnTo>
                  <a:lnTo>
                    <a:pt x="745" y="1817"/>
                  </a:lnTo>
                  <a:lnTo>
                    <a:pt x="744" y="1777"/>
                  </a:lnTo>
                  <a:lnTo>
                    <a:pt x="744" y="1777"/>
                  </a:lnTo>
                  <a:lnTo>
                    <a:pt x="742" y="1678"/>
                  </a:lnTo>
                  <a:lnTo>
                    <a:pt x="738" y="1528"/>
                  </a:lnTo>
                  <a:lnTo>
                    <a:pt x="732" y="1349"/>
                  </a:lnTo>
                  <a:lnTo>
                    <a:pt x="724" y="1156"/>
                  </a:lnTo>
                  <a:lnTo>
                    <a:pt x="716" y="967"/>
                  </a:lnTo>
                  <a:lnTo>
                    <a:pt x="708" y="801"/>
                  </a:lnTo>
                  <a:lnTo>
                    <a:pt x="700" y="675"/>
                  </a:lnTo>
                  <a:lnTo>
                    <a:pt x="697" y="633"/>
                  </a:lnTo>
                  <a:lnTo>
                    <a:pt x="694" y="608"/>
                  </a:lnTo>
                  <a:lnTo>
                    <a:pt x="694" y="608"/>
                  </a:lnTo>
                  <a:lnTo>
                    <a:pt x="639" y="616"/>
                  </a:lnTo>
                  <a:lnTo>
                    <a:pt x="579" y="625"/>
                  </a:lnTo>
                  <a:lnTo>
                    <a:pt x="507" y="636"/>
                  </a:lnTo>
                  <a:lnTo>
                    <a:pt x="429" y="651"/>
                  </a:lnTo>
                  <a:lnTo>
                    <a:pt x="390" y="659"/>
                  </a:lnTo>
                  <a:lnTo>
                    <a:pt x="351" y="668"/>
                  </a:lnTo>
                  <a:lnTo>
                    <a:pt x="314" y="677"/>
                  </a:lnTo>
                  <a:lnTo>
                    <a:pt x="281" y="687"/>
                  </a:lnTo>
                  <a:lnTo>
                    <a:pt x="250" y="697"/>
                  </a:lnTo>
                  <a:lnTo>
                    <a:pt x="224" y="70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58"/>
                  </a:lnTo>
                  <a:lnTo>
                    <a:pt x="15" y="202"/>
                  </a:lnTo>
                  <a:lnTo>
                    <a:pt x="27" y="385"/>
                  </a:lnTo>
                  <a:lnTo>
                    <a:pt x="32" y="476"/>
                  </a:lnTo>
                  <a:lnTo>
                    <a:pt x="35" y="559"/>
                  </a:lnTo>
                  <a:lnTo>
                    <a:pt x="35" y="559"/>
                  </a:lnTo>
                  <a:lnTo>
                    <a:pt x="37" y="599"/>
                  </a:lnTo>
                  <a:lnTo>
                    <a:pt x="40" y="645"/>
                  </a:lnTo>
                  <a:lnTo>
                    <a:pt x="45" y="694"/>
                  </a:lnTo>
                  <a:lnTo>
                    <a:pt x="50" y="746"/>
                  </a:lnTo>
                  <a:lnTo>
                    <a:pt x="62" y="859"/>
                  </a:lnTo>
                  <a:lnTo>
                    <a:pt x="76" y="978"/>
                  </a:lnTo>
                  <a:lnTo>
                    <a:pt x="89" y="1098"/>
                  </a:lnTo>
                  <a:lnTo>
                    <a:pt x="101" y="1215"/>
                  </a:lnTo>
                  <a:lnTo>
                    <a:pt x="106" y="1271"/>
                  </a:lnTo>
                  <a:lnTo>
                    <a:pt x="110" y="1325"/>
                  </a:lnTo>
                  <a:lnTo>
                    <a:pt x="113" y="1375"/>
                  </a:lnTo>
                  <a:lnTo>
                    <a:pt x="115" y="1423"/>
                  </a:lnTo>
                  <a:lnTo>
                    <a:pt x="115" y="1423"/>
                  </a:lnTo>
                  <a:lnTo>
                    <a:pt x="115" y="1449"/>
                  </a:lnTo>
                  <a:lnTo>
                    <a:pt x="114" y="1483"/>
                  </a:lnTo>
                  <a:lnTo>
                    <a:pt x="111" y="1573"/>
                  </a:lnTo>
                  <a:lnTo>
                    <a:pt x="105" y="1689"/>
                  </a:lnTo>
                  <a:lnTo>
                    <a:pt x="98" y="1824"/>
                  </a:lnTo>
                  <a:lnTo>
                    <a:pt x="79" y="2142"/>
                  </a:lnTo>
                  <a:lnTo>
                    <a:pt x="58" y="2496"/>
                  </a:lnTo>
                  <a:lnTo>
                    <a:pt x="48" y="2677"/>
                  </a:lnTo>
                  <a:lnTo>
                    <a:pt x="39" y="2855"/>
                  </a:lnTo>
                  <a:lnTo>
                    <a:pt x="30" y="3025"/>
                  </a:lnTo>
                  <a:lnTo>
                    <a:pt x="24" y="3185"/>
                  </a:lnTo>
                  <a:lnTo>
                    <a:pt x="19" y="3330"/>
                  </a:lnTo>
                  <a:lnTo>
                    <a:pt x="18" y="3395"/>
                  </a:lnTo>
                  <a:lnTo>
                    <a:pt x="17" y="3456"/>
                  </a:lnTo>
                  <a:lnTo>
                    <a:pt x="18" y="3511"/>
                  </a:lnTo>
                  <a:lnTo>
                    <a:pt x="18" y="3560"/>
                  </a:lnTo>
                  <a:lnTo>
                    <a:pt x="20" y="3602"/>
                  </a:lnTo>
                  <a:lnTo>
                    <a:pt x="23" y="3636"/>
                  </a:lnTo>
                  <a:lnTo>
                    <a:pt x="23" y="3636"/>
                  </a:lnTo>
                  <a:lnTo>
                    <a:pt x="30" y="3671"/>
                  </a:lnTo>
                  <a:lnTo>
                    <a:pt x="38" y="3711"/>
                  </a:lnTo>
                  <a:lnTo>
                    <a:pt x="49" y="3763"/>
                  </a:lnTo>
                  <a:lnTo>
                    <a:pt x="64" y="3826"/>
                  </a:lnTo>
                  <a:lnTo>
                    <a:pt x="81" y="3896"/>
                  </a:lnTo>
                  <a:lnTo>
                    <a:pt x="101" y="3971"/>
                  </a:lnTo>
                  <a:lnTo>
                    <a:pt x="124" y="4050"/>
                  </a:lnTo>
                  <a:lnTo>
                    <a:pt x="124" y="4050"/>
                  </a:lnTo>
                  <a:lnTo>
                    <a:pt x="147" y="4124"/>
                  </a:lnTo>
                  <a:lnTo>
                    <a:pt x="167" y="4186"/>
                  </a:lnTo>
                  <a:lnTo>
                    <a:pt x="185" y="4238"/>
                  </a:lnTo>
                  <a:lnTo>
                    <a:pt x="201" y="4280"/>
                  </a:lnTo>
                  <a:lnTo>
                    <a:pt x="213" y="4312"/>
                  </a:lnTo>
                  <a:lnTo>
                    <a:pt x="222" y="4334"/>
                  </a:lnTo>
                  <a:lnTo>
                    <a:pt x="230" y="4352"/>
                  </a:lnTo>
                  <a:lnTo>
                    <a:pt x="814" y="3870"/>
                  </a:lnTo>
                  <a:lnTo>
                    <a:pt x="926" y="3785"/>
                  </a:lnTo>
                  <a:lnTo>
                    <a:pt x="899" y="344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B7FF62FF-1EF5-4681-BF6C-FE365749A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1498600"/>
              <a:ext cx="66675" cy="136525"/>
            </a:xfrm>
            <a:custGeom>
              <a:avLst/>
              <a:gdLst>
                <a:gd name="T0" fmla="*/ 43 w 253"/>
                <a:gd name="T1" fmla="*/ 0 h 517"/>
                <a:gd name="T2" fmla="*/ 43 w 253"/>
                <a:gd name="T3" fmla="*/ 0 h 517"/>
                <a:gd name="T4" fmla="*/ 21 w 253"/>
                <a:gd name="T5" fmla="*/ 84 h 517"/>
                <a:gd name="T6" fmla="*/ 11 w 253"/>
                <a:gd name="T7" fmla="*/ 117 h 517"/>
                <a:gd name="T8" fmla="*/ 3 w 253"/>
                <a:gd name="T9" fmla="*/ 141 h 517"/>
                <a:gd name="T10" fmla="*/ 3 w 253"/>
                <a:gd name="T11" fmla="*/ 141 h 517"/>
                <a:gd name="T12" fmla="*/ 1 w 253"/>
                <a:gd name="T13" fmla="*/ 146 h 517"/>
                <a:gd name="T14" fmla="*/ 0 w 253"/>
                <a:gd name="T15" fmla="*/ 152 h 517"/>
                <a:gd name="T16" fmla="*/ 0 w 253"/>
                <a:gd name="T17" fmla="*/ 159 h 517"/>
                <a:gd name="T18" fmla="*/ 0 w 253"/>
                <a:gd name="T19" fmla="*/ 166 h 517"/>
                <a:gd name="T20" fmla="*/ 3 w 253"/>
                <a:gd name="T21" fmla="*/ 182 h 517"/>
                <a:gd name="T22" fmla="*/ 7 w 253"/>
                <a:gd name="T23" fmla="*/ 200 h 517"/>
                <a:gd name="T24" fmla="*/ 13 w 253"/>
                <a:gd name="T25" fmla="*/ 220 h 517"/>
                <a:gd name="T26" fmla="*/ 20 w 253"/>
                <a:gd name="T27" fmla="*/ 241 h 517"/>
                <a:gd name="T28" fmla="*/ 29 w 253"/>
                <a:gd name="T29" fmla="*/ 262 h 517"/>
                <a:gd name="T30" fmla="*/ 38 w 253"/>
                <a:gd name="T31" fmla="*/ 285 h 517"/>
                <a:gd name="T32" fmla="*/ 59 w 253"/>
                <a:gd name="T33" fmla="*/ 330 h 517"/>
                <a:gd name="T34" fmla="*/ 81 w 253"/>
                <a:gd name="T35" fmla="*/ 372 h 517"/>
                <a:gd name="T36" fmla="*/ 100 w 253"/>
                <a:gd name="T37" fmla="*/ 410 h 517"/>
                <a:gd name="T38" fmla="*/ 116 w 253"/>
                <a:gd name="T39" fmla="*/ 439 h 517"/>
                <a:gd name="T40" fmla="*/ 116 w 253"/>
                <a:gd name="T41" fmla="*/ 439 h 517"/>
                <a:gd name="T42" fmla="*/ 120 w 253"/>
                <a:gd name="T43" fmla="*/ 445 h 517"/>
                <a:gd name="T44" fmla="*/ 125 w 253"/>
                <a:gd name="T45" fmla="*/ 450 h 517"/>
                <a:gd name="T46" fmla="*/ 130 w 253"/>
                <a:gd name="T47" fmla="*/ 456 h 517"/>
                <a:gd name="T48" fmla="*/ 136 w 253"/>
                <a:gd name="T49" fmla="*/ 462 h 517"/>
                <a:gd name="T50" fmla="*/ 151 w 253"/>
                <a:gd name="T51" fmla="*/ 472 h 517"/>
                <a:gd name="T52" fmla="*/ 169 w 253"/>
                <a:gd name="T53" fmla="*/ 482 h 517"/>
                <a:gd name="T54" fmla="*/ 188 w 253"/>
                <a:gd name="T55" fmla="*/ 492 h 517"/>
                <a:gd name="T56" fmla="*/ 209 w 253"/>
                <a:gd name="T57" fmla="*/ 501 h 517"/>
                <a:gd name="T58" fmla="*/ 231 w 253"/>
                <a:gd name="T59" fmla="*/ 509 h 517"/>
                <a:gd name="T60" fmla="*/ 253 w 253"/>
                <a:gd name="T61" fmla="*/ 517 h 517"/>
                <a:gd name="T62" fmla="*/ 253 w 253"/>
                <a:gd name="T63" fmla="*/ 517 h 517"/>
                <a:gd name="T64" fmla="*/ 204 w 253"/>
                <a:gd name="T65" fmla="*/ 393 h 517"/>
                <a:gd name="T66" fmla="*/ 144 w 253"/>
                <a:gd name="T67" fmla="*/ 247 h 517"/>
                <a:gd name="T68" fmla="*/ 90 w 253"/>
                <a:gd name="T69" fmla="*/ 112 h 517"/>
                <a:gd name="T70" fmla="*/ 68 w 253"/>
                <a:gd name="T71" fmla="*/ 61 h 517"/>
                <a:gd name="T72" fmla="*/ 52 w 253"/>
                <a:gd name="T73" fmla="*/ 27 h 517"/>
                <a:gd name="T74" fmla="*/ 52 w 253"/>
                <a:gd name="T75" fmla="*/ 27 h 517"/>
                <a:gd name="T76" fmla="*/ 48 w 253"/>
                <a:gd name="T77" fmla="*/ 15 h 517"/>
                <a:gd name="T78" fmla="*/ 43 w 253"/>
                <a:gd name="T79" fmla="*/ 0 h 517"/>
                <a:gd name="T80" fmla="*/ 43 w 253"/>
                <a:gd name="T8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3" h="517">
                  <a:moveTo>
                    <a:pt x="43" y="0"/>
                  </a:moveTo>
                  <a:lnTo>
                    <a:pt x="43" y="0"/>
                  </a:lnTo>
                  <a:lnTo>
                    <a:pt x="21" y="84"/>
                  </a:lnTo>
                  <a:lnTo>
                    <a:pt x="11" y="117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1" y="146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7" y="200"/>
                  </a:lnTo>
                  <a:lnTo>
                    <a:pt x="13" y="220"/>
                  </a:lnTo>
                  <a:lnTo>
                    <a:pt x="20" y="241"/>
                  </a:lnTo>
                  <a:lnTo>
                    <a:pt x="29" y="262"/>
                  </a:lnTo>
                  <a:lnTo>
                    <a:pt x="38" y="285"/>
                  </a:lnTo>
                  <a:lnTo>
                    <a:pt x="59" y="330"/>
                  </a:lnTo>
                  <a:lnTo>
                    <a:pt x="81" y="372"/>
                  </a:lnTo>
                  <a:lnTo>
                    <a:pt x="100" y="410"/>
                  </a:lnTo>
                  <a:lnTo>
                    <a:pt x="116" y="439"/>
                  </a:lnTo>
                  <a:lnTo>
                    <a:pt x="116" y="439"/>
                  </a:lnTo>
                  <a:lnTo>
                    <a:pt x="120" y="445"/>
                  </a:lnTo>
                  <a:lnTo>
                    <a:pt x="125" y="450"/>
                  </a:lnTo>
                  <a:lnTo>
                    <a:pt x="130" y="456"/>
                  </a:lnTo>
                  <a:lnTo>
                    <a:pt x="136" y="462"/>
                  </a:lnTo>
                  <a:lnTo>
                    <a:pt x="151" y="472"/>
                  </a:lnTo>
                  <a:lnTo>
                    <a:pt x="169" y="482"/>
                  </a:lnTo>
                  <a:lnTo>
                    <a:pt x="188" y="492"/>
                  </a:lnTo>
                  <a:lnTo>
                    <a:pt x="209" y="501"/>
                  </a:lnTo>
                  <a:lnTo>
                    <a:pt x="231" y="509"/>
                  </a:lnTo>
                  <a:lnTo>
                    <a:pt x="253" y="517"/>
                  </a:lnTo>
                  <a:lnTo>
                    <a:pt x="253" y="517"/>
                  </a:lnTo>
                  <a:lnTo>
                    <a:pt x="204" y="393"/>
                  </a:lnTo>
                  <a:lnTo>
                    <a:pt x="144" y="247"/>
                  </a:lnTo>
                  <a:lnTo>
                    <a:pt x="90" y="112"/>
                  </a:lnTo>
                  <a:lnTo>
                    <a:pt x="68" y="61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48" y="1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14F18F76-EE84-424C-BA37-D563415F3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288" y="1944688"/>
              <a:ext cx="15875" cy="7938"/>
            </a:xfrm>
            <a:custGeom>
              <a:avLst/>
              <a:gdLst>
                <a:gd name="T0" fmla="*/ 50 w 58"/>
                <a:gd name="T1" fmla="*/ 24 h 26"/>
                <a:gd name="T2" fmla="*/ 50 w 58"/>
                <a:gd name="T3" fmla="*/ 24 h 26"/>
                <a:gd name="T4" fmla="*/ 58 w 58"/>
                <a:gd name="T5" fmla="*/ 26 h 26"/>
                <a:gd name="T6" fmla="*/ 51 w 58"/>
                <a:gd name="T7" fmla="*/ 22 h 26"/>
                <a:gd name="T8" fmla="*/ 0 w 58"/>
                <a:gd name="T9" fmla="*/ 0 h 26"/>
                <a:gd name="T10" fmla="*/ 0 w 58"/>
                <a:gd name="T11" fmla="*/ 0 h 26"/>
                <a:gd name="T12" fmla="*/ 11 w 58"/>
                <a:gd name="T13" fmla="*/ 7 h 26"/>
                <a:gd name="T14" fmla="*/ 11 w 58"/>
                <a:gd name="T15" fmla="*/ 7 h 26"/>
                <a:gd name="T16" fmla="*/ 31 w 58"/>
                <a:gd name="T17" fmla="*/ 17 h 26"/>
                <a:gd name="T18" fmla="*/ 40 w 58"/>
                <a:gd name="T19" fmla="*/ 21 h 26"/>
                <a:gd name="T20" fmla="*/ 50 w 58"/>
                <a:gd name="T21" fmla="*/ 24 h 26"/>
                <a:gd name="T22" fmla="*/ 50 w 58"/>
                <a:gd name="T2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26">
                  <a:moveTo>
                    <a:pt x="50" y="24"/>
                  </a:moveTo>
                  <a:lnTo>
                    <a:pt x="50" y="24"/>
                  </a:lnTo>
                  <a:lnTo>
                    <a:pt x="58" y="26"/>
                  </a:lnTo>
                  <a:lnTo>
                    <a:pt x="51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31" y="17"/>
                  </a:lnTo>
                  <a:lnTo>
                    <a:pt x="40" y="21"/>
                  </a:lnTo>
                  <a:lnTo>
                    <a:pt x="50" y="24"/>
                  </a:lnTo>
                  <a:lnTo>
                    <a:pt x="50" y="24"/>
                  </a:lnTo>
                  <a:close/>
                </a:path>
              </a:pathLst>
            </a:custGeom>
            <a:noFill/>
            <a:ln w="6350">
              <a:solidFill>
                <a:srgbClr val="41404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03FE3935-3453-4E36-A168-60DEBB7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363" y="3994150"/>
              <a:ext cx="1768475" cy="1989138"/>
            </a:xfrm>
            <a:custGeom>
              <a:avLst/>
              <a:gdLst>
                <a:gd name="T0" fmla="*/ 6101 w 6685"/>
                <a:gd name="T1" fmla="*/ 6147 h 7522"/>
                <a:gd name="T2" fmla="*/ 6152 w 6685"/>
                <a:gd name="T3" fmla="*/ 6062 h 7522"/>
                <a:gd name="T4" fmla="*/ 6146 w 6685"/>
                <a:gd name="T5" fmla="*/ 5953 h 7522"/>
                <a:gd name="T6" fmla="*/ 6091 w 6685"/>
                <a:gd name="T7" fmla="*/ 5659 h 7522"/>
                <a:gd name="T8" fmla="*/ 6126 w 6685"/>
                <a:gd name="T9" fmla="*/ 5412 h 7522"/>
                <a:gd name="T10" fmla="*/ 6399 w 6685"/>
                <a:gd name="T11" fmla="*/ 4066 h 7522"/>
                <a:gd name="T12" fmla="*/ 6663 w 6685"/>
                <a:gd name="T13" fmla="*/ 2172 h 7522"/>
                <a:gd name="T14" fmla="*/ 6590 w 6685"/>
                <a:gd name="T15" fmla="*/ 1018 h 7522"/>
                <a:gd name="T16" fmla="*/ 6551 w 6685"/>
                <a:gd name="T17" fmla="*/ 836 h 7522"/>
                <a:gd name="T18" fmla="*/ 6493 w 6685"/>
                <a:gd name="T19" fmla="*/ 731 h 7522"/>
                <a:gd name="T20" fmla="*/ 6391 w 6685"/>
                <a:gd name="T21" fmla="*/ 656 h 7522"/>
                <a:gd name="T22" fmla="*/ 6227 w 6685"/>
                <a:gd name="T23" fmla="*/ 613 h 7522"/>
                <a:gd name="T24" fmla="*/ 5950 w 6685"/>
                <a:gd name="T25" fmla="*/ 553 h 7522"/>
                <a:gd name="T26" fmla="*/ 5737 w 6685"/>
                <a:gd name="T27" fmla="*/ 521 h 7522"/>
                <a:gd name="T28" fmla="*/ 5429 w 6685"/>
                <a:gd name="T29" fmla="*/ 546 h 7522"/>
                <a:gd name="T30" fmla="*/ 4759 w 6685"/>
                <a:gd name="T31" fmla="*/ 673 h 7522"/>
                <a:gd name="T32" fmla="*/ 4292 w 6685"/>
                <a:gd name="T33" fmla="*/ 301 h 7522"/>
                <a:gd name="T34" fmla="*/ 4271 w 6685"/>
                <a:gd name="T35" fmla="*/ 65 h 7522"/>
                <a:gd name="T36" fmla="*/ 4210 w 6685"/>
                <a:gd name="T37" fmla="*/ 30 h 7522"/>
                <a:gd name="T38" fmla="*/ 3964 w 6685"/>
                <a:gd name="T39" fmla="*/ 2 h 7522"/>
                <a:gd name="T40" fmla="*/ 3727 w 6685"/>
                <a:gd name="T41" fmla="*/ 1 h 7522"/>
                <a:gd name="T42" fmla="*/ 3844 w 6685"/>
                <a:gd name="T43" fmla="*/ 68 h 7522"/>
                <a:gd name="T44" fmla="*/ 3866 w 6685"/>
                <a:gd name="T45" fmla="*/ 104 h 7522"/>
                <a:gd name="T46" fmla="*/ 3860 w 6685"/>
                <a:gd name="T47" fmla="*/ 238 h 7522"/>
                <a:gd name="T48" fmla="*/ 3896 w 6685"/>
                <a:gd name="T49" fmla="*/ 248 h 7522"/>
                <a:gd name="T50" fmla="*/ 4001 w 6685"/>
                <a:gd name="T51" fmla="*/ 233 h 7522"/>
                <a:gd name="T52" fmla="*/ 4030 w 6685"/>
                <a:gd name="T53" fmla="*/ 255 h 7522"/>
                <a:gd name="T54" fmla="*/ 4045 w 6685"/>
                <a:gd name="T55" fmla="*/ 352 h 7522"/>
                <a:gd name="T56" fmla="*/ 4073 w 6685"/>
                <a:gd name="T57" fmla="*/ 473 h 7522"/>
                <a:gd name="T58" fmla="*/ 3849 w 6685"/>
                <a:gd name="T59" fmla="*/ 806 h 7522"/>
                <a:gd name="T60" fmla="*/ 2804 w 6685"/>
                <a:gd name="T61" fmla="*/ 1001 h 7522"/>
                <a:gd name="T62" fmla="*/ 2805 w 6685"/>
                <a:gd name="T63" fmla="*/ 788 h 7522"/>
                <a:gd name="T64" fmla="*/ 2850 w 6685"/>
                <a:gd name="T65" fmla="*/ 710 h 7522"/>
                <a:gd name="T66" fmla="*/ 2935 w 6685"/>
                <a:gd name="T67" fmla="*/ 605 h 7522"/>
                <a:gd name="T68" fmla="*/ 2839 w 6685"/>
                <a:gd name="T69" fmla="*/ 369 h 7522"/>
                <a:gd name="T70" fmla="*/ 2843 w 6685"/>
                <a:gd name="T71" fmla="*/ 189 h 7522"/>
                <a:gd name="T72" fmla="*/ 2769 w 6685"/>
                <a:gd name="T73" fmla="*/ 214 h 7522"/>
                <a:gd name="T74" fmla="*/ 2664 w 6685"/>
                <a:gd name="T75" fmla="*/ 327 h 7522"/>
                <a:gd name="T76" fmla="*/ 2617 w 6685"/>
                <a:gd name="T77" fmla="*/ 481 h 7522"/>
                <a:gd name="T78" fmla="*/ 2551 w 6685"/>
                <a:gd name="T79" fmla="*/ 1049 h 7522"/>
                <a:gd name="T80" fmla="*/ 901 w 6685"/>
                <a:gd name="T81" fmla="*/ 1395 h 7522"/>
                <a:gd name="T82" fmla="*/ 440 w 6685"/>
                <a:gd name="T83" fmla="*/ 1485 h 7522"/>
                <a:gd name="T84" fmla="*/ 235 w 6685"/>
                <a:gd name="T85" fmla="*/ 1569 h 7522"/>
                <a:gd name="T86" fmla="*/ 104 w 6685"/>
                <a:gd name="T87" fmla="*/ 1679 h 7522"/>
                <a:gd name="T88" fmla="*/ 32 w 6685"/>
                <a:gd name="T89" fmla="*/ 1799 h 7522"/>
                <a:gd name="T90" fmla="*/ 2 w 6685"/>
                <a:gd name="T91" fmla="*/ 1927 h 7522"/>
                <a:gd name="T92" fmla="*/ 28 w 6685"/>
                <a:gd name="T93" fmla="*/ 4452 h 7522"/>
                <a:gd name="T94" fmla="*/ 81 w 6685"/>
                <a:gd name="T95" fmla="*/ 6913 h 7522"/>
                <a:gd name="T96" fmla="*/ 115 w 6685"/>
                <a:gd name="T97" fmla="*/ 7132 h 7522"/>
                <a:gd name="T98" fmla="*/ 185 w 6685"/>
                <a:gd name="T99" fmla="*/ 7277 h 7522"/>
                <a:gd name="T100" fmla="*/ 266 w 6685"/>
                <a:gd name="T101" fmla="*/ 7356 h 7522"/>
                <a:gd name="T102" fmla="*/ 385 w 6685"/>
                <a:gd name="T103" fmla="*/ 7408 h 7522"/>
                <a:gd name="T104" fmla="*/ 587 w 6685"/>
                <a:gd name="T105" fmla="*/ 7434 h 7522"/>
                <a:gd name="T106" fmla="*/ 840 w 6685"/>
                <a:gd name="T107" fmla="*/ 7411 h 7522"/>
                <a:gd name="T108" fmla="*/ 868 w 6685"/>
                <a:gd name="T109" fmla="*/ 7439 h 7522"/>
                <a:gd name="T110" fmla="*/ 993 w 6685"/>
                <a:gd name="T111" fmla="*/ 7492 h 7522"/>
                <a:gd name="T112" fmla="*/ 1229 w 6685"/>
                <a:gd name="T113" fmla="*/ 7521 h 7522"/>
                <a:gd name="T114" fmla="*/ 1438 w 6685"/>
                <a:gd name="T115" fmla="*/ 7493 h 7522"/>
                <a:gd name="T116" fmla="*/ 2463 w 6685"/>
                <a:gd name="T117" fmla="*/ 7223 h 7522"/>
                <a:gd name="T118" fmla="*/ 5652 w 6685"/>
                <a:gd name="T119" fmla="*/ 6375 h 7522"/>
                <a:gd name="T120" fmla="*/ 5693 w 6685"/>
                <a:gd name="T121" fmla="*/ 6333 h 7522"/>
                <a:gd name="T122" fmla="*/ 5792 w 6685"/>
                <a:gd name="T123" fmla="*/ 6267 h 7522"/>
                <a:gd name="T124" fmla="*/ 5986 w 6685"/>
                <a:gd name="T125" fmla="*/ 6215 h 7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85" h="7522">
                  <a:moveTo>
                    <a:pt x="6028" y="6201"/>
                  </a:moveTo>
                  <a:lnTo>
                    <a:pt x="6028" y="6201"/>
                  </a:lnTo>
                  <a:lnTo>
                    <a:pt x="6048" y="6188"/>
                  </a:lnTo>
                  <a:lnTo>
                    <a:pt x="6070" y="6173"/>
                  </a:lnTo>
                  <a:lnTo>
                    <a:pt x="6081" y="6165"/>
                  </a:lnTo>
                  <a:lnTo>
                    <a:pt x="6091" y="6156"/>
                  </a:lnTo>
                  <a:lnTo>
                    <a:pt x="6101" y="6147"/>
                  </a:lnTo>
                  <a:lnTo>
                    <a:pt x="6111" y="6136"/>
                  </a:lnTo>
                  <a:lnTo>
                    <a:pt x="6120" y="6126"/>
                  </a:lnTo>
                  <a:lnTo>
                    <a:pt x="6129" y="6114"/>
                  </a:lnTo>
                  <a:lnTo>
                    <a:pt x="6136" y="6102"/>
                  </a:lnTo>
                  <a:lnTo>
                    <a:pt x="6142" y="6089"/>
                  </a:lnTo>
                  <a:lnTo>
                    <a:pt x="6148" y="6076"/>
                  </a:lnTo>
                  <a:lnTo>
                    <a:pt x="6152" y="6062"/>
                  </a:lnTo>
                  <a:lnTo>
                    <a:pt x="6154" y="6047"/>
                  </a:lnTo>
                  <a:lnTo>
                    <a:pt x="6155" y="6032"/>
                  </a:lnTo>
                  <a:lnTo>
                    <a:pt x="6155" y="6032"/>
                  </a:lnTo>
                  <a:lnTo>
                    <a:pt x="6154" y="6015"/>
                  </a:lnTo>
                  <a:lnTo>
                    <a:pt x="6153" y="5996"/>
                  </a:lnTo>
                  <a:lnTo>
                    <a:pt x="6150" y="5975"/>
                  </a:lnTo>
                  <a:lnTo>
                    <a:pt x="6146" y="5953"/>
                  </a:lnTo>
                  <a:lnTo>
                    <a:pt x="6137" y="5904"/>
                  </a:lnTo>
                  <a:lnTo>
                    <a:pt x="6127" y="5853"/>
                  </a:lnTo>
                  <a:lnTo>
                    <a:pt x="6116" y="5801"/>
                  </a:lnTo>
                  <a:lnTo>
                    <a:pt x="6106" y="5750"/>
                  </a:lnTo>
                  <a:lnTo>
                    <a:pt x="6097" y="5702"/>
                  </a:lnTo>
                  <a:lnTo>
                    <a:pt x="6094" y="5680"/>
                  </a:lnTo>
                  <a:lnTo>
                    <a:pt x="6091" y="5659"/>
                  </a:lnTo>
                  <a:lnTo>
                    <a:pt x="6091" y="5659"/>
                  </a:lnTo>
                  <a:lnTo>
                    <a:pt x="6091" y="5646"/>
                  </a:lnTo>
                  <a:lnTo>
                    <a:pt x="6092" y="5628"/>
                  </a:lnTo>
                  <a:lnTo>
                    <a:pt x="6095" y="5603"/>
                  </a:lnTo>
                  <a:lnTo>
                    <a:pt x="6099" y="5574"/>
                  </a:lnTo>
                  <a:lnTo>
                    <a:pt x="6110" y="5501"/>
                  </a:lnTo>
                  <a:lnTo>
                    <a:pt x="6126" y="5412"/>
                  </a:lnTo>
                  <a:lnTo>
                    <a:pt x="6145" y="5309"/>
                  </a:lnTo>
                  <a:lnTo>
                    <a:pt x="6167" y="5196"/>
                  </a:lnTo>
                  <a:lnTo>
                    <a:pt x="6217" y="4946"/>
                  </a:lnTo>
                  <a:lnTo>
                    <a:pt x="6271" y="4687"/>
                  </a:lnTo>
                  <a:lnTo>
                    <a:pt x="6322" y="4439"/>
                  </a:lnTo>
                  <a:lnTo>
                    <a:pt x="6367" y="4225"/>
                  </a:lnTo>
                  <a:lnTo>
                    <a:pt x="6399" y="4066"/>
                  </a:lnTo>
                  <a:lnTo>
                    <a:pt x="6399" y="4066"/>
                  </a:lnTo>
                  <a:lnTo>
                    <a:pt x="6471" y="3703"/>
                  </a:lnTo>
                  <a:lnTo>
                    <a:pt x="6566" y="3223"/>
                  </a:lnTo>
                  <a:lnTo>
                    <a:pt x="6685" y="2629"/>
                  </a:lnTo>
                  <a:lnTo>
                    <a:pt x="6685" y="2629"/>
                  </a:lnTo>
                  <a:lnTo>
                    <a:pt x="6675" y="2406"/>
                  </a:lnTo>
                  <a:lnTo>
                    <a:pt x="6663" y="2172"/>
                  </a:lnTo>
                  <a:lnTo>
                    <a:pt x="6649" y="1898"/>
                  </a:lnTo>
                  <a:lnTo>
                    <a:pt x="6633" y="1613"/>
                  </a:lnTo>
                  <a:lnTo>
                    <a:pt x="6617" y="1346"/>
                  </a:lnTo>
                  <a:lnTo>
                    <a:pt x="6609" y="1230"/>
                  </a:lnTo>
                  <a:lnTo>
                    <a:pt x="6601" y="1130"/>
                  </a:lnTo>
                  <a:lnTo>
                    <a:pt x="6593" y="1049"/>
                  </a:lnTo>
                  <a:lnTo>
                    <a:pt x="6590" y="1018"/>
                  </a:lnTo>
                  <a:lnTo>
                    <a:pt x="6586" y="993"/>
                  </a:lnTo>
                  <a:lnTo>
                    <a:pt x="6586" y="993"/>
                  </a:lnTo>
                  <a:lnTo>
                    <a:pt x="6579" y="950"/>
                  </a:lnTo>
                  <a:lnTo>
                    <a:pt x="6572" y="910"/>
                  </a:lnTo>
                  <a:lnTo>
                    <a:pt x="6562" y="872"/>
                  </a:lnTo>
                  <a:lnTo>
                    <a:pt x="6557" y="854"/>
                  </a:lnTo>
                  <a:lnTo>
                    <a:pt x="6551" y="836"/>
                  </a:lnTo>
                  <a:lnTo>
                    <a:pt x="6545" y="819"/>
                  </a:lnTo>
                  <a:lnTo>
                    <a:pt x="6538" y="803"/>
                  </a:lnTo>
                  <a:lnTo>
                    <a:pt x="6531" y="788"/>
                  </a:lnTo>
                  <a:lnTo>
                    <a:pt x="6523" y="773"/>
                  </a:lnTo>
                  <a:lnTo>
                    <a:pt x="6514" y="758"/>
                  </a:lnTo>
                  <a:lnTo>
                    <a:pt x="6504" y="744"/>
                  </a:lnTo>
                  <a:lnTo>
                    <a:pt x="6493" y="731"/>
                  </a:lnTo>
                  <a:lnTo>
                    <a:pt x="6482" y="719"/>
                  </a:lnTo>
                  <a:lnTo>
                    <a:pt x="6470" y="707"/>
                  </a:lnTo>
                  <a:lnTo>
                    <a:pt x="6456" y="695"/>
                  </a:lnTo>
                  <a:lnTo>
                    <a:pt x="6442" y="685"/>
                  </a:lnTo>
                  <a:lnTo>
                    <a:pt x="6426" y="674"/>
                  </a:lnTo>
                  <a:lnTo>
                    <a:pt x="6409" y="665"/>
                  </a:lnTo>
                  <a:lnTo>
                    <a:pt x="6391" y="656"/>
                  </a:lnTo>
                  <a:lnTo>
                    <a:pt x="6372" y="648"/>
                  </a:lnTo>
                  <a:lnTo>
                    <a:pt x="6352" y="640"/>
                  </a:lnTo>
                  <a:lnTo>
                    <a:pt x="6330" y="634"/>
                  </a:lnTo>
                  <a:lnTo>
                    <a:pt x="6306" y="627"/>
                  </a:lnTo>
                  <a:lnTo>
                    <a:pt x="6282" y="622"/>
                  </a:lnTo>
                  <a:lnTo>
                    <a:pt x="6255" y="617"/>
                  </a:lnTo>
                  <a:lnTo>
                    <a:pt x="6227" y="613"/>
                  </a:lnTo>
                  <a:lnTo>
                    <a:pt x="6198" y="609"/>
                  </a:lnTo>
                  <a:lnTo>
                    <a:pt x="6167" y="606"/>
                  </a:lnTo>
                  <a:lnTo>
                    <a:pt x="6134" y="604"/>
                  </a:lnTo>
                  <a:lnTo>
                    <a:pt x="6134" y="604"/>
                  </a:lnTo>
                  <a:lnTo>
                    <a:pt x="6095" y="592"/>
                  </a:lnTo>
                  <a:lnTo>
                    <a:pt x="6004" y="567"/>
                  </a:lnTo>
                  <a:lnTo>
                    <a:pt x="5950" y="553"/>
                  </a:lnTo>
                  <a:lnTo>
                    <a:pt x="5897" y="540"/>
                  </a:lnTo>
                  <a:lnTo>
                    <a:pt x="5850" y="530"/>
                  </a:lnTo>
                  <a:lnTo>
                    <a:pt x="5831" y="527"/>
                  </a:lnTo>
                  <a:lnTo>
                    <a:pt x="5814" y="525"/>
                  </a:lnTo>
                  <a:lnTo>
                    <a:pt x="5814" y="525"/>
                  </a:lnTo>
                  <a:lnTo>
                    <a:pt x="5780" y="523"/>
                  </a:lnTo>
                  <a:lnTo>
                    <a:pt x="5737" y="521"/>
                  </a:lnTo>
                  <a:lnTo>
                    <a:pt x="5686" y="522"/>
                  </a:lnTo>
                  <a:lnTo>
                    <a:pt x="5629" y="524"/>
                  </a:lnTo>
                  <a:lnTo>
                    <a:pt x="5566" y="528"/>
                  </a:lnTo>
                  <a:lnTo>
                    <a:pt x="5533" y="532"/>
                  </a:lnTo>
                  <a:lnTo>
                    <a:pt x="5499" y="536"/>
                  </a:lnTo>
                  <a:lnTo>
                    <a:pt x="5464" y="541"/>
                  </a:lnTo>
                  <a:lnTo>
                    <a:pt x="5429" y="546"/>
                  </a:lnTo>
                  <a:lnTo>
                    <a:pt x="5393" y="554"/>
                  </a:lnTo>
                  <a:lnTo>
                    <a:pt x="5357" y="561"/>
                  </a:lnTo>
                  <a:lnTo>
                    <a:pt x="5357" y="561"/>
                  </a:lnTo>
                  <a:lnTo>
                    <a:pt x="5256" y="582"/>
                  </a:lnTo>
                  <a:lnTo>
                    <a:pt x="5111" y="609"/>
                  </a:lnTo>
                  <a:lnTo>
                    <a:pt x="4940" y="640"/>
                  </a:lnTo>
                  <a:lnTo>
                    <a:pt x="4759" y="673"/>
                  </a:lnTo>
                  <a:lnTo>
                    <a:pt x="4443" y="728"/>
                  </a:lnTo>
                  <a:lnTo>
                    <a:pt x="4307" y="752"/>
                  </a:lnTo>
                  <a:lnTo>
                    <a:pt x="4307" y="752"/>
                  </a:lnTo>
                  <a:lnTo>
                    <a:pt x="4304" y="651"/>
                  </a:lnTo>
                  <a:lnTo>
                    <a:pt x="4301" y="545"/>
                  </a:lnTo>
                  <a:lnTo>
                    <a:pt x="4297" y="424"/>
                  </a:lnTo>
                  <a:lnTo>
                    <a:pt x="4292" y="301"/>
                  </a:lnTo>
                  <a:lnTo>
                    <a:pt x="4286" y="190"/>
                  </a:lnTo>
                  <a:lnTo>
                    <a:pt x="4282" y="144"/>
                  </a:lnTo>
                  <a:lnTo>
                    <a:pt x="4279" y="107"/>
                  </a:lnTo>
                  <a:lnTo>
                    <a:pt x="4275" y="80"/>
                  </a:lnTo>
                  <a:lnTo>
                    <a:pt x="4273" y="71"/>
                  </a:lnTo>
                  <a:lnTo>
                    <a:pt x="4271" y="65"/>
                  </a:lnTo>
                  <a:lnTo>
                    <a:pt x="4271" y="65"/>
                  </a:lnTo>
                  <a:lnTo>
                    <a:pt x="4269" y="61"/>
                  </a:lnTo>
                  <a:lnTo>
                    <a:pt x="4266" y="57"/>
                  </a:lnTo>
                  <a:lnTo>
                    <a:pt x="4262" y="53"/>
                  </a:lnTo>
                  <a:lnTo>
                    <a:pt x="4257" y="50"/>
                  </a:lnTo>
                  <a:lnTo>
                    <a:pt x="4245" y="43"/>
                  </a:lnTo>
                  <a:lnTo>
                    <a:pt x="4229" y="36"/>
                  </a:lnTo>
                  <a:lnTo>
                    <a:pt x="4210" y="30"/>
                  </a:lnTo>
                  <a:lnTo>
                    <a:pt x="4187" y="24"/>
                  </a:lnTo>
                  <a:lnTo>
                    <a:pt x="4160" y="19"/>
                  </a:lnTo>
                  <a:lnTo>
                    <a:pt x="4129" y="15"/>
                  </a:lnTo>
                  <a:lnTo>
                    <a:pt x="4094" y="11"/>
                  </a:lnTo>
                  <a:lnTo>
                    <a:pt x="4055" y="7"/>
                  </a:lnTo>
                  <a:lnTo>
                    <a:pt x="4012" y="4"/>
                  </a:lnTo>
                  <a:lnTo>
                    <a:pt x="3964" y="2"/>
                  </a:lnTo>
                  <a:lnTo>
                    <a:pt x="3912" y="1"/>
                  </a:lnTo>
                  <a:lnTo>
                    <a:pt x="3855" y="0"/>
                  </a:lnTo>
                  <a:lnTo>
                    <a:pt x="3793" y="0"/>
                  </a:lnTo>
                  <a:lnTo>
                    <a:pt x="3727" y="1"/>
                  </a:lnTo>
                  <a:lnTo>
                    <a:pt x="3727" y="1"/>
                  </a:lnTo>
                  <a:lnTo>
                    <a:pt x="3727" y="1"/>
                  </a:lnTo>
                  <a:lnTo>
                    <a:pt x="3727" y="1"/>
                  </a:lnTo>
                  <a:lnTo>
                    <a:pt x="3748" y="11"/>
                  </a:lnTo>
                  <a:lnTo>
                    <a:pt x="3771" y="21"/>
                  </a:lnTo>
                  <a:lnTo>
                    <a:pt x="3796" y="35"/>
                  </a:lnTo>
                  <a:lnTo>
                    <a:pt x="3809" y="42"/>
                  </a:lnTo>
                  <a:lnTo>
                    <a:pt x="3822" y="50"/>
                  </a:lnTo>
                  <a:lnTo>
                    <a:pt x="3834" y="59"/>
                  </a:lnTo>
                  <a:lnTo>
                    <a:pt x="3844" y="68"/>
                  </a:lnTo>
                  <a:lnTo>
                    <a:pt x="3853" y="77"/>
                  </a:lnTo>
                  <a:lnTo>
                    <a:pt x="3860" y="86"/>
                  </a:lnTo>
                  <a:lnTo>
                    <a:pt x="3863" y="90"/>
                  </a:lnTo>
                  <a:lnTo>
                    <a:pt x="3865" y="95"/>
                  </a:lnTo>
                  <a:lnTo>
                    <a:pt x="3866" y="99"/>
                  </a:lnTo>
                  <a:lnTo>
                    <a:pt x="3866" y="104"/>
                  </a:lnTo>
                  <a:lnTo>
                    <a:pt x="3866" y="104"/>
                  </a:lnTo>
                  <a:lnTo>
                    <a:pt x="3865" y="123"/>
                  </a:lnTo>
                  <a:lnTo>
                    <a:pt x="3863" y="144"/>
                  </a:lnTo>
                  <a:lnTo>
                    <a:pt x="3858" y="187"/>
                  </a:lnTo>
                  <a:lnTo>
                    <a:pt x="3857" y="207"/>
                  </a:lnTo>
                  <a:lnTo>
                    <a:pt x="3857" y="225"/>
                  </a:lnTo>
                  <a:lnTo>
                    <a:pt x="3858" y="232"/>
                  </a:lnTo>
                  <a:lnTo>
                    <a:pt x="3860" y="238"/>
                  </a:lnTo>
                  <a:lnTo>
                    <a:pt x="3863" y="243"/>
                  </a:lnTo>
                  <a:lnTo>
                    <a:pt x="3866" y="247"/>
                  </a:lnTo>
                  <a:lnTo>
                    <a:pt x="3866" y="247"/>
                  </a:lnTo>
                  <a:lnTo>
                    <a:pt x="3871" y="249"/>
                  </a:lnTo>
                  <a:lnTo>
                    <a:pt x="3878" y="250"/>
                  </a:lnTo>
                  <a:lnTo>
                    <a:pt x="3886" y="249"/>
                  </a:lnTo>
                  <a:lnTo>
                    <a:pt x="3896" y="248"/>
                  </a:lnTo>
                  <a:lnTo>
                    <a:pt x="3918" y="243"/>
                  </a:lnTo>
                  <a:lnTo>
                    <a:pt x="3942" y="237"/>
                  </a:lnTo>
                  <a:lnTo>
                    <a:pt x="3954" y="235"/>
                  </a:lnTo>
                  <a:lnTo>
                    <a:pt x="3967" y="233"/>
                  </a:lnTo>
                  <a:lnTo>
                    <a:pt x="3979" y="232"/>
                  </a:lnTo>
                  <a:lnTo>
                    <a:pt x="3990" y="231"/>
                  </a:lnTo>
                  <a:lnTo>
                    <a:pt x="4001" y="233"/>
                  </a:lnTo>
                  <a:lnTo>
                    <a:pt x="4010" y="236"/>
                  </a:lnTo>
                  <a:lnTo>
                    <a:pt x="4015" y="238"/>
                  </a:lnTo>
                  <a:lnTo>
                    <a:pt x="4019" y="240"/>
                  </a:lnTo>
                  <a:lnTo>
                    <a:pt x="4022" y="243"/>
                  </a:lnTo>
                  <a:lnTo>
                    <a:pt x="4025" y="247"/>
                  </a:lnTo>
                  <a:lnTo>
                    <a:pt x="4025" y="247"/>
                  </a:lnTo>
                  <a:lnTo>
                    <a:pt x="4030" y="255"/>
                  </a:lnTo>
                  <a:lnTo>
                    <a:pt x="4034" y="265"/>
                  </a:lnTo>
                  <a:lnTo>
                    <a:pt x="4038" y="277"/>
                  </a:lnTo>
                  <a:lnTo>
                    <a:pt x="4040" y="290"/>
                  </a:lnTo>
                  <a:lnTo>
                    <a:pt x="4042" y="304"/>
                  </a:lnTo>
                  <a:lnTo>
                    <a:pt x="4044" y="319"/>
                  </a:lnTo>
                  <a:lnTo>
                    <a:pt x="4045" y="352"/>
                  </a:lnTo>
                  <a:lnTo>
                    <a:pt x="4045" y="352"/>
                  </a:lnTo>
                  <a:lnTo>
                    <a:pt x="4051" y="364"/>
                  </a:lnTo>
                  <a:lnTo>
                    <a:pt x="4056" y="378"/>
                  </a:lnTo>
                  <a:lnTo>
                    <a:pt x="4061" y="394"/>
                  </a:lnTo>
                  <a:lnTo>
                    <a:pt x="4065" y="412"/>
                  </a:lnTo>
                  <a:lnTo>
                    <a:pt x="4068" y="431"/>
                  </a:lnTo>
                  <a:lnTo>
                    <a:pt x="4071" y="452"/>
                  </a:lnTo>
                  <a:lnTo>
                    <a:pt x="4073" y="473"/>
                  </a:lnTo>
                  <a:lnTo>
                    <a:pt x="4073" y="496"/>
                  </a:lnTo>
                  <a:lnTo>
                    <a:pt x="4073" y="496"/>
                  </a:lnTo>
                  <a:lnTo>
                    <a:pt x="4073" y="773"/>
                  </a:lnTo>
                  <a:lnTo>
                    <a:pt x="4073" y="773"/>
                  </a:lnTo>
                  <a:lnTo>
                    <a:pt x="4011" y="781"/>
                  </a:lnTo>
                  <a:lnTo>
                    <a:pt x="3936" y="792"/>
                  </a:lnTo>
                  <a:lnTo>
                    <a:pt x="3849" y="806"/>
                  </a:lnTo>
                  <a:lnTo>
                    <a:pt x="3753" y="822"/>
                  </a:lnTo>
                  <a:lnTo>
                    <a:pt x="3544" y="859"/>
                  </a:lnTo>
                  <a:lnTo>
                    <a:pt x="3330" y="899"/>
                  </a:lnTo>
                  <a:lnTo>
                    <a:pt x="3129" y="937"/>
                  </a:lnTo>
                  <a:lnTo>
                    <a:pt x="2962" y="970"/>
                  </a:lnTo>
                  <a:lnTo>
                    <a:pt x="2804" y="1001"/>
                  </a:lnTo>
                  <a:lnTo>
                    <a:pt x="2804" y="1001"/>
                  </a:lnTo>
                  <a:lnTo>
                    <a:pt x="2803" y="970"/>
                  </a:lnTo>
                  <a:lnTo>
                    <a:pt x="2802" y="936"/>
                  </a:lnTo>
                  <a:lnTo>
                    <a:pt x="2802" y="868"/>
                  </a:lnTo>
                  <a:lnTo>
                    <a:pt x="2803" y="816"/>
                  </a:lnTo>
                  <a:lnTo>
                    <a:pt x="2804" y="795"/>
                  </a:lnTo>
                  <a:lnTo>
                    <a:pt x="2804" y="795"/>
                  </a:lnTo>
                  <a:lnTo>
                    <a:pt x="2805" y="788"/>
                  </a:lnTo>
                  <a:lnTo>
                    <a:pt x="2806" y="780"/>
                  </a:lnTo>
                  <a:lnTo>
                    <a:pt x="2808" y="773"/>
                  </a:lnTo>
                  <a:lnTo>
                    <a:pt x="2811" y="766"/>
                  </a:lnTo>
                  <a:lnTo>
                    <a:pt x="2818" y="752"/>
                  </a:lnTo>
                  <a:lnTo>
                    <a:pt x="2827" y="738"/>
                  </a:lnTo>
                  <a:lnTo>
                    <a:pt x="2838" y="724"/>
                  </a:lnTo>
                  <a:lnTo>
                    <a:pt x="2850" y="710"/>
                  </a:lnTo>
                  <a:lnTo>
                    <a:pt x="2863" y="697"/>
                  </a:lnTo>
                  <a:lnTo>
                    <a:pt x="2877" y="684"/>
                  </a:lnTo>
                  <a:lnTo>
                    <a:pt x="2903" y="663"/>
                  </a:lnTo>
                  <a:lnTo>
                    <a:pt x="2925" y="645"/>
                  </a:lnTo>
                  <a:lnTo>
                    <a:pt x="2947" y="630"/>
                  </a:lnTo>
                  <a:lnTo>
                    <a:pt x="2947" y="630"/>
                  </a:lnTo>
                  <a:lnTo>
                    <a:pt x="2935" y="605"/>
                  </a:lnTo>
                  <a:lnTo>
                    <a:pt x="2907" y="543"/>
                  </a:lnTo>
                  <a:lnTo>
                    <a:pt x="2874" y="468"/>
                  </a:lnTo>
                  <a:lnTo>
                    <a:pt x="2859" y="432"/>
                  </a:lnTo>
                  <a:lnTo>
                    <a:pt x="2847" y="401"/>
                  </a:lnTo>
                  <a:lnTo>
                    <a:pt x="2847" y="401"/>
                  </a:lnTo>
                  <a:lnTo>
                    <a:pt x="2842" y="386"/>
                  </a:lnTo>
                  <a:lnTo>
                    <a:pt x="2839" y="369"/>
                  </a:lnTo>
                  <a:lnTo>
                    <a:pt x="2837" y="351"/>
                  </a:lnTo>
                  <a:lnTo>
                    <a:pt x="2835" y="332"/>
                  </a:lnTo>
                  <a:lnTo>
                    <a:pt x="2835" y="313"/>
                  </a:lnTo>
                  <a:lnTo>
                    <a:pt x="2835" y="293"/>
                  </a:lnTo>
                  <a:lnTo>
                    <a:pt x="2837" y="254"/>
                  </a:lnTo>
                  <a:lnTo>
                    <a:pt x="2840" y="218"/>
                  </a:lnTo>
                  <a:lnTo>
                    <a:pt x="2843" y="189"/>
                  </a:lnTo>
                  <a:lnTo>
                    <a:pt x="2847" y="162"/>
                  </a:lnTo>
                  <a:lnTo>
                    <a:pt x="2847" y="162"/>
                  </a:lnTo>
                  <a:lnTo>
                    <a:pt x="2831" y="169"/>
                  </a:lnTo>
                  <a:lnTo>
                    <a:pt x="2816" y="178"/>
                  </a:lnTo>
                  <a:lnTo>
                    <a:pt x="2800" y="189"/>
                  </a:lnTo>
                  <a:lnTo>
                    <a:pt x="2785" y="201"/>
                  </a:lnTo>
                  <a:lnTo>
                    <a:pt x="2769" y="214"/>
                  </a:lnTo>
                  <a:lnTo>
                    <a:pt x="2754" y="228"/>
                  </a:lnTo>
                  <a:lnTo>
                    <a:pt x="2726" y="256"/>
                  </a:lnTo>
                  <a:lnTo>
                    <a:pt x="2701" y="283"/>
                  </a:lnTo>
                  <a:lnTo>
                    <a:pt x="2682" y="305"/>
                  </a:lnTo>
                  <a:lnTo>
                    <a:pt x="2664" y="327"/>
                  </a:lnTo>
                  <a:lnTo>
                    <a:pt x="2664" y="327"/>
                  </a:lnTo>
                  <a:lnTo>
                    <a:pt x="2664" y="327"/>
                  </a:lnTo>
                  <a:lnTo>
                    <a:pt x="2658" y="337"/>
                  </a:lnTo>
                  <a:lnTo>
                    <a:pt x="2652" y="351"/>
                  </a:lnTo>
                  <a:lnTo>
                    <a:pt x="2645" y="367"/>
                  </a:lnTo>
                  <a:lnTo>
                    <a:pt x="2639" y="386"/>
                  </a:lnTo>
                  <a:lnTo>
                    <a:pt x="2633" y="407"/>
                  </a:lnTo>
                  <a:lnTo>
                    <a:pt x="2628" y="430"/>
                  </a:lnTo>
                  <a:lnTo>
                    <a:pt x="2617" y="481"/>
                  </a:lnTo>
                  <a:lnTo>
                    <a:pt x="2607" y="538"/>
                  </a:lnTo>
                  <a:lnTo>
                    <a:pt x="2598" y="600"/>
                  </a:lnTo>
                  <a:lnTo>
                    <a:pt x="2589" y="662"/>
                  </a:lnTo>
                  <a:lnTo>
                    <a:pt x="2581" y="726"/>
                  </a:lnTo>
                  <a:lnTo>
                    <a:pt x="2568" y="847"/>
                  </a:lnTo>
                  <a:lnTo>
                    <a:pt x="2559" y="950"/>
                  </a:lnTo>
                  <a:lnTo>
                    <a:pt x="2551" y="1049"/>
                  </a:lnTo>
                  <a:lnTo>
                    <a:pt x="2551" y="1049"/>
                  </a:lnTo>
                  <a:lnTo>
                    <a:pt x="2300" y="1103"/>
                  </a:lnTo>
                  <a:lnTo>
                    <a:pt x="2035" y="1160"/>
                  </a:lnTo>
                  <a:lnTo>
                    <a:pt x="1717" y="1228"/>
                  </a:lnTo>
                  <a:lnTo>
                    <a:pt x="1379" y="1299"/>
                  </a:lnTo>
                  <a:lnTo>
                    <a:pt x="1051" y="1366"/>
                  </a:lnTo>
                  <a:lnTo>
                    <a:pt x="901" y="1395"/>
                  </a:lnTo>
                  <a:lnTo>
                    <a:pt x="766" y="1422"/>
                  </a:lnTo>
                  <a:lnTo>
                    <a:pt x="649" y="1444"/>
                  </a:lnTo>
                  <a:lnTo>
                    <a:pt x="554" y="1461"/>
                  </a:lnTo>
                  <a:lnTo>
                    <a:pt x="554" y="1461"/>
                  </a:lnTo>
                  <a:lnTo>
                    <a:pt x="514" y="1468"/>
                  </a:lnTo>
                  <a:lnTo>
                    <a:pt x="476" y="1476"/>
                  </a:lnTo>
                  <a:lnTo>
                    <a:pt x="440" y="1485"/>
                  </a:lnTo>
                  <a:lnTo>
                    <a:pt x="405" y="1494"/>
                  </a:lnTo>
                  <a:lnTo>
                    <a:pt x="373" y="1505"/>
                  </a:lnTo>
                  <a:lnTo>
                    <a:pt x="342" y="1517"/>
                  </a:lnTo>
                  <a:lnTo>
                    <a:pt x="313" y="1529"/>
                  </a:lnTo>
                  <a:lnTo>
                    <a:pt x="285" y="1541"/>
                  </a:lnTo>
                  <a:lnTo>
                    <a:pt x="259" y="1555"/>
                  </a:lnTo>
                  <a:lnTo>
                    <a:pt x="235" y="1569"/>
                  </a:lnTo>
                  <a:lnTo>
                    <a:pt x="212" y="1583"/>
                  </a:lnTo>
                  <a:lnTo>
                    <a:pt x="191" y="1598"/>
                  </a:lnTo>
                  <a:lnTo>
                    <a:pt x="170" y="1614"/>
                  </a:lnTo>
                  <a:lnTo>
                    <a:pt x="152" y="1630"/>
                  </a:lnTo>
                  <a:lnTo>
                    <a:pt x="134" y="1646"/>
                  </a:lnTo>
                  <a:lnTo>
                    <a:pt x="118" y="1662"/>
                  </a:lnTo>
                  <a:lnTo>
                    <a:pt x="104" y="1679"/>
                  </a:lnTo>
                  <a:lnTo>
                    <a:pt x="90" y="1696"/>
                  </a:lnTo>
                  <a:lnTo>
                    <a:pt x="78" y="1713"/>
                  </a:lnTo>
                  <a:lnTo>
                    <a:pt x="67" y="1730"/>
                  </a:lnTo>
                  <a:lnTo>
                    <a:pt x="57" y="1747"/>
                  </a:lnTo>
                  <a:lnTo>
                    <a:pt x="48" y="1764"/>
                  </a:lnTo>
                  <a:lnTo>
                    <a:pt x="39" y="1782"/>
                  </a:lnTo>
                  <a:lnTo>
                    <a:pt x="32" y="1799"/>
                  </a:lnTo>
                  <a:lnTo>
                    <a:pt x="26" y="1816"/>
                  </a:lnTo>
                  <a:lnTo>
                    <a:pt x="20" y="1833"/>
                  </a:lnTo>
                  <a:lnTo>
                    <a:pt x="16" y="1849"/>
                  </a:lnTo>
                  <a:lnTo>
                    <a:pt x="12" y="1866"/>
                  </a:lnTo>
                  <a:lnTo>
                    <a:pt x="5" y="1897"/>
                  </a:lnTo>
                  <a:lnTo>
                    <a:pt x="2" y="1927"/>
                  </a:lnTo>
                  <a:lnTo>
                    <a:pt x="2" y="1927"/>
                  </a:lnTo>
                  <a:lnTo>
                    <a:pt x="1" y="1955"/>
                  </a:lnTo>
                  <a:lnTo>
                    <a:pt x="0" y="2008"/>
                  </a:lnTo>
                  <a:lnTo>
                    <a:pt x="0" y="2182"/>
                  </a:lnTo>
                  <a:lnTo>
                    <a:pt x="2" y="2438"/>
                  </a:lnTo>
                  <a:lnTo>
                    <a:pt x="5" y="2760"/>
                  </a:lnTo>
                  <a:lnTo>
                    <a:pt x="15" y="3552"/>
                  </a:lnTo>
                  <a:lnTo>
                    <a:pt x="28" y="4452"/>
                  </a:lnTo>
                  <a:lnTo>
                    <a:pt x="44" y="5354"/>
                  </a:lnTo>
                  <a:lnTo>
                    <a:pt x="52" y="5771"/>
                  </a:lnTo>
                  <a:lnTo>
                    <a:pt x="59" y="6150"/>
                  </a:lnTo>
                  <a:lnTo>
                    <a:pt x="67" y="6475"/>
                  </a:lnTo>
                  <a:lnTo>
                    <a:pt x="74" y="6733"/>
                  </a:lnTo>
                  <a:lnTo>
                    <a:pt x="78" y="6834"/>
                  </a:lnTo>
                  <a:lnTo>
                    <a:pt x="81" y="6913"/>
                  </a:lnTo>
                  <a:lnTo>
                    <a:pt x="84" y="6968"/>
                  </a:lnTo>
                  <a:lnTo>
                    <a:pt x="87" y="6998"/>
                  </a:lnTo>
                  <a:lnTo>
                    <a:pt x="87" y="6998"/>
                  </a:lnTo>
                  <a:lnTo>
                    <a:pt x="92" y="7032"/>
                  </a:lnTo>
                  <a:lnTo>
                    <a:pt x="99" y="7066"/>
                  </a:lnTo>
                  <a:lnTo>
                    <a:pt x="106" y="7099"/>
                  </a:lnTo>
                  <a:lnTo>
                    <a:pt x="115" y="7132"/>
                  </a:lnTo>
                  <a:lnTo>
                    <a:pt x="125" y="7163"/>
                  </a:lnTo>
                  <a:lnTo>
                    <a:pt x="137" y="7194"/>
                  </a:lnTo>
                  <a:lnTo>
                    <a:pt x="151" y="7223"/>
                  </a:lnTo>
                  <a:lnTo>
                    <a:pt x="158" y="7237"/>
                  </a:lnTo>
                  <a:lnTo>
                    <a:pt x="166" y="7251"/>
                  </a:lnTo>
                  <a:lnTo>
                    <a:pt x="175" y="7264"/>
                  </a:lnTo>
                  <a:lnTo>
                    <a:pt x="185" y="7277"/>
                  </a:lnTo>
                  <a:lnTo>
                    <a:pt x="195" y="7290"/>
                  </a:lnTo>
                  <a:lnTo>
                    <a:pt x="205" y="7302"/>
                  </a:lnTo>
                  <a:lnTo>
                    <a:pt x="216" y="7314"/>
                  </a:lnTo>
                  <a:lnTo>
                    <a:pt x="227" y="7325"/>
                  </a:lnTo>
                  <a:lnTo>
                    <a:pt x="240" y="7336"/>
                  </a:lnTo>
                  <a:lnTo>
                    <a:pt x="253" y="7346"/>
                  </a:lnTo>
                  <a:lnTo>
                    <a:pt x="266" y="7356"/>
                  </a:lnTo>
                  <a:lnTo>
                    <a:pt x="281" y="7365"/>
                  </a:lnTo>
                  <a:lnTo>
                    <a:pt x="296" y="7374"/>
                  </a:lnTo>
                  <a:lnTo>
                    <a:pt x="312" y="7382"/>
                  </a:lnTo>
                  <a:lnTo>
                    <a:pt x="329" y="7390"/>
                  </a:lnTo>
                  <a:lnTo>
                    <a:pt x="347" y="7397"/>
                  </a:lnTo>
                  <a:lnTo>
                    <a:pt x="365" y="7403"/>
                  </a:lnTo>
                  <a:lnTo>
                    <a:pt x="385" y="7408"/>
                  </a:lnTo>
                  <a:lnTo>
                    <a:pt x="385" y="7408"/>
                  </a:lnTo>
                  <a:lnTo>
                    <a:pt x="405" y="7413"/>
                  </a:lnTo>
                  <a:lnTo>
                    <a:pt x="425" y="7418"/>
                  </a:lnTo>
                  <a:lnTo>
                    <a:pt x="466" y="7425"/>
                  </a:lnTo>
                  <a:lnTo>
                    <a:pt x="507" y="7429"/>
                  </a:lnTo>
                  <a:lnTo>
                    <a:pt x="547" y="7432"/>
                  </a:lnTo>
                  <a:lnTo>
                    <a:pt x="587" y="7434"/>
                  </a:lnTo>
                  <a:lnTo>
                    <a:pt x="626" y="7433"/>
                  </a:lnTo>
                  <a:lnTo>
                    <a:pt x="663" y="7432"/>
                  </a:lnTo>
                  <a:lnTo>
                    <a:pt x="698" y="7430"/>
                  </a:lnTo>
                  <a:lnTo>
                    <a:pt x="730" y="7427"/>
                  </a:lnTo>
                  <a:lnTo>
                    <a:pt x="760" y="7423"/>
                  </a:lnTo>
                  <a:lnTo>
                    <a:pt x="808" y="7416"/>
                  </a:lnTo>
                  <a:lnTo>
                    <a:pt x="840" y="7411"/>
                  </a:lnTo>
                  <a:lnTo>
                    <a:pt x="852" y="7408"/>
                  </a:lnTo>
                  <a:lnTo>
                    <a:pt x="852" y="7408"/>
                  </a:lnTo>
                  <a:lnTo>
                    <a:pt x="852" y="7415"/>
                  </a:lnTo>
                  <a:lnTo>
                    <a:pt x="854" y="7421"/>
                  </a:lnTo>
                  <a:lnTo>
                    <a:pt x="858" y="7428"/>
                  </a:lnTo>
                  <a:lnTo>
                    <a:pt x="862" y="7434"/>
                  </a:lnTo>
                  <a:lnTo>
                    <a:pt x="868" y="7439"/>
                  </a:lnTo>
                  <a:lnTo>
                    <a:pt x="875" y="7445"/>
                  </a:lnTo>
                  <a:lnTo>
                    <a:pt x="883" y="7451"/>
                  </a:lnTo>
                  <a:lnTo>
                    <a:pt x="892" y="7456"/>
                  </a:lnTo>
                  <a:lnTo>
                    <a:pt x="913" y="7466"/>
                  </a:lnTo>
                  <a:lnTo>
                    <a:pt x="937" y="7475"/>
                  </a:lnTo>
                  <a:lnTo>
                    <a:pt x="964" y="7484"/>
                  </a:lnTo>
                  <a:lnTo>
                    <a:pt x="993" y="7492"/>
                  </a:lnTo>
                  <a:lnTo>
                    <a:pt x="1024" y="7498"/>
                  </a:lnTo>
                  <a:lnTo>
                    <a:pt x="1057" y="7504"/>
                  </a:lnTo>
                  <a:lnTo>
                    <a:pt x="1091" y="7510"/>
                  </a:lnTo>
                  <a:lnTo>
                    <a:pt x="1126" y="7514"/>
                  </a:lnTo>
                  <a:lnTo>
                    <a:pt x="1161" y="7517"/>
                  </a:lnTo>
                  <a:lnTo>
                    <a:pt x="1196" y="7520"/>
                  </a:lnTo>
                  <a:lnTo>
                    <a:pt x="1229" y="7521"/>
                  </a:lnTo>
                  <a:lnTo>
                    <a:pt x="1262" y="7522"/>
                  </a:lnTo>
                  <a:lnTo>
                    <a:pt x="1262" y="7522"/>
                  </a:lnTo>
                  <a:lnTo>
                    <a:pt x="1280" y="7521"/>
                  </a:lnTo>
                  <a:lnTo>
                    <a:pt x="1303" y="7518"/>
                  </a:lnTo>
                  <a:lnTo>
                    <a:pt x="1332" y="7514"/>
                  </a:lnTo>
                  <a:lnTo>
                    <a:pt x="1363" y="7509"/>
                  </a:lnTo>
                  <a:lnTo>
                    <a:pt x="1438" y="7493"/>
                  </a:lnTo>
                  <a:lnTo>
                    <a:pt x="1527" y="7473"/>
                  </a:lnTo>
                  <a:lnTo>
                    <a:pt x="1626" y="7449"/>
                  </a:lnTo>
                  <a:lnTo>
                    <a:pt x="1735" y="7422"/>
                  </a:lnTo>
                  <a:lnTo>
                    <a:pt x="1851" y="7391"/>
                  </a:lnTo>
                  <a:lnTo>
                    <a:pt x="1972" y="7359"/>
                  </a:lnTo>
                  <a:lnTo>
                    <a:pt x="2220" y="7291"/>
                  </a:lnTo>
                  <a:lnTo>
                    <a:pt x="2463" y="7223"/>
                  </a:lnTo>
                  <a:lnTo>
                    <a:pt x="2683" y="7161"/>
                  </a:lnTo>
                  <a:lnTo>
                    <a:pt x="2863" y="7111"/>
                  </a:lnTo>
                  <a:lnTo>
                    <a:pt x="2863" y="7111"/>
                  </a:lnTo>
                  <a:lnTo>
                    <a:pt x="3100" y="7047"/>
                  </a:lnTo>
                  <a:lnTo>
                    <a:pt x="3471" y="6949"/>
                  </a:lnTo>
                  <a:lnTo>
                    <a:pt x="4411" y="6700"/>
                  </a:lnTo>
                  <a:lnTo>
                    <a:pt x="5652" y="6375"/>
                  </a:lnTo>
                  <a:lnTo>
                    <a:pt x="5652" y="6375"/>
                  </a:lnTo>
                  <a:lnTo>
                    <a:pt x="5652" y="6375"/>
                  </a:lnTo>
                  <a:lnTo>
                    <a:pt x="5652" y="6375"/>
                  </a:lnTo>
                  <a:lnTo>
                    <a:pt x="5652" y="6375"/>
                  </a:lnTo>
                  <a:lnTo>
                    <a:pt x="5665" y="6360"/>
                  </a:lnTo>
                  <a:lnTo>
                    <a:pt x="5679" y="6346"/>
                  </a:lnTo>
                  <a:lnTo>
                    <a:pt x="5693" y="6333"/>
                  </a:lnTo>
                  <a:lnTo>
                    <a:pt x="5707" y="6321"/>
                  </a:lnTo>
                  <a:lnTo>
                    <a:pt x="5721" y="6310"/>
                  </a:lnTo>
                  <a:lnTo>
                    <a:pt x="5735" y="6300"/>
                  </a:lnTo>
                  <a:lnTo>
                    <a:pt x="5750" y="6290"/>
                  </a:lnTo>
                  <a:lnTo>
                    <a:pt x="5764" y="6282"/>
                  </a:lnTo>
                  <a:lnTo>
                    <a:pt x="5778" y="6274"/>
                  </a:lnTo>
                  <a:lnTo>
                    <a:pt x="5792" y="6267"/>
                  </a:lnTo>
                  <a:lnTo>
                    <a:pt x="5820" y="6255"/>
                  </a:lnTo>
                  <a:lnTo>
                    <a:pt x="5847" y="6245"/>
                  </a:lnTo>
                  <a:lnTo>
                    <a:pt x="5874" y="6238"/>
                  </a:lnTo>
                  <a:lnTo>
                    <a:pt x="5899" y="6231"/>
                  </a:lnTo>
                  <a:lnTo>
                    <a:pt x="5923" y="6226"/>
                  </a:lnTo>
                  <a:lnTo>
                    <a:pt x="5967" y="6219"/>
                  </a:lnTo>
                  <a:lnTo>
                    <a:pt x="5986" y="6215"/>
                  </a:lnTo>
                  <a:lnTo>
                    <a:pt x="6002" y="6211"/>
                  </a:lnTo>
                  <a:lnTo>
                    <a:pt x="6016" y="6207"/>
                  </a:lnTo>
                  <a:lnTo>
                    <a:pt x="6028" y="6201"/>
                  </a:lnTo>
                  <a:lnTo>
                    <a:pt x="6028" y="6201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C64DAD3-9E56-496B-A7A0-4B33BAB78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738" y="5861050"/>
              <a:ext cx="2093913" cy="996950"/>
            </a:xfrm>
            <a:custGeom>
              <a:avLst/>
              <a:gdLst>
                <a:gd name="T0" fmla="*/ 6826 w 7916"/>
                <a:gd name="T1" fmla="*/ 1975 h 3770"/>
                <a:gd name="T2" fmla="*/ 6491 w 7916"/>
                <a:gd name="T3" fmla="*/ 1865 h 3770"/>
                <a:gd name="T4" fmla="*/ 6142 w 7916"/>
                <a:gd name="T5" fmla="*/ 1747 h 3770"/>
                <a:gd name="T6" fmla="*/ 5549 w 7916"/>
                <a:gd name="T7" fmla="*/ 1485 h 3770"/>
                <a:gd name="T8" fmla="*/ 5211 w 7916"/>
                <a:gd name="T9" fmla="*/ 1439 h 3770"/>
                <a:gd name="T10" fmla="*/ 5014 w 7916"/>
                <a:gd name="T11" fmla="*/ 1412 h 3770"/>
                <a:gd name="T12" fmla="*/ 5062 w 7916"/>
                <a:gd name="T13" fmla="*/ 1284 h 3770"/>
                <a:gd name="T14" fmla="*/ 4869 w 7916"/>
                <a:gd name="T15" fmla="*/ 874 h 3770"/>
                <a:gd name="T16" fmla="*/ 4148 w 7916"/>
                <a:gd name="T17" fmla="*/ 684 h 3770"/>
                <a:gd name="T18" fmla="*/ 3336 w 7916"/>
                <a:gd name="T19" fmla="*/ 421 h 3770"/>
                <a:gd name="T20" fmla="*/ 2863 w 7916"/>
                <a:gd name="T21" fmla="*/ 145 h 3770"/>
                <a:gd name="T22" fmla="*/ 2654 w 7916"/>
                <a:gd name="T23" fmla="*/ 70 h 3770"/>
                <a:gd name="T24" fmla="*/ 2421 w 7916"/>
                <a:gd name="T25" fmla="*/ 352 h 3770"/>
                <a:gd name="T26" fmla="*/ 2273 w 7916"/>
                <a:gd name="T27" fmla="*/ 607 h 3770"/>
                <a:gd name="T28" fmla="*/ 2150 w 7916"/>
                <a:gd name="T29" fmla="*/ 692 h 3770"/>
                <a:gd name="T30" fmla="*/ 1820 w 7916"/>
                <a:gd name="T31" fmla="*/ 801 h 3770"/>
                <a:gd name="T32" fmla="*/ 1144 w 7916"/>
                <a:gd name="T33" fmla="*/ 854 h 3770"/>
                <a:gd name="T34" fmla="*/ 770 w 7916"/>
                <a:gd name="T35" fmla="*/ 881 h 3770"/>
                <a:gd name="T36" fmla="*/ 219 w 7916"/>
                <a:gd name="T37" fmla="*/ 1033 h 3770"/>
                <a:gd name="T38" fmla="*/ 85 w 7916"/>
                <a:gd name="T39" fmla="*/ 1100 h 3770"/>
                <a:gd name="T40" fmla="*/ 9 w 7916"/>
                <a:gd name="T41" fmla="*/ 1189 h 3770"/>
                <a:gd name="T42" fmla="*/ 15 w 7916"/>
                <a:gd name="T43" fmla="*/ 1277 h 3770"/>
                <a:gd name="T44" fmla="*/ 354 w 7916"/>
                <a:gd name="T45" fmla="*/ 1460 h 3770"/>
                <a:gd name="T46" fmla="*/ 1068 w 7916"/>
                <a:gd name="T47" fmla="*/ 1767 h 3770"/>
                <a:gd name="T48" fmla="*/ 1387 w 7916"/>
                <a:gd name="T49" fmla="*/ 1844 h 3770"/>
                <a:gd name="T50" fmla="*/ 2109 w 7916"/>
                <a:gd name="T51" fmla="*/ 1827 h 3770"/>
                <a:gd name="T52" fmla="*/ 2969 w 7916"/>
                <a:gd name="T53" fmla="*/ 1723 h 3770"/>
                <a:gd name="T54" fmla="*/ 3502 w 7916"/>
                <a:gd name="T55" fmla="*/ 1585 h 3770"/>
                <a:gd name="T56" fmla="*/ 4100 w 7916"/>
                <a:gd name="T57" fmla="*/ 1709 h 3770"/>
                <a:gd name="T58" fmla="*/ 4835 w 7916"/>
                <a:gd name="T59" fmla="*/ 1755 h 3770"/>
                <a:gd name="T60" fmla="*/ 4704 w 7916"/>
                <a:gd name="T61" fmla="*/ 1916 h 3770"/>
                <a:gd name="T62" fmla="*/ 4597 w 7916"/>
                <a:gd name="T63" fmla="*/ 1971 h 3770"/>
                <a:gd name="T64" fmla="*/ 4543 w 7916"/>
                <a:gd name="T65" fmla="*/ 2015 h 3770"/>
                <a:gd name="T66" fmla="*/ 4562 w 7916"/>
                <a:gd name="T67" fmla="*/ 2118 h 3770"/>
                <a:gd name="T68" fmla="*/ 4519 w 7916"/>
                <a:gd name="T69" fmla="*/ 2195 h 3770"/>
                <a:gd name="T70" fmla="*/ 4359 w 7916"/>
                <a:gd name="T71" fmla="*/ 2328 h 3770"/>
                <a:gd name="T72" fmla="*/ 4221 w 7916"/>
                <a:gd name="T73" fmla="*/ 2407 h 3770"/>
                <a:gd name="T74" fmla="*/ 3943 w 7916"/>
                <a:gd name="T75" fmla="*/ 2591 h 3770"/>
                <a:gd name="T76" fmla="*/ 3770 w 7916"/>
                <a:gd name="T77" fmla="*/ 2690 h 3770"/>
                <a:gd name="T78" fmla="*/ 3204 w 7916"/>
                <a:gd name="T79" fmla="*/ 2835 h 3770"/>
                <a:gd name="T80" fmla="*/ 2919 w 7916"/>
                <a:gd name="T81" fmla="*/ 2917 h 3770"/>
                <a:gd name="T82" fmla="*/ 2808 w 7916"/>
                <a:gd name="T83" fmla="*/ 3038 h 3770"/>
                <a:gd name="T84" fmla="*/ 2743 w 7916"/>
                <a:gd name="T85" fmla="*/ 3183 h 3770"/>
                <a:gd name="T86" fmla="*/ 2695 w 7916"/>
                <a:gd name="T87" fmla="*/ 3287 h 3770"/>
                <a:gd name="T88" fmla="*/ 2754 w 7916"/>
                <a:gd name="T89" fmla="*/ 3353 h 3770"/>
                <a:gd name="T90" fmla="*/ 3234 w 7916"/>
                <a:gd name="T91" fmla="*/ 3550 h 3770"/>
                <a:gd name="T92" fmla="*/ 3858 w 7916"/>
                <a:gd name="T93" fmla="*/ 3709 h 3770"/>
                <a:gd name="T94" fmla="*/ 4501 w 7916"/>
                <a:gd name="T95" fmla="*/ 3770 h 3770"/>
                <a:gd name="T96" fmla="*/ 5231 w 7916"/>
                <a:gd name="T97" fmla="*/ 3721 h 3770"/>
                <a:gd name="T98" fmla="*/ 5840 w 7916"/>
                <a:gd name="T99" fmla="*/ 3612 h 3770"/>
                <a:gd name="T100" fmla="*/ 6175 w 7916"/>
                <a:gd name="T101" fmla="*/ 3516 h 3770"/>
                <a:gd name="T102" fmla="*/ 6533 w 7916"/>
                <a:gd name="T103" fmla="*/ 3326 h 3770"/>
                <a:gd name="T104" fmla="*/ 7030 w 7916"/>
                <a:gd name="T105" fmla="*/ 3199 h 3770"/>
                <a:gd name="T106" fmla="*/ 7386 w 7916"/>
                <a:gd name="T107" fmla="*/ 3113 h 3770"/>
                <a:gd name="T108" fmla="*/ 7837 w 7916"/>
                <a:gd name="T109" fmla="*/ 2930 h 3770"/>
                <a:gd name="T110" fmla="*/ 7896 w 7916"/>
                <a:gd name="T111" fmla="*/ 2843 h 3770"/>
                <a:gd name="T112" fmla="*/ 7913 w 7916"/>
                <a:gd name="T113" fmla="*/ 2550 h 3770"/>
                <a:gd name="T114" fmla="*/ 7895 w 7916"/>
                <a:gd name="T115" fmla="*/ 2301 h 3770"/>
                <a:gd name="T116" fmla="*/ 7852 w 7916"/>
                <a:gd name="T117" fmla="*/ 2279 h 3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16" h="3770">
                  <a:moveTo>
                    <a:pt x="7012" y="2013"/>
                  </a:moveTo>
                  <a:lnTo>
                    <a:pt x="7012" y="2013"/>
                  </a:lnTo>
                  <a:lnTo>
                    <a:pt x="6997" y="2013"/>
                  </a:lnTo>
                  <a:lnTo>
                    <a:pt x="6982" y="2012"/>
                  </a:lnTo>
                  <a:lnTo>
                    <a:pt x="6952" y="2008"/>
                  </a:lnTo>
                  <a:lnTo>
                    <a:pt x="6921" y="2002"/>
                  </a:lnTo>
                  <a:lnTo>
                    <a:pt x="6889" y="1995"/>
                  </a:lnTo>
                  <a:lnTo>
                    <a:pt x="6858" y="1985"/>
                  </a:lnTo>
                  <a:lnTo>
                    <a:pt x="6826" y="1975"/>
                  </a:lnTo>
                  <a:lnTo>
                    <a:pt x="6793" y="1963"/>
                  </a:lnTo>
                  <a:lnTo>
                    <a:pt x="6760" y="1951"/>
                  </a:lnTo>
                  <a:lnTo>
                    <a:pt x="6694" y="1926"/>
                  </a:lnTo>
                  <a:lnTo>
                    <a:pt x="6660" y="1913"/>
                  </a:lnTo>
                  <a:lnTo>
                    <a:pt x="6626" y="1901"/>
                  </a:lnTo>
                  <a:lnTo>
                    <a:pt x="6593" y="1890"/>
                  </a:lnTo>
                  <a:lnTo>
                    <a:pt x="6559" y="1880"/>
                  </a:lnTo>
                  <a:lnTo>
                    <a:pt x="6525" y="1872"/>
                  </a:lnTo>
                  <a:lnTo>
                    <a:pt x="6491" y="1865"/>
                  </a:lnTo>
                  <a:lnTo>
                    <a:pt x="6491" y="1865"/>
                  </a:lnTo>
                  <a:lnTo>
                    <a:pt x="6474" y="1861"/>
                  </a:lnTo>
                  <a:lnTo>
                    <a:pt x="6455" y="1857"/>
                  </a:lnTo>
                  <a:lnTo>
                    <a:pt x="6412" y="1845"/>
                  </a:lnTo>
                  <a:lnTo>
                    <a:pt x="6365" y="1831"/>
                  </a:lnTo>
                  <a:lnTo>
                    <a:pt x="6314" y="1813"/>
                  </a:lnTo>
                  <a:lnTo>
                    <a:pt x="6259" y="1793"/>
                  </a:lnTo>
                  <a:lnTo>
                    <a:pt x="6201" y="1771"/>
                  </a:lnTo>
                  <a:lnTo>
                    <a:pt x="6142" y="1747"/>
                  </a:lnTo>
                  <a:lnTo>
                    <a:pt x="6080" y="1721"/>
                  </a:lnTo>
                  <a:lnTo>
                    <a:pt x="5956" y="1668"/>
                  </a:lnTo>
                  <a:lnTo>
                    <a:pt x="5835" y="1614"/>
                  </a:lnTo>
                  <a:lnTo>
                    <a:pt x="5721" y="1562"/>
                  </a:lnTo>
                  <a:lnTo>
                    <a:pt x="5621" y="1514"/>
                  </a:lnTo>
                  <a:lnTo>
                    <a:pt x="5621" y="1514"/>
                  </a:lnTo>
                  <a:lnTo>
                    <a:pt x="5598" y="1503"/>
                  </a:lnTo>
                  <a:lnTo>
                    <a:pt x="5574" y="1494"/>
                  </a:lnTo>
                  <a:lnTo>
                    <a:pt x="5549" y="1485"/>
                  </a:lnTo>
                  <a:lnTo>
                    <a:pt x="5523" y="1478"/>
                  </a:lnTo>
                  <a:lnTo>
                    <a:pt x="5497" y="1472"/>
                  </a:lnTo>
                  <a:lnTo>
                    <a:pt x="5470" y="1466"/>
                  </a:lnTo>
                  <a:lnTo>
                    <a:pt x="5444" y="1461"/>
                  </a:lnTo>
                  <a:lnTo>
                    <a:pt x="5417" y="1457"/>
                  </a:lnTo>
                  <a:lnTo>
                    <a:pt x="5363" y="1450"/>
                  </a:lnTo>
                  <a:lnTo>
                    <a:pt x="5311" y="1445"/>
                  </a:lnTo>
                  <a:lnTo>
                    <a:pt x="5259" y="1442"/>
                  </a:lnTo>
                  <a:lnTo>
                    <a:pt x="5211" y="1439"/>
                  </a:lnTo>
                  <a:lnTo>
                    <a:pt x="5124" y="1436"/>
                  </a:lnTo>
                  <a:lnTo>
                    <a:pt x="5088" y="1433"/>
                  </a:lnTo>
                  <a:lnTo>
                    <a:pt x="5058" y="1430"/>
                  </a:lnTo>
                  <a:lnTo>
                    <a:pt x="5045" y="1428"/>
                  </a:lnTo>
                  <a:lnTo>
                    <a:pt x="5035" y="1425"/>
                  </a:lnTo>
                  <a:lnTo>
                    <a:pt x="5026" y="1422"/>
                  </a:lnTo>
                  <a:lnTo>
                    <a:pt x="5019" y="1418"/>
                  </a:lnTo>
                  <a:lnTo>
                    <a:pt x="5015" y="1414"/>
                  </a:lnTo>
                  <a:lnTo>
                    <a:pt x="5014" y="1412"/>
                  </a:lnTo>
                  <a:lnTo>
                    <a:pt x="5013" y="1409"/>
                  </a:lnTo>
                  <a:lnTo>
                    <a:pt x="5013" y="1406"/>
                  </a:lnTo>
                  <a:lnTo>
                    <a:pt x="5013" y="1403"/>
                  </a:lnTo>
                  <a:lnTo>
                    <a:pt x="5016" y="1397"/>
                  </a:lnTo>
                  <a:lnTo>
                    <a:pt x="5016" y="1397"/>
                  </a:lnTo>
                  <a:lnTo>
                    <a:pt x="5025" y="1379"/>
                  </a:lnTo>
                  <a:lnTo>
                    <a:pt x="5036" y="1353"/>
                  </a:lnTo>
                  <a:lnTo>
                    <a:pt x="5048" y="1321"/>
                  </a:lnTo>
                  <a:lnTo>
                    <a:pt x="5062" y="1284"/>
                  </a:lnTo>
                  <a:lnTo>
                    <a:pt x="5091" y="1200"/>
                  </a:lnTo>
                  <a:lnTo>
                    <a:pt x="5122" y="1109"/>
                  </a:lnTo>
                  <a:lnTo>
                    <a:pt x="5174" y="948"/>
                  </a:lnTo>
                  <a:lnTo>
                    <a:pt x="5196" y="877"/>
                  </a:lnTo>
                  <a:lnTo>
                    <a:pt x="5196" y="877"/>
                  </a:lnTo>
                  <a:lnTo>
                    <a:pt x="4909" y="877"/>
                  </a:lnTo>
                  <a:lnTo>
                    <a:pt x="4909" y="877"/>
                  </a:lnTo>
                  <a:lnTo>
                    <a:pt x="4891" y="876"/>
                  </a:lnTo>
                  <a:lnTo>
                    <a:pt x="4869" y="874"/>
                  </a:lnTo>
                  <a:lnTo>
                    <a:pt x="4843" y="870"/>
                  </a:lnTo>
                  <a:lnTo>
                    <a:pt x="4814" y="864"/>
                  </a:lnTo>
                  <a:lnTo>
                    <a:pt x="4745" y="850"/>
                  </a:lnTo>
                  <a:lnTo>
                    <a:pt x="4664" y="830"/>
                  </a:lnTo>
                  <a:lnTo>
                    <a:pt x="4574" y="807"/>
                  </a:lnTo>
                  <a:lnTo>
                    <a:pt x="4475" y="780"/>
                  </a:lnTo>
                  <a:lnTo>
                    <a:pt x="4369" y="750"/>
                  </a:lnTo>
                  <a:lnTo>
                    <a:pt x="4260" y="718"/>
                  </a:lnTo>
                  <a:lnTo>
                    <a:pt x="4148" y="684"/>
                  </a:lnTo>
                  <a:lnTo>
                    <a:pt x="4035" y="650"/>
                  </a:lnTo>
                  <a:lnTo>
                    <a:pt x="3815" y="580"/>
                  </a:lnTo>
                  <a:lnTo>
                    <a:pt x="3613" y="516"/>
                  </a:lnTo>
                  <a:lnTo>
                    <a:pt x="3444" y="462"/>
                  </a:lnTo>
                  <a:lnTo>
                    <a:pt x="3444" y="462"/>
                  </a:lnTo>
                  <a:lnTo>
                    <a:pt x="3417" y="453"/>
                  </a:lnTo>
                  <a:lnTo>
                    <a:pt x="3390" y="443"/>
                  </a:lnTo>
                  <a:lnTo>
                    <a:pt x="3363" y="432"/>
                  </a:lnTo>
                  <a:lnTo>
                    <a:pt x="3336" y="421"/>
                  </a:lnTo>
                  <a:lnTo>
                    <a:pt x="3281" y="396"/>
                  </a:lnTo>
                  <a:lnTo>
                    <a:pt x="3225" y="369"/>
                  </a:lnTo>
                  <a:lnTo>
                    <a:pt x="3170" y="340"/>
                  </a:lnTo>
                  <a:lnTo>
                    <a:pt x="3115" y="309"/>
                  </a:lnTo>
                  <a:lnTo>
                    <a:pt x="3062" y="277"/>
                  </a:lnTo>
                  <a:lnTo>
                    <a:pt x="3010" y="244"/>
                  </a:lnTo>
                  <a:lnTo>
                    <a:pt x="2959" y="211"/>
                  </a:lnTo>
                  <a:lnTo>
                    <a:pt x="2910" y="178"/>
                  </a:lnTo>
                  <a:lnTo>
                    <a:pt x="2863" y="145"/>
                  </a:lnTo>
                  <a:lnTo>
                    <a:pt x="2818" y="113"/>
                  </a:lnTo>
                  <a:lnTo>
                    <a:pt x="2776" y="82"/>
                  </a:lnTo>
                  <a:lnTo>
                    <a:pt x="2738" y="53"/>
                  </a:lnTo>
                  <a:lnTo>
                    <a:pt x="2670" y="0"/>
                  </a:lnTo>
                  <a:lnTo>
                    <a:pt x="2670" y="0"/>
                  </a:lnTo>
                  <a:lnTo>
                    <a:pt x="2663" y="28"/>
                  </a:lnTo>
                  <a:lnTo>
                    <a:pt x="2658" y="50"/>
                  </a:lnTo>
                  <a:lnTo>
                    <a:pt x="2654" y="70"/>
                  </a:lnTo>
                  <a:lnTo>
                    <a:pt x="2654" y="70"/>
                  </a:lnTo>
                  <a:lnTo>
                    <a:pt x="2621" y="106"/>
                  </a:lnTo>
                  <a:lnTo>
                    <a:pt x="2586" y="145"/>
                  </a:lnTo>
                  <a:lnTo>
                    <a:pt x="2545" y="192"/>
                  </a:lnTo>
                  <a:lnTo>
                    <a:pt x="2503" y="242"/>
                  </a:lnTo>
                  <a:lnTo>
                    <a:pt x="2482" y="266"/>
                  </a:lnTo>
                  <a:lnTo>
                    <a:pt x="2464" y="290"/>
                  </a:lnTo>
                  <a:lnTo>
                    <a:pt x="2447" y="313"/>
                  </a:lnTo>
                  <a:lnTo>
                    <a:pt x="2432" y="334"/>
                  </a:lnTo>
                  <a:lnTo>
                    <a:pt x="2421" y="352"/>
                  </a:lnTo>
                  <a:lnTo>
                    <a:pt x="2414" y="367"/>
                  </a:lnTo>
                  <a:lnTo>
                    <a:pt x="2414" y="367"/>
                  </a:lnTo>
                  <a:lnTo>
                    <a:pt x="2402" y="394"/>
                  </a:lnTo>
                  <a:lnTo>
                    <a:pt x="2388" y="422"/>
                  </a:lnTo>
                  <a:lnTo>
                    <a:pt x="2372" y="451"/>
                  </a:lnTo>
                  <a:lnTo>
                    <a:pt x="2354" y="482"/>
                  </a:lnTo>
                  <a:lnTo>
                    <a:pt x="2335" y="512"/>
                  </a:lnTo>
                  <a:lnTo>
                    <a:pt x="2315" y="544"/>
                  </a:lnTo>
                  <a:lnTo>
                    <a:pt x="2273" y="607"/>
                  </a:lnTo>
                  <a:lnTo>
                    <a:pt x="2273" y="607"/>
                  </a:lnTo>
                  <a:lnTo>
                    <a:pt x="2266" y="615"/>
                  </a:lnTo>
                  <a:lnTo>
                    <a:pt x="2259" y="623"/>
                  </a:lnTo>
                  <a:lnTo>
                    <a:pt x="2249" y="632"/>
                  </a:lnTo>
                  <a:lnTo>
                    <a:pt x="2238" y="640"/>
                  </a:lnTo>
                  <a:lnTo>
                    <a:pt x="2226" y="649"/>
                  </a:lnTo>
                  <a:lnTo>
                    <a:pt x="2213" y="658"/>
                  </a:lnTo>
                  <a:lnTo>
                    <a:pt x="2183" y="675"/>
                  </a:lnTo>
                  <a:lnTo>
                    <a:pt x="2150" y="692"/>
                  </a:lnTo>
                  <a:lnTo>
                    <a:pt x="2113" y="708"/>
                  </a:lnTo>
                  <a:lnTo>
                    <a:pt x="2074" y="724"/>
                  </a:lnTo>
                  <a:lnTo>
                    <a:pt x="2035" y="739"/>
                  </a:lnTo>
                  <a:lnTo>
                    <a:pt x="1995" y="753"/>
                  </a:lnTo>
                  <a:lnTo>
                    <a:pt x="1955" y="766"/>
                  </a:lnTo>
                  <a:lnTo>
                    <a:pt x="1917" y="777"/>
                  </a:lnTo>
                  <a:lnTo>
                    <a:pt x="1882" y="787"/>
                  </a:lnTo>
                  <a:lnTo>
                    <a:pt x="1849" y="795"/>
                  </a:lnTo>
                  <a:lnTo>
                    <a:pt x="1820" y="801"/>
                  </a:lnTo>
                  <a:lnTo>
                    <a:pt x="1795" y="805"/>
                  </a:lnTo>
                  <a:lnTo>
                    <a:pt x="1776" y="806"/>
                  </a:lnTo>
                  <a:lnTo>
                    <a:pt x="1776" y="806"/>
                  </a:lnTo>
                  <a:lnTo>
                    <a:pt x="1755" y="807"/>
                  </a:lnTo>
                  <a:lnTo>
                    <a:pt x="1724" y="809"/>
                  </a:lnTo>
                  <a:lnTo>
                    <a:pt x="1638" y="815"/>
                  </a:lnTo>
                  <a:lnTo>
                    <a:pt x="1401" y="834"/>
                  </a:lnTo>
                  <a:lnTo>
                    <a:pt x="1270" y="845"/>
                  </a:lnTo>
                  <a:lnTo>
                    <a:pt x="1144" y="854"/>
                  </a:lnTo>
                  <a:lnTo>
                    <a:pt x="1031" y="860"/>
                  </a:lnTo>
                  <a:lnTo>
                    <a:pt x="983" y="862"/>
                  </a:lnTo>
                  <a:lnTo>
                    <a:pt x="942" y="863"/>
                  </a:lnTo>
                  <a:lnTo>
                    <a:pt x="942" y="863"/>
                  </a:lnTo>
                  <a:lnTo>
                    <a:pt x="922" y="863"/>
                  </a:lnTo>
                  <a:lnTo>
                    <a:pt x="902" y="864"/>
                  </a:lnTo>
                  <a:lnTo>
                    <a:pt x="860" y="868"/>
                  </a:lnTo>
                  <a:lnTo>
                    <a:pt x="816" y="874"/>
                  </a:lnTo>
                  <a:lnTo>
                    <a:pt x="770" y="881"/>
                  </a:lnTo>
                  <a:lnTo>
                    <a:pt x="723" y="891"/>
                  </a:lnTo>
                  <a:lnTo>
                    <a:pt x="674" y="902"/>
                  </a:lnTo>
                  <a:lnTo>
                    <a:pt x="624" y="914"/>
                  </a:lnTo>
                  <a:lnTo>
                    <a:pt x="575" y="926"/>
                  </a:lnTo>
                  <a:lnTo>
                    <a:pt x="525" y="940"/>
                  </a:lnTo>
                  <a:lnTo>
                    <a:pt x="476" y="954"/>
                  </a:lnTo>
                  <a:lnTo>
                    <a:pt x="382" y="982"/>
                  </a:lnTo>
                  <a:lnTo>
                    <a:pt x="219" y="1033"/>
                  </a:lnTo>
                  <a:lnTo>
                    <a:pt x="219" y="1033"/>
                  </a:lnTo>
                  <a:lnTo>
                    <a:pt x="202" y="1038"/>
                  </a:lnTo>
                  <a:lnTo>
                    <a:pt x="186" y="1044"/>
                  </a:lnTo>
                  <a:lnTo>
                    <a:pt x="169" y="1051"/>
                  </a:lnTo>
                  <a:lnTo>
                    <a:pt x="154" y="1058"/>
                  </a:lnTo>
                  <a:lnTo>
                    <a:pt x="139" y="1066"/>
                  </a:lnTo>
                  <a:lnTo>
                    <a:pt x="124" y="1074"/>
                  </a:lnTo>
                  <a:lnTo>
                    <a:pt x="111" y="1082"/>
                  </a:lnTo>
                  <a:lnTo>
                    <a:pt x="97" y="1091"/>
                  </a:lnTo>
                  <a:lnTo>
                    <a:pt x="85" y="1100"/>
                  </a:lnTo>
                  <a:lnTo>
                    <a:pt x="73" y="1109"/>
                  </a:lnTo>
                  <a:lnTo>
                    <a:pt x="62" y="1119"/>
                  </a:lnTo>
                  <a:lnTo>
                    <a:pt x="52" y="1128"/>
                  </a:lnTo>
                  <a:lnTo>
                    <a:pt x="42" y="1138"/>
                  </a:lnTo>
                  <a:lnTo>
                    <a:pt x="34" y="1148"/>
                  </a:lnTo>
                  <a:lnTo>
                    <a:pt x="26" y="1158"/>
                  </a:lnTo>
                  <a:lnTo>
                    <a:pt x="19" y="1169"/>
                  </a:lnTo>
                  <a:lnTo>
                    <a:pt x="13" y="1179"/>
                  </a:lnTo>
                  <a:lnTo>
                    <a:pt x="9" y="1189"/>
                  </a:lnTo>
                  <a:lnTo>
                    <a:pt x="5" y="1200"/>
                  </a:lnTo>
                  <a:lnTo>
                    <a:pt x="2" y="1210"/>
                  </a:lnTo>
                  <a:lnTo>
                    <a:pt x="0" y="1220"/>
                  </a:lnTo>
                  <a:lnTo>
                    <a:pt x="0" y="1230"/>
                  </a:lnTo>
                  <a:lnTo>
                    <a:pt x="0" y="1240"/>
                  </a:lnTo>
                  <a:lnTo>
                    <a:pt x="2" y="1249"/>
                  </a:lnTo>
                  <a:lnTo>
                    <a:pt x="5" y="1259"/>
                  </a:lnTo>
                  <a:lnTo>
                    <a:pt x="10" y="1268"/>
                  </a:lnTo>
                  <a:lnTo>
                    <a:pt x="15" y="1277"/>
                  </a:lnTo>
                  <a:lnTo>
                    <a:pt x="22" y="1285"/>
                  </a:lnTo>
                  <a:lnTo>
                    <a:pt x="30" y="1294"/>
                  </a:lnTo>
                  <a:lnTo>
                    <a:pt x="40" y="1301"/>
                  </a:lnTo>
                  <a:lnTo>
                    <a:pt x="51" y="1309"/>
                  </a:lnTo>
                  <a:lnTo>
                    <a:pt x="63" y="1315"/>
                  </a:lnTo>
                  <a:lnTo>
                    <a:pt x="63" y="1315"/>
                  </a:lnTo>
                  <a:lnTo>
                    <a:pt x="145" y="1357"/>
                  </a:lnTo>
                  <a:lnTo>
                    <a:pt x="275" y="1421"/>
                  </a:lnTo>
                  <a:lnTo>
                    <a:pt x="354" y="1460"/>
                  </a:lnTo>
                  <a:lnTo>
                    <a:pt x="440" y="1501"/>
                  </a:lnTo>
                  <a:lnTo>
                    <a:pt x="532" y="1545"/>
                  </a:lnTo>
                  <a:lnTo>
                    <a:pt x="628" y="1589"/>
                  </a:lnTo>
                  <a:lnTo>
                    <a:pt x="726" y="1632"/>
                  </a:lnTo>
                  <a:lnTo>
                    <a:pt x="825" y="1674"/>
                  </a:lnTo>
                  <a:lnTo>
                    <a:pt x="924" y="1714"/>
                  </a:lnTo>
                  <a:lnTo>
                    <a:pt x="974" y="1733"/>
                  </a:lnTo>
                  <a:lnTo>
                    <a:pt x="1021" y="1750"/>
                  </a:lnTo>
                  <a:lnTo>
                    <a:pt x="1068" y="1767"/>
                  </a:lnTo>
                  <a:lnTo>
                    <a:pt x="1114" y="1782"/>
                  </a:lnTo>
                  <a:lnTo>
                    <a:pt x="1158" y="1796"/>
                  </a:lnTo>
                  <a:lnTo>
                    <a:pt x="1201" y="1808"/>
                  </a:lnTo>
                  <a:lnTo>
                    <a:pt x="1242" y="1819"/>
                  </a:lnTo>
                  <a:lnTo>
                    <a:pt x="1281" y="1828"/>
                  </a:lnTo>
                  <a:lnTo>
                    <a:pt x="1318" y="1835"/>
                  </a:lnTo>
                  <a:lnTo>
                    <a:pt x="1352" y="1840"/>
                  </a:lnTo>
                  <a:lnTo>
                    <a:pt x="1352" y="1840"/>
                  </a:lnTo>
                  <a:lnTo>
                    <a:pt x="1387" y="1844"/>
                  </a:lnTo>
                  <a:lnTo>
                    <a:pt x="1426" y="1846"/>
                  </a:lnTo>
                  <a:lnTo>
                    <a:pt x="1470" y="1848"/>
                  </a:lnTo>
                  <a:lnTo>
                    <a:pt x="1516" y="1850"/>
                  </a:lnTo>
                  <a:lnTo>
                    <a:pt x="1566" y="1850"/>
                  </a:lnTo>
                  <a:lnTo>
                    <a:pt x="1618" y="1850"/>
                  </a:lnTo>
                  <a:lnTo>
                    <a:pt x="1731" y="1848"/>
                  </a:lnTo>
                  <a:lnTo>
                    <a:pt x="1852" y="1843"/>
                  </a:lnTo>
                  <a:lnTo>
                    <a:pt x="1978" y="1836"/>
                  </a:lnTo>
                  <a:lnTo>
                    <a:pt x="2109" y="1827"/>
                  </a:lnTo>
                  <a:lnTo>
                    <a:pt x="2241" y="1817"/>
                  </a:lnTo>
                  <a:lnTo>
                    <a:pt x="2371" y="1805"/>
                  </a:lnTo>
                  <a:lnTo>
                    <a:pt x="2498" y="1792"/>
                  </a:lnTo>
                  <a:lnTo>
                    <a:pt x="2620" y="1777"/>
                  </a:lnTo>
                  <a:lnTo>
                    <a:pt x="2734" y="1762"/>
                  </a:lnTo>
                  <a:lnTo>
                    <a:pt x="2837" y="1747"/>
                  </a:lnTo>
                  <a:lnTo>
                    <a:pt x="2885" y="1739"/>
                  </a:lnTo>
                  <a:lnTo>
                    <a:pt x="2929" y="1731"/>
                  </a:lnTo>
                  <a:lnTo>
                    <a:pt x="2969" y="1723"/>
                  </a:lnTo>
                  <a:lnTo>
                    <a:pt x="3005" y="1715"/>
                  </a:lnTo>
                  <a:lnTo>
                    <a:pt x="3037" y="1706"/>
                  </a:lnTo>
                  <a:lnTo>
                    <a:pt x="3065" y="1698"/>
                  </a:lnTo>
                  <a:lnTo>
                    <a:pt x="3065" y="1698"/>
                  </a:lnTo>
                  <a:lnTo>
                    <a:pt x="3120" y="1682"/>
                  </a:lnTo>
                  <a:lnTo>
                    <a:pt x="3185" y="1664"/>
                  </a:lnTo>
                  <a:lnTo>
                    <a:pt x="3258" y="1645"/>
                  </a:lnTo>
                  <a:lnTo>
                    <a:pt x="3336" y="1625"/>
                  </a:lnTo>
                  <a:lnTo>
                    <a:pt x="3502" y="1585"/>
                  </a:lnTo>
                  <a:lnTo>
                    <a:pt x="3669" y="1546"/>
                  </a:lnTo>
                  <a:lnTo>
                    <a:pt x="3823" y="1511"/>
                  </a:lnTo>
                  <a:lnTo>
                    <a:pt x="3951" y="1483"/>
                  </a:lnTo>
                  <a:lnTo>
                    <a:pt x="4070" y="1457"/>
                  </a:lnTo>
                  <a:lnTo>
                    <a:pt x="4042" y="1698"/>
                  </a:lnTo>
                  <a:lnTo>
                    <a:pt x="4042" y="1698"/>
                  </a:lnTo>
                  <a:lnTo>
                    <a:pt x="4052" y="1701"/>
                  </a:lnTo>
                  <a:lnTo>
                    <a:pt x="4065" y="1704"/>
                  </a:lnTo>
                  <a:lnTo>
                    <a:pt x="4100" y="1709"/>
                  </a:lnTo>
                  <a:lnTo>
                    <a:pt x="4147" y="1714"/>
                  </a:lnTo>
                  <a:lnTo>
                    <a:pt x="4202" y="1719"/>
                  </a:lnTo>
                  <a:lnTo>
                    <a:pt x="4263" y="1724"/>
                  </a:lnTo>
                  <a:lnTo>
                    <a:pt x="4330" y="1729"/>
                  </a:lnTo>
                  <a:lnTo>
                    <a:pt x="4471" y="1737"/>
                  </a:lnTo>
                  <a:lnTo>
                    <a:pt x="4607" y="1745"/>
                  </a:lnTo>
                  <a:lnTo>
                    <a:pt x="4723" y="1750"/>
                  </a:lnTo>
                  <a:lnTo>
                    <a:pt x="4835" y="1755"/>
                  </a:lnTo>
                  <a:lnTo>
                    <a:pt x="4835" y="1755"/>
                  </a:lnTo>
                  <a:lnTo>
                    <a:pt x="4831" y="1762"/>
                  </a:lnTo>
                  <a:lnTo>
                    <a:pt x="4820" y="1782"/>
                  </a:lnTo>
                  <a:lnTo>
                    <a:pt x="4801" y="1811"/>
                  </a:lnTo>
                  <a:lnTo>
                    <a:pt x="4789" y="1828"/>
                  </a:lnTo>
                  <a:lnTo>
                    <a:pt x="4775" y="1845"/>
                  </a:lnTo>
                  <a:lnTo>
                    <a:pt x="4760" y="1863"/>
                  </a:lnTo>
                  <a:lnTo>
                    <a:pt x="4743" y="1881"/>
                  </a:lnTo>
                  <a:lnTo>
                    <a:pt x="4724" y="1899"/>
                  </a:lnTo>
                  <a:lnTo>
                    <a:pt x="4704" y="1916"/>
                  </a:lnTo>
                  <a:lnTo>
                    <a:pt x="4683" y="1932"/>
                  </a:lnTo>
                  <a:lnTo>
                    <a:pt x="4671" y="1939"/>
                  </a:lnTo>
                  <a:lnTo>
                    <a:pt x="4660" y="1946"/>
                  </a:lnTo>
                  <a:lnTo>
                    <a:pt x="4648" y="1952"/>
                  </a:lnTo>
                  <a:lnTo>
                    <a:pt x="4635" y="1958"/>
                  </a:lnTo>
                  <a:lnTo>
                    <a:pt x="4623" y="1963"/>
                  </a:lnTo>
                  <a:lnTo>
                    <a:pt x="4610" y="1967"/>
                  </a:lnTo>
                  <a:lnTo>
                    <a:pt x="4610" y="1967"/>
                  </a:lnTo>
                  <a:lnTo>
                    <a:pt x="4597" y="1971"/>
                  </a:lnTo>
                  <a:lnTo>
                    <a:pt x="4586" y="1976"/>
                  </a:lnTo>
                  <a:lnTo>
                    <a:pt x="4577" y="1980"/>
                  </a:lnTo>
                  <a:lnTo>
                    <a:pt x="4569" y="1984"/>
                  </a:lnTo>
                  <a:lnTo>
                    <a:pt x="4562" y="1989"/>
                  </a:lnTo>
                  <a:lnTo>
                    <a:pt x="4556" y="1994"/>
                  </a:lnTo>
                  <a:lnTo>
                    <a:pt x="4551" y="1999"/>
                  </a:lnTo>
                  <a:lnTo>
                    <a:pt x="4547" y="2004"/>
                  </a:lnTo>
                  <a:lnTo>
                    <a:pt x="4545" y="2009"/>
                  </a:lnTo>
                  <a:lnTo>
                    <a:pt x="4543" y="2015"/>
                  </a:lnTo>
                  <a:lnTo>
                    <a:pt x="4541" y="2020"/>
                  </a:lnTo>
                  <a:lnTo>
                    <a:pt x="4541" y="2025"/>
                  </a:lnTo>
                  <a:lnTo>
                    <a:pt x="4542" y="2037"/>
                  </a:lnTo>
                  <a:lnTo>
                    <a:pt x="4544" y="2049"/>
                  </a:lnTo>
                  <a:lnTo>
                    <a:pt x="4552" y="2073"/>
                  </a:lnTo>
                  <a:lnTo>
                    <a:pt x="4556" y="2086"/>
                  </a:lnTo>
                  <a:lnTo>
                    <a:pt x="4559" y="2099"/>
                  </a:lnTo>
                  <a:lnTo>
                    <a:pt x="4561" y="2112"/>
                  </a:lnTo>
                  <a:lnTo>
                    <a:pt x="4562" y="2118"/>
                  </a:lnTo>
                  <a:lnTo>
                    <a:pt x="4561" y="2125"/>
                  </a:lnTo>
                  <a:lnTo>
                    <a:pt x="4560" y="2131"/>
                  </a:lnTo>
                  <a:lnTo>
                    <a:pt x="4558" y="2138"/>
                  </a:lnTo>
                  <a:lnTo>
                    <a:pt x="4556" y="2145"/>
                  </a:lnTo>
                  <a:lnTo>
                    <a:pt x="4552" y="2151"/>
                  </a:lnTo>
                  <a:lnTo>
                    <a:pt x="4552" y="2151"/>
                  </a:lnTo>
                  <a:lnTo>
                    <a:pt x="4543" y="2165"/>
                  </a:lnTo>
                  <a:lnTo>
                    <a:pt x="4532" y="2179"/>
                  </a:lnTo>
                  <a:lnTo>
                    <a:pt x="4519" y="2195"/>
                  </a:lnTo>
                  <a:lnTo>
                    <a:pt x="4504" y="2210"/>
                  </a:lnTo>
                  <a:lnTo>
                    <a:pt x="4489" y="2226"/>
                  </a:lnTo>
                  <a:lnTo>
                    <a:pt x="4472" y="2242"/>
                  </a:lnTo>
                  <a:lnTo>
                    <a:pt x="4454" y="2258"/>
                  </a:lnTo>
                  <a:lnTo>
                    <a:pt x="4435" y="2273"/>
                  </a:lnTo>
                  <a:lnTo>
                    <a:pt x="4416" y="2288"/>
                  </a:lnTo>
                  <a:lnTo>
                    <a:pt x="4398" y="2302"/>
                  </a:lnTo>
                  <a:lnTo>
                    <a:pt x="4378" y="2316"/>
                  </a:lnTo>
                  <a:lnTo>
                    <a:pt x="4359" y="2328"/>
                  </a:lnTo>
                  <a:lnTo>
                    <a:pt x="4342" y="2339"/>
                  </a:lnTo>
                  <a:lnTo>
                    <a:pt x="4325" y="2349"/>
                  </a:lnTo>
                  <a:lnTo>
                    <a:pt x="4309" y="2357"/>
                  </a:lnTo>
                  <a:lnTo>
                    <a:pt x="4294" y="2363"/>
                  </a:lnTo>
                  <a:lnTo>
                    <a:pt x="4294" y="2363"/>
                  </a:lnTo>
                  <a:lnTo>
                    <a:pt x="4279" y="2370"/>
                  </a:lnTo>
                  <a:lnTo>
                    <a:pt x="4262" y="2380"/>
                  </a:lnTo>
                  <a:lnTo>
                    <a:pt x="4242" y="2392"/>
                  </a:lnTo>
                  <a:lnTo>
                    <a:pt x="4221" y="2407"/>
                  </a:lnTo>
                  <a:lnTo>
                    <a:pt x="4174" y="2441"/>
                  </a:lnTo>
                  <a:lnTo>
                    <a:pt x="4123" y="2478"/>
                  </a:lnTo>
                  <a:lnTo>
                    <a:pt x="4072" y="2514"/>
                  </a:lnTo>
                  <a:lnTo>
                    <a:pt x="4023" y="2547"/>
                  </a:lnTo>
                  <a:lnTo>
                    <a:pt x="4001" y="2562"/>
                  </a:lnTo>
                  <a:lnTo>
                    <a:pt x="3979" y="2574"/>
                  </a:lnTo>
                  <a:lnTo>
                    <a:pt x="3960" y="2584"/>
                  </a:lnTo>
                  <a:lnTo>
                    <a:pt x="3943" y="2591"/>
                  </a:lnTo>
                  <a:lnTo>
                    <a:pt x="3943" y="2591"/>
                  </a:lnTo>
                  <a:lnTo>
                    <a:pt x="3927" y="2597"/>
                  </a:lnTo>
                  <a:lnTo>
                    <a:pt x="3912" y="2603"/>
                  </a:lnTo>
                  <a:lnTo>
                    <a:pt x="3898" y="2611"/>
                  </a:lnTo>
                  <a:lnTo>
                    <a:pt x="3883" y="2619"/>
                  </a:lnTo>
                  <a:lnTo>
                    <a:pt x="3856" y="2636"/>
                  </a:lnTo>
                  <a:lnTo>
                    <a:pt x="3828" y="2654"/>
                  </a:lnTo>
                  <a:lnTo>
                    <a:pt x="3800" y="2673"/>
                  </a:lnTo>
                  <a:lnTo>
                    <a:pt x="3785" y="2682"/>
                  </a:lnTo>
                  <a:lnTo>
                    <a:pt x="3770" y="2690"/>
                  </a:lnTo>
                  <a:lnTo>
                    <a:pt x="3754" y="2698"/>
                  </a:lnTo>
                  <a:lnTo>
                    <a:pt x="3738" y="2706"/>
                  </a:lnTo>
                  <a:lnTo>
                    <a:pt x="3721" y="2712"/>
                  </a:lnTo>
                  <a:lnTo>
                    <a:pt x="3702" y="2718"/>
                  </a:lnTo>
                  <a:lnTo>
                    <a:pt x="3702" y="2718"/>
                  </a:lnTo>
                  <a:lnTo>
                    <a:pt x="3654" y="2731"/>
                  </a:lnTo>
                  <a:lnTo>
                    <a:pt x="3584" y="2748"/>
                  </a:lnTo>
                  <a:lnTo>
                    <a:pt x="3405" y="2791"/>
                  </a:lnTo>
                  <a:lnTo>
                    <a:pt x="3204" y="2835"/>
                  </a:lnTo>
                  <a:lnTo>
                    <a:pt x="3108" y="2856"/>
                  </a:lnTo>
                  <a:lnTo>
                    <a:pt x="3022" y="2874"/>
                  </a:lnTo>
                  <a:lnTo>
                    <a:pt x="3022" y="2874"/>
                  </a:lnTo>
                  <a:lnTo>
                    <a:pt x="3003" y="2878"/>
                  </a:lnTo>
                  <a:lnTo>
                    <a:pt x="2984" y="2884"/>
                  </a:lnTo>
                  <a:lnTo>
                    <a:pt x="2967" y="2891"/>
                  </a:lnTo>
                  <a:lnTo>
                    <a:pt x="2950" y="2899"/>
                  </a:lnTo>
                  <a:lnTo>
                    <a:pt x="2934" y="2907"/>
                  </a:lnTo>
                  <a:lnTo>
                    <a:pt x="2919" y="2917"/>
                  </a:lnTo>
                  <a:lnTo>
                    <a:pt x="2904" y="2927"/>
                  </a:lnTo>
                  <a:lnTo>
                    <a:pt x="2891" y="2938"/>
                  </a:lnTo>
                  <a:lnTo>
                    <a:pt x="2878" y="2950"/>
                  </a:lnTo>
                  <a:lnTo>
                    <a:pt x="2866" y="2961"/>
                  </a:lnTo>
                  <a:lnTo>
                    <a:pt x="2855" y="2974"/>
                  </a:lnTo>
                  <a:lnTo>
                    <a:pt x="2844" y="2986"/>
                  </a:lnTo>
                  <a:lnTo>
                    <a:pt x="2834" y="2999"/>
                  </a:lnTo>
                  <a:lnTo>
                    <a:pt x="2825" y="3012"/>
                  </a:lnTo>
                  <a:lnTo>
                    <a:pt x="2808" y="3038"/>
                  </a:lnTo>
                  <a:lnTo>
                    <a:pt x="2794" y="3064"/>
                  </a:lnTo>
                  <a:lnTo>
                    <a:pt x="2783" y="3088"/>
                  </a:lnTo>
                  <a:lnTo>
                    <a:pt x="2773" y="3110"/>
                  </a:lnTo>
                  <a:lnTo>
                    <a:pt x="2766" y="3130"/>
                  </a:lnTo>
                  <a:lnTo>
                    <a:pt x="2760" y="3147"/>
                  </a:lnTo>
                  <a:lnTo>
                    <a:pt x="2756" y="3160"/>
                  </a:lnTo>
                  <a:lnTo>
                    <a:pt x="2754" y="3171"/>
                  </a:lnTo>
                  <a:lnTo>
                    <a:pt x="2754" y="3171"/>
                  </a:lnTo>
                  <a:lnTo>
                    <a:pt x="2743" y="3183"/>
                  </a:lnTo>
                  <a:lnTo>
                    <a:pt x="2732" y="3196"/>
                  </a:lnTo>
                  <a:lnTo>
                    <a:pt x="2720" y="3213"/>
                  </a:lnTo>
                  <a:lnTo>
                    <a:pt x="2714" y="3223"/>
                  </a:lnTo>
                  <a:lnTo>
                    <a:pt x="2709" y="3233"/>
                  </a:lnTo>
                  <a:lnTo>
                    <a:pt x="2704" y="3244"/>
                  </a:lnTo>
                  <a:lnTo>
                    <a:pt x="2700" y="3254"/>
                  </a:lnTo>
                  <a:lnTo>
                    <a:pt x="2697" y="3265"/>
                  </a:lnTo>
                  <a:lnTo>
                    <a:pt x="2695" y="3276"/>
                  </a:lnTo>
                  <a:lnTo>
                    <a:pt x="2695" y="3287"/>
                  </a:lnTo>
                  <a:lnTo>
                    <a:pt x="2697" y="3298"/>
                  </a:lnTo>
                  <a:lnTo>
                    <a:pt x="2697" y="3298"/>
                  </a:lnTo>
                  <a:lnTo>
                    <a:pt x="2699" y="3304"/>
                  </a:lnTo>
                  <a:lnTo>
                    <a:pt x="2703" y="3310"/>
                  </a:lnTo>
                  <a:lnTo>
                    <a:pt x="2710" y="3317"/>
                  </a:lnTo>
                  <a:lnTo>
                    <a:pt x="2718" y="3326"/>
                  </a:lnTo>
                  <a:lnTo>
                    <a:pt x="2728" y="3334"/>
                  </a:lnTo>
                  <a:lnTo>
                    <a:pt x="2740" y="3343"/>
                  </a:lnTo>
                  <a:lnTo>
                    <a:pt x="2754" y="3353"/>
                  </a:lnTo>
                  <a:lnTo>
                    <a:pt x="2771" y="3363"/>
                  </a:lnTo>
                  <a:lnTo>
                    <a:pt x="2789" y="3374"/>
                  </a:lnTo>
                  <a:lnTo>
                    <a:pt x="2810" y="3385"/>
                  </a:lnTo>
                  <a:lnTo>
                    <a:pt x="2858" y="3409"/>
                  </a:lnTo>
                  <a:lnTo>
                    <a:pt x="2914" y="3435"/>
                  </a:lnTo>
                  <a:lnTo>
                    <a:pt x="2980" y="3462"/>
                  </a:lnTo>
                  <a:lnTo>
                    <a:pt x="3055" y="3490"/>
                  </a:lnTo>
                  <a:lnTo>
                    <a:pt x="3139" y="3520"/>
                  </a:lnTo>
                  <a:lnTo>
                    <a:pt x="3234" y="3550"/>
                  </a:lnTo>
                  <a:lnTo>
                    <a:pt x="3339" y="3582"/>
                  </a:lnTo>
                  <a:lnTo>
                    <a:pt x="3453" y="3613"/>
                  </a:lnTo>
                  <a:lnTo>
                    <a:pt x="3514" y="3629"/>
                  </a:lnTo>
                  <a:lnTo>
                    <a:pt x="3577" y="3645"/>
                  </a:lnTo>
                  <a:lnTo>
                    <a:pt x="3643" y="3661"/>
                  </a:lnTo>
                  <a:lnTo>
                    <a:pt x="3712" y="3677"/>
                  </a:lnTo>
                  <a:lnTo>
                    <a:pt x="3784" y="3693"/>
                  </a:lnTo>
                  <a:lnTo>
                    <a:pt x="3858" y="3709"/>
                  </a:lnTo>
                  <a:lnTo>
                    <a:pt x="3858" y="3709"/>
                  </a:lnTo>
                  <a:lnTo>
                    <a:pt x="3896" y="3717"/>
                  </a:lnTo>
                  <a:lnTo>
                    <a:pt x="3934" y="3724"/>
                  </a:lnTo>
                  <a:lnTo>
                    <a:pt x="4012" y="3737"/>
                  </a:lnTo>
                  <a:lnTo>
                    <a:pt x="4091" y="3747"/>
                  </a:lnTo>
                  <a:lnTo>
                    <a:pt x="4172" y="3756"/>
                  </a:lnTo>
                  <a:lnTo>
                    <a:pt x="4253" y="3762"/>
                  </a:lnTo>
                  <a:lnTo>
                    <a:pt x="4335" y="3767"/>
                  </a:lnTo>
                  <a:lnTo>
                    <a:pt x="4418" y="3769"/>
                  </a:lnTo>
                  <a:lnTo>
                    <a:pt x="4501" y="3770"/>
                  </a:lnTo>
                  <a:lnTo>
                    <a:pt x="4584" y="3770"/>
                  </a:lnTo>
                  <a:lnTo>
                    <a:pt x="4667" y="3768"/>
                  </a:lnTo>
                  <a:lnTo>
                    <a:pt x="4750" y="3765"/>
                  </a:lnTo>
                  <a:lnTo>
                    <a:pt x="4832" y="3760"/>
                  </a:lnTo>
                  <a:lnTo>
                    <a:pt x="4914" y="3754"/>
                  </a:lnTo>
                  <a:lnTo>
                    <a:pt x="4995" y="3747"/>
                  </a:lnTo>
                  <a:lnTo>
                    <a:pt x="5075" y="3740"/>
                  </a:lnTo>
                  <a:lnTo>
                    <a:pt x="5154" y="3731"/>
                  </a:lnTo>
                  <a:lnTo>
                    <a:pt x="5231" y="3721"/>
                  </a:lnTo>
                  <a:lnTo>
                    <a:pt x="5307" y="3711"/>
                  </a:lnTo>
                  <a:lnTo>
                    <a:pt x="5381" y="3699"/>
                  </a:lnTo>
                  <a:lnTo>
                    <a:pt x="5454" y="3688"/>
                  </a:lnTo>
                  <a:lnTo>
                    <a:pt x="5524" y="3676"/>
                  </a:lnTo>
                  <a:lnTo>
                    <a:pt x="5593" y="3663"/>
                  </a:lnTo>
                  <a:lnTo>
                    <a:pt x="5659" y="3651"/>
                  </a:lnTo>
                  <a:lnTo>
                    <a:pt x="5722" y="3638"/>
                  </a:lnTo>
                  <a:lnTo>
                    <a:pt x="5782" y="3625"/>
                  </a:lnTo>
                  <a:lnTo>
                    <a:pt x="5840" y="3612"/>
                  </a:lnTo>
                  <a:lnTo>
                    <a:pt x="5894" y="3599"/>
                  </a:lnTo>
                  <a:lnTo>
                    <a:pt x="5944" y="3586"/>
                  </a:lnTo>
                  <a:lnTo>
                    <a:pt x="5991" y="3574"/>
                  </a:lnTo>
                  <a:lnTo>
                    <a:pt x="6035" y="3562"/>
                  </a:lnTo>
                  <a:lnTo>
                    <a:pt x="6074" y="3551"/>
                  </a:lnTo>
                  <a:lnTo>
                    <a:pt x="6109" y="3540"/>
                  </a:lnTo>
                  <a:lnTo>
                    <a:pt x="6109" y="3540"/>
                  </a:lnTo>
                  <a:lnTo>
                    <a:pt x="6143" y="3529"/>
                  </a:lnTo>
                  <a:lnTo>
                    <a:pt x="6175" y="3516"/>
                  </a:lnTo>
                  <a:lnTo>
                    <a:pt x="6208" y="3503"/>
                  </a:lnTo>
                  <a:lnTo>
                    <a:pt x="6240" y="3490"/>
                  </a:lnTo>
                  <a:lnTo>
                    <a:pt x="6272" y="3475"/>
                  </a:lnTo>
                  <a:lnTo>
                    <a:pt x="6304" y="3460"/>
                  </a:lnTo>
                  <a:lnTo>
                    <a:pt x="6334" y="3444"/>
                  </a:lnTo>
                  <a:lnTo>
                    <a:pt x="6365" y="3428"/>
                  </a:lnTo>
                  <a:lnTo>
                    <a:pt x="6424" y="3394"/>
                  </a:lnTo>
                  <a:lnTo>
                    <a:pt x="6480" y="3360"/>
                  </a:lnTo>
                  <a:lnTo>
                    <a:pt x="6533" y="3326"/>
                  </a:lnTo>
                  <a:lnTo>
                    <a:pt x="6582" y="3291"/>
                  </a:lnTo>
                  <a:lnTo>
                    <a:pt x="6627" y="3259"/>
                  </a:lnTo>
                  <a:lnTo>
                    <a:pt x="6667" y="3228"/>
                  </a:lnTo>
                  <a:lnTo>
                    <a:pt x="6703" y="3201"/>
                  </a:lnTo>
                  <a:lnTo>
                    <a:pt x="6733" y="3177"/>
                  </a:lnTo>
                  <a:lnTo>
                    <a:pt x="6775" y="3141"/>
                  </a:lnTo>
                  <a:lnTo>
                    <a:pt x="6790" y="3128"/>
                  </a:lnTo>
                  <a:lnTo>
                    <a:pt x="7030" y="3199"/>
                  </a:lnTo>
                  <a:lnTo>
                    <a:pt x="7030" y="3199"/>
                  </a:lnTo>
                  <a:lnTo>
                    <a:pt x="7046" y="3199"/>
                  </a:lnTo>
                  <a:lnTo>
                    <a:pt x="7064" y="3197"/>
                  </a:lnTo>
                  <a:lnTo>
                    <a:pt x="7083" y="3194"/>
                  </a:lnTo>
                  <a:lnTo>
                    <a:pt x="7105" y="3190"/>
                  </a:lnTo>
                  <a:lnTo>
                    <a:pt x="7153" y="3180"/>
                  </a:lnTo>
                  <a:lnTo>
                    <a:pt x="7206" y="3167"/>
                  </a:lnTo>
                  <a:lnTo>
                    <a:pt x="7263" y="3151"/>
                  </a:lnTo>
                  <a:lnTo>
                    <a:pt x="7324" y="3133"/>
                  </a:lnTo>
                  <a:lnTo>
                    <a:pt x="7386" y="3113"/>
                  </a:lnTo>
                  <a:lnTo>
                    <a:pt x="7449" y="3091"/>
                  </a:lnTo>
                  <a:lnTo>
                    <a:pt x="7512" y="3069"/>
                  </a:lnTo>
                  <a:lnTo>
                    <a:pt x="7573" y="3046"/>
                  </a:lnTo>
                  <a:lnTo>
                    <a:pt x="7631" y="3024"/>
                  </a:lnTo>
                  <a:lnTo>
                    <a:pt x="7685" y="3002"/>
                  </a:lnTo>
                  <a:lnTo>
                    <a:pt x="7733" y="2981"/>
                  </a:lnTo>
                  <a:lnTo>
                    <a:pt x="7776" y="2962"/>
                  </a:lnTo>
                  <a:lnTo>
                    <a:pt x="7810" y="2945"/>
                  </a:lnTo>
                  <a:lnTo>
                    <a:pt x="7837" y="2930"/>
                  </a:lnTo>
                  <a:lnTo>
                    <a:pt x="7837" y="2930"/>
                  </a:lnTo>
                  <a:lnTo>
                    <a:pt x="7848" y="2923"/>
                  </a:lnTo>
                  <a:lnTo>
                    <a:pt x="7857" y="2915"/>
                  </a:lnTo>
                  <a:lnTo>
                    <a:pt x="7865" y="2905"/>
                  </a:lnTo>
                  <a:lnTo>
                    <a:pt x="7873" y="2894"/>
                  </a:lnTo>
                  <a:lnTo>
                    <a:pt x="7880" y="2883"/>
                  </a:lnTo>
                  <a:lnTo>
                    <a:pt x="7886" y="2870"/>
                  </a:lnTo>
                  <a:lnTo>
                    <a:pt x="7892" y="2857"/>
                  </a:lnTo>
                  <a:lnTo>
                    <a:pt x="7896" y="2843"/>
                  </a:lnTo>
                  <a:lnTo>
                    <a:pt x="7900" y="2828"/>
                  </a:lnTo>
                  <a:lnTo>
                    <a:pt x="7904" y="2812"/>
                  </a:lnTo>
                  <a:lnTo>
                    <a:pt x="7907" y="2795"/>
                  </a:lnTo>
                  <a:lnTo>
                    <a:pt x="7910" y="2778"/>
                  </a:lnTo>
                  <a:lnTo>
                    <a:pt x="7913" y="2743"/>
                  </a:lnTo>
                  <a:lnTo>
                    <a:pt x="7915" y="2706"/>
                  </a:lnTo>
                  <a:lnTo>
                    <a:pt x="7916" y="2667"/>
                  </a:lnTo>
                  <a:lnTo>
                    <a:pt x="7916" y="2628"/>
                  </a:lnTo>
                  <a:lnTo>
                    <a:pt x="7913" y="2550"/>
                  </a:lnTo>
                  <a:lnTo>
                    <a:pt x="7910" y="2475"/>
                  </a:lnTo>
                  <a:lnTo>
                    <a:pt x="7909" y="2440"/>
                  </a:lnTo>
                  <a:lnTo>
                    <a:pt x="7908" y="2406"/>
                  </a:lnTo>
                  <a:lnTo>
                    <a:pt x="7908" y="2406"/>
                  </a:lnTo>
                  <a:lnTo>
                    <a:pt x="7908" y="2376"/>
                  </a:lnTo>
                  <a:lnTo>
                    <a:pt x="7906" y="2352"/>
                  </a:lnTo>
                  <a:lnTo>
                    <a:pt x="7903" y="2331"/>
                  </a:lnTo>
                  <a:lnTo>
                    <a:pt x="7899" y="2314"/>
                  </a:lnTo>
                  <a:lnTo>
                    <a:pt x="7895" y="2301"/>
                  </a:lnTo>
                  <a:lnTo>
                    <a:pt x="7890" y="2291"/>
                  </a:lnTo>
                  <a:lnTo>
                    <a:pt x="7885" y="2284"/>
                  </a:lnTo>
                  <a:lnTo>
                    <a:pt x="7880" y="2279"/>
                  </a:lnTo>
                  <a:lnTo>
                    <a:pt x="7875" y="2275"/>
                  </a:lnTo>
                  <a:lnTo>
                    <a:pt x="7870" y="2274"/>
                  </a:lnTo>
                  <a:lnTo>
                    <a:pt x="7865" y="2274"/>
                  </a:lnTo>
                  <a:lnTo>
                    <a:pt x="7860" y="2275"/>
                  </a:lnTo>
                  <a:lnTo>
                    <a:pt x="7854" y="2277"/>
                  </a:lnTo>
                  <a:lnTo>
                    <a:pt x="7852" y="2279"/>
                  </a:lnTo>
                  <a:lnTo>
                    <a:pt x="7866" y="2010"/>
                  </a:lnTo>
                  <a:lnTo>
                    <a:pt x="7866" y="2010"/>
                  </a:lnTo>
                  <a:lnTo>
                    <a:pt x="7866" y="2010"/>
                  </a:lnTo>
                  <a:lnTo>
                    <a:pt x="7498" y="2011"/>
                  </a:lnTo>
                  <a:lnTo>
                    <a:pt x="7012" y="2013"/>
                  </a:lnTo>
                  <a:lnTo>
                    <a:pt x="7012" y="20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9">
              <a:extLst>
                <a:ext uri="{FF2B5EF4-FFF2-40B4-BE49-F238E27FC236}">
                  <a16:creationId xmlns:a16="http://schemas.microsoft.com/office/drawing/2014/main" id="{3E07D2D0-00AA-4EA7-AD66-00AEE4D20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0" y="0"/>
              <a:ext cx="3394075" cy="6392863"/>
            </a:xfrm>
            <a:custGeom>
              <a:avLst/>
              <a:gdLst>
                <a:gd name="connsiteX0" fmla="*/ 1447271 w 3394075"/>
                <a:gd name="connsiteY0" fmla="*/ 0 h 6392863"/>
                <a:gd name="connsiteX1" fmla="*/ 1465527 w 3394075"/>
                <a:gd name="connsiteY1" fmla="*/ 265 h 6392863"/>
                <a:gd name="connsiteX2" fmla="*/ 1483254 w 3394075"/>
                <a:gd name="connsiteY2" fmla="*/ 794 h 6392863"/>
                <a:gd name="connsiteX3" fmla="*/ 1500717 w 3394075"/>
                <a:gd name="connsiteY3" fmla="*/ 1852 h 6392863"/>
                <a:gd name="connsiteX4" fmla="*/ 1517915 w 3394075"/>
                <a:gd name="connsiteY4" fmla="*/ 2910 h 6392863"/>
                <a:gd name="connsiteX5" fmla="*/ 1535113 w 3394075"/>
                <a:gd name="connsiteY5" fmla="*/ 4762 h 6392863"/>
                <a:gd name="connsiteX6" fmla="*/ 1552840 w 3394075"/>
                <a:gd name="connsiteY6" fmla="*/ 6879 h 6392863"/>
                <a:gd name="connsiteX7" fmla="*/ 1571361 w 3394075"/>
                <a:gd name="connsiteY7" fmla="*/ 9789 h 6392863"/>
                <a:gd name="connsiteX8" fmla="*/ 1590411 w 3394075"/>
                <a:gd name="connsiteY8" fmla="*/ 13493 h 6392863"/>
                <a:gd name="connsiteX9" fmla="*/ 1610254 w 3394075"/>
                <a:gd name="connsiteY9" fmla="*/ 17462 h 6392863"/>
                <a:gd name="connsiteX10" fmla="*/ 1630363 w 3394075"/>
                <a:gd name="connsiteY10" fmla="*/ 21695 h 6392863"/>
                <a:gd name="connsiteX11" fmla="*/ 1650736 w 3394075"/>
                <a:gd name="connsiteY11" fmla="*/ 26722 h 6392863"/>
                <a:gd name="connsiteX12" fmla="*/ 1671638 w 3394075"/>
                <a:gd name="connsiteY12" fmla="*/ 32278 h 6392863"/>
                <a:gd name="connsiteX13" fmla="*/ 1692804 w 3394075"/>
                <a:gd name="connsiteY13" fmla="*/ 37834 h 6392863"/>
                <a:gd name="connsiteX14" fmla="*/ 1713971 w 3394075"/>
                <a:gd name="connsiteY14" fmla="*/ 44184 h 6392863"/>
                <a:gd name="connsiteX15" fmla="*/ 1735931 w 3394075"/>
                <a:gd name="connsiteY15" fmla="*/ 50533 h 6392863"/>
                <a:gd name="connsiteX16" fmla="*/ 1757627 w 3394075"/>
                <a:gd name="connsiteY16" fmla="*/ 57412 h 6392863"/>
                <a:gd name="connsiteX17" fmla="*/ 1779323 w 3394075"/>
                <a:gd name="connsiteY17" fmla="*/ 64556 h 6392863"/>
                <a:gd name="connsiteX18" fmla="*/ 1801019 w 3394075"/>
                <a:gd name="connsiteY18" fmla="*/ 71964 h 6392863"/>
                <a:gd name="connsiteX19" fmla="*/ 1822715 w 3394075"/>
                <a:gd name="connsiteY19" fmla="*/ 79636 h 6392863"/>
                <a:gd name="connsiteX20" fmla="*/ 1844146 w 3394075"/>
                <a:gd name="connsiteY20" fmla="*/ 87574 h 6392863"/>
                <a:gd name="connsiteX21" fmla="*/ 1865577 w 3394075"/>
                <a:gd name="connsiteY21" fmla="*/ 95775 h 6392863"/>
                <a:gd name="connsiteX22" fmla="*/ 1886744 w 3394075"/>
                <a:gd name="connsiteY22" fmla="*/ 103977 h 6392863"/>
                <a:gd name="connsiteX23" fmla="*/ 1907646 w 3394075"/>
                <a:gd name="connsiteY23" fmla="*/ 112179 h 6392863"/>
                <a:gd name="connsiteX24" fmla="*/ 1928284 w 3394075"/>
                <a:gd name="connsiteY24" fmla="*/ 120910 h 6392863"/>
                <a:gd name="connsiteX25" fmla="*/ 1948392 w 3394075"/>
                <a:gd name="connsiteY25" fmla="*/ 129641 h 6392863"/>
                <a:gd name="connsiteX26" fmla="*/ 1968236 w 3394075"/>
                <a:gd name="connsiteY26" fmla="*/ 138107 h 6392863"/>
                <a:gd name="connsiteX27" fmla="*/ 1987286 w 3394075"/>
                <a:gd name="connsiteY27" fmla="*/ 146838 h 6392863"/>
                <a:gd name="connsiteX28" fmla="*/ 2006071 w 3394075"/>
                <a:gd name="connsiteY28" fmla="*/ 155304 h 6392863"/>
                <a:gd name="connsiteX29" fmla="*/ 2024063 w 3394075"/>
                <a:gd name="connsiteY29" fmla="*/ 163770 h 6392863"/>
                <a:gd name="connsiteX30" fmla="*/ 2041790 w 3394075"/>
                <a:gd name="connsiteY30" fmla="*/ 172501 h 6392863"/>
                <a:gd name="connsiteX31" fmla="*/ 2058194 w 3394075"/>
                <a:gd name="connsiteY31" fmla="*/ 180703 h 6392863"/>
                <a:gd name="connsiteX32" fmla="*/ 2074069 w 3394075"/>
                <a:gd name="connsiteY32" fmla="*/ 189169 h 6392863"/>
                <a:gd name="connsiteX33" fmla="*/ 2089150 w 3394075"/>
                <a:gd name="connsiteY33" fmla="*/ 197107 h 6392863"/>
                <a:gd name="connsiteX34" fmla="*/ 2103173 w 3394075"/>
                <a:gd name="connsiteY34" fmla="*/ 205044 h 6392863"/>
                <a:gd name="connsiteX35" fmla="*/ 2116402 w 3394075"/>
                <a:gd name="connsiteY35" fmla="*/ 212716 h 6392863"/>
                <a:gd name="connsiteX36" fmla="*/ 2128573 w 3394075"/>
                <a:gd name="connsiteY36" fmla="*/ 220389 h 6392863"/>
                <a:gd name="connsiteX37" fmla="*/ 2140215 w 3394075"/>
                <a:gd name="connsiteY37" fmla="*/ 227797 h 6392863"/>
                <a:gd name="connsiteX38" fmla="*/ 2151856 w 3394075"/>
                <a:gd name="connsiteY38" fmla="*/ 235734 h 6392863"/>
                <a:gd name="connsiteX39" fmla="*/ 2175933 w 3394075"/>
                <a:gd name="connsiteY39" fmla="*/ 252138 h 6392863"/>
                <a:gd name="connsiteX40" fmla="*/ 2200275 w 3394075"/>
                <a:gd name="connsiteY40" fmla="*/ 269599 h 6392863"/>
                <a:gd name="connsiteX41" fmla="*/ 2224617 w 3394075"/>
                <a:gd name="connsiteY41" fmla="*/ 287590 h 6392863"/>
                <a:gd name="connsiteX42" fmla="*/ 2248694 w 3394075"/>
                <a:gd name="connsiteY42" fmla="*/ 306110 h 6392863"/>
                <a:gd name="connsiteX43" fmla="*/ 2272506 w 3394075"/>
                <a:gd name="connsiteY43" fmla="*/ 324630 h 6392863"/>
                <a:gd name="connsiteX44" fmla="*/ 2295790 w 3394075"/>
                <a:gd name="connsiteY44" fmla="*/ 343415 h 6392863"/>
                <a:gd name="connsiteX45" fmla="*/ 2318544 w 3394075"/>
                <a:gd name="connsiteY45" fmla="*/ 362464 h 6392863"/>
                <a:gd name="connsiteX46" fmla="*/ 2340240 w 3394075"/>
                <a:gd name="connsiteY46" fmla="*/ 380455 h 6392863"/>
                <a:gd name="connsiteX47" fmla="*/ 2360613 w 3394075"/>
                <a:gd name="connsiteY47" fmla="*/ 398182 h 6392863"/>
                <a:gd name="connsiteX48" fmla="*/ 2379663 w 3394075"/>
                <a:gd name="connsiteY48" fmla="*/ 414850 h 6392863"/>
                <a:gd name="connsiteX49" fmla="*/ 2397125 w 3394075"/>
                <a:gd name="connsiteY49" fmla="*/ 430724 h 6392863"/>
                <a:gd name="connsiteX50" fmla="*/ 2412736 w 3394075"/>
                <a:gd name="connsiteY50" fmla="*/ 445011 h 6392863"/>
                <a:gd name="connsiteX51" fmla="*/ 2426494 w 3394075"/>
                <a:gd name="connsiteY51" fmla="*/ 457975 h 6392863"/>
                <a:gd name="connsiteX52" fmla="*/ 2437871 w 3394075"/>
                <a:gd name="connsiteY52" fmla="*/ 469352 h 6392863"/>
                <a:gd name="connsiteX53" fmla="*/ 2446867 w 3394075"/>
                <a:gd name="connsiteY53" fmla="*/ 478876 h 6392863"/>
                <a:gd name="connsiteX54" fmla="*/ 2469092 w 3394075"/>
                <a:gd name="connsiteY54" fmla="*/ 502688 h 6392863"/>
                <a:gd name="connsiteX55" fmla="*/ 2502429 w 3394075"/>
                <a:gd name="connsiteY55" fmla="*/ 538405 h 6392863"/>
                <a:gd name="connsiteX56" fmla="*/ 2544233 w 3394075"/>
                <a:gd name="connsiteY56" fmla="*/ 582589 h 6392863"/>
                <a:gd name="connsiteX57" fmla="*/ 2591594 w 3394075"/>
                <a:gd name="connsiteY57" fmla="*/ 632593 h 6392863"/>
                <a:gd name="connsiteX58" fmla="*/ 2641071 w 3394075"/>
                <a:gd name="connsiteY58" fmla="*/ 684449 h 6392863"/>
                <a:gd name="connsiteX59" fmla="*/ 2689754 w 3394075"/>
                <a:gd name="connsiteY59" fmla="*/ 734982 h 6392863"/>
                <a:gd name="connsiteX60" fmla="*/ 2734733 w 3394075"/>
                <a:gd name="connsiteY60" fmla="*/ 781282 h 6392863"/>
                <a:gd name="connsiteX61" fmla="*/ 2772833 w 3394075"/>
                <a:gd name="connsiteY61" fmla="*/ 819645 h 6392863"/>
                <a:gd name="connsiteX62" fmla="*/ 2781300 w 3394075"/>
                <a:gd name="connsiteY62" fmla="*/ 828641 h 6392863"/>
                <a:gd name="connsiteX63" fmla="*/ 2790031 w 3394075"/>
                <a:gd name="connsiteY63" fmla="*/ 837901 h 6392863"/>
                <a:gd name="connsiteX64" fmla="*/ 2798763 w 3394075"/>
                <a:gd name="connsiteY64" fmla="*/ 847690 h 6392863"/>
                <a:gd name="connsiteX65" fmla="*/ 2807494 w 3394075"/>
                <a:gd name="connsiteY65" fmla="*/ 857744 h 6392863"/>
                <a:gd name="connsiteX66" fmla="*/ 2816490 w 3394075"/>
                <a:gd name="connsiteY66" fmla="*/ 868327 h 6392863"/>
                <a:gd name="connsiteX67" fmla="*/ 2825486 w 3394075"/>
                <a:gd name="connsiteY67" fmla="*/ 879439 h 6392863"/>
                <a:gd name="connsiteX68" fmla="*/ 2834481 w 3394075"/>
                <a:gd name="connsiteY68" fmla="*/ 890551 h 6392863"/>
                <a:gd name="connsiteX69" fmla="*/ 2843477 w 3394075"/>
                <a:gd name="connsiteY69" fmla="*/ 902192 h 6392863"/>
                <a:gd name="connsiteX70" fmla="*/ 2861733 w 3394075"/>
                <a:gd name="connsiteY70" fmla="*/ 926004 h 6392863"/>
                <a:gd name="connsiteX71" fmla="*/ 2879725 w 3394075"/>
                <a:gd name="connsiteY71" fmla="*/ 950609 h 6392863"/>
                <a:gd name="connsiteX72" fmla="*/ 2897717 w 3394075"/>
                <a:gd name="connsiteY72" fmla="*/ 975214 h 6392863"/>
                <a:gd name="connsiteX73" fmla="*/ 2915179 w 3394075"/>
                <a:gd name="connsiteY73" fmla="*/ 1000084 h 6392863"/>
                <a:gd name="connsiteX74" fmla="*/ 2931848 w 3394075"/>
                <a:gd name="connsiteY74" fmla="*/ 1024689 h 6392863"/>
                <a:gd name="connsiteX75" fmla="*/ 2948517 w 3394075"/>
                <a:gd name="connsiteY75" fmla="*/ 1048501 h 6392863"/>
                <a:gd name="connsiteX76" fmla="*/ 2978415 w 3394075"/>
                <a:gd name="connsiteY76" fmla="*/ 1093478 h 6392863"/>
                <a:gd name="connsiteX77" fmla="*/ 3003815 w 3394075"/>
                <a:gd name="connsiteY77" fmla="*/ 1131576 h 6392863"/>
                <a:gd name="connsiteX78" fmla="*/ 3014663 w 3394075"/>
                <a:gd name="connsiteY78" fmla="*/ 1147451 h 6392863"/>
                <a:gd name="connsiteX79" fmla="*/ 3023923 w 3394075"/>
                <a:gd name="connsiteY79" fmla="*/ 1160944 h 6392863"/>
                <a:gd name="connsiteX80" fmla="*/ 3042444 w 3394075"/>
                <a:gd name="connsiteY80" fmla="*/ 1187401 h 6392863"/>
                <a:gd name="connsiteX81" fmla="*/ 3063346 w 3394075"/>
                <a:gd name="connsiteY81" fmla="*/ 1218621 h 6392863"/>
                <a:gd name="connsiteX82" fmla="*/ 3086100 w 3394075"/>
                <a:gd name="connsiteY82" fmla="*/ 1253015 h 6392863"/>
                <a:gd name="connsiteX83" fmla="*/ 3109383 w 3394075"/>
                <a:gd name="connsiteY83" fmla="*/ 1288997 h 6392863"/>
                <a:gd name="connsiteX84" fmla="*/ 3132667 w 3394075"/>
                <a:gd name="connsiteY84" fmla="*/ 1325773 h 6392863"/>
                <a:gd name="connsiteX85" fmla="*/ 3154892 w 3394075"/>
                <a:gd name="connsiteY85" fmla="*/ 1361225 h 6392863"/>
                <a:gd name="connsiteX86" fmla="*/ 3175000 w 3394075"/>
                <a:gd name="connsiteY86" fmla="*/ 1394032 h 6392863"/>
                <a:gd name="connsiteX87" fmla="*/ 3192198 w 3394075"/>
                <a:gd name="connsiteY87" fmla="*/ 1423135 h 6392863"/>
                <a:gd name="connsiteX88" fmla="*/ 3200400 w 3394075"/>
                <a:gd name="connsiteY88" fmla="*/ 1437157 h 6392863"/>
                <a:gd name="connsiteX89" fmla="*/ 3209661 w 3394075"/>
                <a:gd name="connsiteY89" fmla="*/ 1452238 h 6392863"/>
                <a:gd name="connsiteX90" fmla="*/ 3219186 w 3394075"/>
                <a:gd name="connsiteY90" fmla="*/ 1468112 h 6392863"/>
                <a:gd name="connsiteX91" fmla="*/ 3229769 w 3394075"/>
                <a:gd name="connsiteY91" fmla="*/ 1484781 h 6392863"/>
                <a:gd name="connsiteX92" fmla="*/ 3240352 w 3394075"/>
                <a:gd name="connsiteY92" fmla="*/ 1501713 h 6392863"/>
                <a:gd name="connsiteX93" fmla="*/ 3251994 w 3394075"/>
                <a:gd name="connsiteY93" fmla="*/ 1519175 h 6392863"/>
                <a:gd name="connsiteX94" fmla="*/ 3263371 w 3394075"/>
                <a:gd name="connsiteY94" fmla="*/ 1536637 h 6392863"/>
                <a:gd name="connsiteX95" fmla="*/ 3275013 w 3394075"/>
                <a:gd name="connsiteY95" fmla="*/ 1554098 h 6392863"/>
                <a:gd name="connsiteX96" fmla="*/ 3286390 w 3394075"/>
                <a:gd name="connsiteY96" fmla="*/ 1570767 h 6392863"/>
                <a:gd name="connsiteX97" fmla="*/ 3298031 w 3394075"/>
                <a:gd name="connsiteY97" fmla="*/ 1586905 h 6392863"/>
                <a:gd name="connsiteX98" fmla="*/ 3309144 w 3394075"/>
                <a:gd name="connsiteY98" fmla="*/ 1602251 h 6392863"/>
                <a:gd name="connsiteX99" fmla="*/ 3319992 w 3394075"/>
                <a:gd name="connsiteY99" fmla="*/ 1616538 h 6392863"/>
                <a:gd name="connsiteX100" fmla="*/ 3330311 w 3394075"/>
                <a:gd name="connsiteY100" fmla="*/ 1629766 h 6392863"/>
                <a:gd name="connsiteX101" fmla="*/ 3340100 w 3394075"/>
                <a:gd name="connsiteY101" fmla="*/ 1641407 h 6392863"/>
                <a:gd name="connsiteX102" fmla="*/ 3349096 w 3394075"/>
                <a:gd name="connsiteY102" fmla="*/ 1651197 h 6392863"/>
                <a:gd name="connsiteX103" fmla="*/ 3353329 w 3394075"/>
                <a:gd name="connsiteY103" fmla="*/ 1655430 h 6392863"/>
                <a:gd name="connsiteX104" fmla="*/ 3357298 w 3394075"/>
                <a:gd name="connsiteY104" fmla="*/ 1659134 h 6392863"/>
                <a:gd name="connsiteX105" fmla="*/ 3361002 w 3394075"/>
                <a:gd name="connsiteY105" fmla="*/ 1662838 h 6392863"/>
                <a:gd name="connsiteX106" fmla="*/ 3364706 w 3394075"/>
                <a:gd name="connsiteY106" fmla="*/ 1666542 h 6392863"/>
                <a:gd name="connsiteX107" fmla="*/ 3368146 w 3394075"/>
                <a:gd name="connsiteY107" fmla="*/ 1670246 h 6392863"/>
                <a:gd name="connsiteX108" fmla="*/ 3371321 w 3394075"/>
                <a:gd name="connsiteY108" fmla="*/ 1673950 h 6392863"/>
                <a:gd name="connsiteX109" fmla="*/ 3374496 w 3394075"/>
                <a:gd name="connsiteY109" fmla="*/ 1677918 h 6392863"/>
                <a:gd name="connsiteX110" fmla="*/ 3377406 w 3394075"/>
                <a:gd name="connsiteY110" fmla="*/ 1682151 h 6392863"/>
                <a:gd name="connsiteX111" fmla="*/ 3380052 w 3394075"/>
                <a:gd name="connsiteY111" fmla="*/ 1686120 h 6392863"/>
                <a:gd name="connsiteX112" fmla="*/ 3382433 w 3394075"/>
                <a:gd name="connsiteY112" fmla="*/ 1690353 h 6392863"/>
                <a:gd name="connsiteX113" fmla="*/ 3384815 w 3394075"/>
                <a:gd name="connsiteY113" fmla="*/ 1694851 h 6392863"/>
                <a:gd name="connsiteX114" fmla="*/ 3386931 w 3394075"/>
                <a:gd name="connsiteY114" fmla="*/ 1699349 h 6392863"/>
                <a:gd name="connsiteX115" fmla="*/ 3388519 w 3394075"/>
                <a:gd name="connsiteY115" fmla="*/ 1704111 h 6392863"/>
                <a:gd name="connsiteX116" fmla="*/ 3390106 w 3394075"/>
                <a:gd name="connsiteY116" fmla="*/ 1708873 h 6392863"/>
                <a:gd name="connsiteX117" fmla="*/ 3391429 w 3394075"/>
                <a:gd name="connsiteY117" fmla="*/ 1713900 h 6392863"/>
                <a:gd name="connsiteX118" fmla="*/ 3392488 w 3394075"/>
                <a:gd name="connsiteY118" fmla="*/ 1718927 h 6392863"/>
                <a:gd name="connsiteX119" fmla="*/ 3393281 w 3394075"/>
                <a:gd name="connsiteY119" fmla="*/ 1723954 h 6392863"/>
                <a:gd name="connsiteX120" fmla="*/ 3393811 w 3394075"/>
                <a:gd name="connsiteY120" fmla="*/ 1729510 h 6392863"/>
                <a:gd name="connsiteX121" fmla="*/ 3394075 w 3394075"/>
                <a:gd name="connsiteY121" fmla="*/ 1735066 h 6392863"/>
                <a:gd name="connsiteX122" fmla="*/ 3393811 w 3394075"/>
                <a:gd name="connsiteY122" fmla="*/ 1740622 h 6392863"/>
                <a:gd name="connsiteX123" fmla="*/ 3393546 w 3394075"/>
                <a:gd name="connsiteY123" fmla="*/ 1746443 h 6392863"/>
                <a:gd name="connsiteX124" fmla="*/ 3392752 w 3394075"/>
                <a:gd name="connsiteY124" fmla="*/ 1752528 h 6392863"/>
                <a:gd name="connsiteX125" fmla="*/ 3391694 w 3394075"/>
                <a:gd name="connsiteY125" fmla="*/ 1758613 h 6392863"/>
                <a:gd name="connsiteX126" fmla="*/ 3390371 w 3394075"/>
                <a:gd name="connsiteY126" fmla="*/ 1764963 h 6392863"/>
                <a:gd name="connsiteX127" fmla="*/ 3388783 w 3394075"/>
                <a:gd name="connsiteY127" fmla="*/ 1771577 h 6392863"/>
                <a:gd name="connsiteX128" fmla="*/ 3386667 w 3394075"/>
                <a:gd name="connsiteY128" fmla="*/ 1778456 h 6392863"/>
                <a:gd name="connsiteX129" fmla="*/ 3384286 w 3394075"/>
                <a:gd name="connsiteY129" fmla="*/ 1785335 h 6392863"/>
                <a:gd name="connsiteX130" fmla="*/ 3381640 w 3394075"/>
                <a:gd name="connsiteY130" fmla="*/ 1792478 h 6392863"/>
                <a:gd name="connsiteX131" fmla="*/ 3378465 w 3394075"/>
                <a:gd name="connsiteY131" fmla="*/ 1799622 h 6392863"/>
                <a:gd name="connsiteX132" fmla="*/ 3375025 w 3394075"/>
                <a:gd name="connsiteY132" fmla="*/ 1807294 h 6392863"/>
                <a:gd name="connsiteX133" fmla="*/ 3371321 w 3394075"/>
                <a:gd name="connsiteY133" fmla="*/ 1814967 h 6392863"/>
                <a:gd name="connsiteX134" fmla="*/ 3367088 w 3394075"/>
                <a:gd name="connsiteY134" fmla="*/ 1822639 h 6392863"/>
                <a:gd name="connsiteX135" fmla="*/ 3362325 w 3394075"/>
                <a:gd name="connsiteY135" fmla="*/ 1830841 h 6392863"/>
                <a:gd name="connsiteX136" fmla="*/ 3357298 w 3394075"/>
                <a:gd name="connsiteY136" fmla="*/ 1839043 h 6392863"/>
                <a:gd name="connsiteX137" fmla="*/ 3346186 w 3394075"/>
                <a:gd name="connsiteY137" fmla="*/ 1857298 h 6392863"/>
                <a:gd name="connsiteX138" fmla="*/ 3334015 w 3394075"/>
                <a:gd name="connsiteY138" fmla="*/ 1878200 h 6392863"/>
                <a:gd name="connsiteX139" fmla="*/ 3320786 w 3394075"/>
                <a:gd name="connsiteY139" fmla="*/ 1900953 h 6392863"/>
                <a:gd name="connsiteX140" fmla="*/ 3307292 w 3394075"/>
                <a:gd name="connsiteY140" fmla="*/ 1925293 h 6392863"/>
                <a:gd name="connsiteX141" fmla="*/ 3293269 w 3394075"/>
                <a:gd name="connsiteY141" fmla="*/ 1950957 h 6392863"/>
                <a:gd name="connsiteX142" fmla="*/ 3279246 w 3394075"/>
                <a:gd name="connsiteY142" fmla="*/ 1977414 h 6392863"/>
                <a:gd name="connsiteX143" fmla="*/ 3265223 w 3394075"/>
                <a:gd name="connsiteY143" fmla="*/ 2004401 h 6392863"/>
                <a:gd name="connsiteX144" fmla="*/ 3251465 w 3394075"/>
                <a:gd name="connsiteY144" fmla="*/ 2031652 h 6392863"/>
                <a:gd name="connsiteX145" fmla="*/ 3238236 w 3394075"/>
                <a:gd name="connsiteY145" fmla="*/ 2058373 h 6392863"/>
                <a:gd name="connsiteX146" fmla="*/ 3226065 w 3394075"/>
                <a:gd name="connsiteY146" fmla="*/ 2084037 h 6392863"/>
                <a:gd name="connsiteX147" fmla="*/ 3215217 w 3394075"/>
                <a:gd name="connsiteY147" fmla="*/ 2108642 h 6392863"/>
                <a:gd name="connsiteX148" fmla="*/ 3210190 w 3394075"/>
                <a:gd name="connsiteY148" fmla="*/ 2120283 h 6392863"/>
                <a:gd name="connsiteX149" fmla="*/ 3205427 w 3394075"/>
                <a:gd name="connsiteY149" fmla="*/ 2131660 h 6392863"/>
                <a:gd name="connsiteX150" fmla="*/ 3201194 w 3394075"/>
                <a:gd name="connsiteY150" fmla="*/ 2142243 h 6392863"/>
                <a:gd name="connsiteX151" fmla="*/ 3197225 w 3394075"/>
                <a:gd name="connsiteY151" fmla="*/ 2152561 h 6392863"/>
                <a:gd name="connsiteX152" fmla="*/ 3193786 w 3394075"/>
                <a:gd name="connsiteY152" fmla="*/ 2162086 h 6392863"/>
                <a:gd name="connsiteX153" fmla="*/ 3191140 w 3394075"/>
                <a:gd name="connsiteY153" fmla="*/ 2170817 h 6392863"/>
                <a:gd name="connsiteX154" fmla="*/ 3188494 w 3394075"/>
                <a:gd name="connsiteY154" fmla="*/ 2179019 h 6392863"/>
                <a:gd name="connsiteX155" fmla="*/ 3186642 w 3394075"/>
                <a:gd name="connsiteY155" fmla="*/ 2186426 h 6392863"/>
                <a:gd name="connsiteX156" fmla="*/ 3185583 w 3394075"/>
                <a:gd name="connsiteY156" fmla="*/ 2193041 h 6392863"/>
                <a:gd name="connsiteX157" fmla="*/ 3184790 w 3394075"/>
                <a:gd name="connsiteY157" fmla="*/ 2198861 h 6392863"/>
                <a:gd name="connsiteX158" fmla="*/ 3183467 w 3394075"/>
                <a:gd name="connsiteY158" fmla="*/ 2212090 h 6392863"/>
                <a:gd name="connsiteX159" fmla="*/ 3181350 w 3394075"/>
                <a:gd name="connsiteY159" fmla="*/ 2230345 h 6392863"/>
                <a:gd name="connsiteX160" fmla="*/ 3178175 w 3394075"/>
                <a:gd name="connsiteY160" fmla="*/ 2253363 h 6392863"/>
                <a:gd name="connsiteX161" fmla="*/ 3174206 w 3394075"/>
                <a:gd name="connsiteY161" fmla="*/ 2279821 h 6392863"/>
                <a:gd name="connsiteX162" fmla="*/ 3164152 w 3394075"/>
                <a:gd name="connsiteY162" fmla="*/ 2342260 h 6392863"/>
                <a:gd name="connsiteX163" fmla="*/ 3152511 w 3394075"/>
                <a:gd name="connsiteY163" fmla="*/ 2413430 h 6392863"/>
                <a:gd name="connsiteX164" fmla="*/ 3127375 w 3394075"/>
                <a:gd name="connsiteY164" fmla="*/ 2562384 h 6392863"/>
                <a:gd name="connsiteX165" fmla="*/ 3115998 w 3394075"/>
                <a:gd name="connsiteY165" fmla="*/ 2631173 h 6392863"/>
                <a:gd name="connsiteX166" fmla="*/ 3106208 w 3394075"/>
                <a:gd name="connsiteY166" fmla="*/ 2689643 h 6392863"/>
                <a:gd name="connsiteX167" fmla="*/ 3101711 w 3394075"/>
                <a:gd name="connsiteY167" fmla="*/ 2718746 h 6392863"/>
                <a:gd name="connsiteX168" fmla="*/ 3096419 w 3394075"/>
                <a:gd name="connsiteY168" fmla="*/ 2754199 h 6392863"/>
                <a:gd name="connsiteX169" fmla="*/ 3090863 w 3394075"/>
                <a:gd name="connsiteY169" fmla="*/ 2794678 h 6392863"/>
                <a:gd name="connsiteX170" fmla="*/ 3084777 w 3394075"/>
                <a:gd name="connsiteY170" fmla="*/ 2839127 h 6392863"/>
                <a:gd name="connsiteX171" fmla="*/ 3078692 w 3394075"/>
                <a:gd name="connsiteY171" fmla="*/ 2887279 h 6392863"/>
                <a:gd name="connsiteX172" fmla="*/ 3072077 w 3394075"/>
                <a:gd name="connsiteY172" fmla="*/ 2938077 h 6392863"/>
                <a:gd name="connsiteX173" fmla="*/ 3065463 w 3394075"/>
                <a:gd name="connsiteY173" fmla="*/ 2990991 h 6392863"/>
                <a:gd name="connsiteX174" fmla="*/ 3058848 w 3394075"/>
                <a:gd name="connsiteY174" fmla="*/ 3044699 h 6392863"/>
                <a:gd name="connsiteX175" fmla="*/ 3052498 w 3394075"/>
                <a:gd name="connsiteY175" fmla="*/ 3098937 h 6392863"/>
                <a:gd name="connsiteX176" fmla="*/ 3046413 w 3394075"/>
                <a:gd name="connsiteY176" fmla="*/ 3152380 h 6392863"/>
                <a:gd name="connsiteX177" fmla="*/ 3040592 w 3394075"/>
                <a:gd name="connsiteY177" fmla="*/ 3204766 h 6392863"/>
                <a:gd name="connsiteX178" fmla="*/ 3035300 w 3394075"/>
                <a:gd name="connsiteY178" fmla="*/ 3254770 h 6392863"/>
                <a:gd name="connsiteX179" fmla="*/ 3030273 w 3394075"/>
                <a:gd name="connsiteY179" fmla="*/ 3301599 h 6392863"/>
                <a:gd name="connsiteX180" fmla="*/ 3026040 w 3394075"/>
                <a:gd name="connsiteY180" fmla="*/ 3344724 h 6392863"/>
                <a:gd name="connsiteX181" fmla="*/ 3022600 w 3394075"/>
                <a:gd name="connsiteY181" fmla="*/ 3383352 h 6392863"/>
                <a:gd name="connsiteX182" fmla="*/ 3020219 w 3394075"/>
                <a:gd name="connsiteY182" fmla="*/ 3416688 h 6392863"/>
                <a:gd name="connsiteX183" fmla="*/ 3017838 w 3394075"/>
                <a:gd name="connsiteY183" fmla="*/ 3448172 h 6392863"/>
                <a:gd name="connsiteX184" fmla="*/ 3014927 w 3394075"/>
                <a:gd name="connsiteY184" fmla="*/ 3481244 h 6392863"/>
                <a:gd name="connsiteX185" fmla="*/ 3011488 w 3394075"/>
                <a:gd name="connsiteY185" fmla="*/ 3515903 h 6392863"/>
                <a:gd name="connsiteX186" fmla="*/ 3007783 w 3394075"/>
                <a:gd name="connsiteY186" fmla="*/ 3551620 h 6392863"/>
                <a:gd name="connsiteX187" fmla="*/ 2999846 w 3394075"/>
                <a:gd name="connsiteY187" fmla="*/ 3625171 h 6392863"/>
                <a:gd name="connsiteX188" fmla="*/ 2991644 w 3394075"/>
                <a:gd name="connsiteY188" fmla="*/ 3698722 h 6392863"/>
                <a:gd name="connsiteX189" fmla="*/ 2983971 w 3394075"/>
                <a:gd name="connsiteY189" fmla="*/ 3769099 h 6392863"/>
                <a:gd name="connsiteX190" fmla="*/ 2980531 w 3394075"/>
                <a:gd name="connsiteY190" fmla="*/ 3801906 h 6392863"/>
                <a:gd name="connsiteX191" fmla="*/ 2977621 w 3394075"/>
                <a:gd name="connsiteY191" fmla="*/ 3832861 h 6392863"/>
                <a:gd name="connsiteX192" fmla="*/ 2974975 w 3394075"/>
                <a:gd name="connsiteY192" fmla="*/ 3861699 h 6392863"/>
                <a:gd name="connsiteX193" fmla="*/ 2973123 w 3394075"/>
                <a:gd name="connsiteY193" fmla="*/ 3887627 h 6392863"/>
                <a:gd name="connsiteX194" fmla="*/ 2971800 w 3394075"/>
                <a:gd name="connsiteY194" fmla="*/ 3910645 h 6392863"/>
                <a:gd name="connsiteX195" fmla="*/ 2971536 w 3394075"/>
                <a:gd name="connsiteY195" fmla="*/ 3920963 h 6392863"/>
                <a:gd name="connsiteX196" fmla="*/ 2971536 w 3394075"/>
                <a:gd name="connsiteY196" fmla="*/ 3930223 h 6392863"/>
                <a:gd name="connsiteX197" fmla="*/ 2971271 w 3394075"/>
                <a:gd name="connsiteY197" fmla="*/ 3939748 h 6392863"/>
                <a:gd name="connsiteX198" fmla="*/ 2971006 w 3394075"/>
                <a:gd name="connsiteY198" fmla="*/ 3951124 h 6392863"/>
                <a:gd name="connsiteX199" fmla="*/ 2969948 w 3394075"/>
                <a:gd name="connsiteY199" fmla="*/ 3978111 h 6392863"/>
                <a:gd name="connsiteX200" fmla="*/ 2968361 w 3394075"/>
                <a:gd name="connsiteY200" fmla="*/ 4010653 h 6392863"/>
                <a:gd name="connsiteX201" fmla="*/ 2966244 w 3394075"/>
                <a:gd name="connsiteY201" fmla="*/ 4047958 h 6392863"/>
                <a:gd name="connsiteX202" fmla="*/ 2960688 w 3394075"/>
                <a:gd name="connsiteY202" fmla="*/ 4132621 h 6392863"/>
                <a:gd name="connsiteX203" fmla="*/ 2954073 w 3394075"/>
                <a:gd name="connsiteY203" fmla="*/ 4226015 h 6392863"/>
                <a:gd name="connsiteX204" fmla="*/ 2947458 w 3394075"/>
                <a:gd name="connsiteY204" fmla="*/ 4321526 h 6392863"/>
                <a:gd name="connsiteX205" fmla="*/ 2941373 w 3394075"/>
                <a:gd name="connsiteY205" fmla="*/ 4412803 h 6392863"/>
                <a:gd name="connsiteX206" fmla="*/ 2938992 w 3394075"/>
                <a:gd name="connsiteY206" fmla="*/ 4454606 h 6392863"/>
                <a:gd name="connsiteX207" fmla="*/ 2936346 w 3394075"/>
                <a:gd name="connsiteY207" fmla="*/ 4492969 h 6392863"/>
                <a:gd name="connsiteX208" fmla="*/ 2934758 w 3394075"/>
                <a:gd name="connsiteY208" fmla="*/ 4527099 h 6392863"/>
                <a:gd name="connsiteX209" fmla="*/ 2933700 w 3394075"/>
                <a:gd name="connsiteY209" fmla="*/ 4555672 h 6392863"/>
                <a:gd name="connsiteX210" fmla="*/ 2932906 w 3394075"/>
                <a:gd name="connsiteY210" fmla="*/ 4583188 h 6392863"/>
                <a:gd name="connsiteX211" fmla="*/ 2931583 w 3394075"/>
                <a:gd name="connsiteY211" fmla="*/ 4613878 h 6392863"/>
                <a:gd name="connsiteX212" fmla="*/ 2929996 w 3394075"/>
                <a:gd name="connsiteY212" fmla="*/ 4646421 h 6392863"/>
                <a:gd name="connsiteX213" fmla="*/ 2928144 w 3394075"/>
                <a:gd name="connsiteY213" fmla="*/ 4680815 h 6392863"/>
                <a:gd name="connsiteX214" fmla="*/ 2926027 w 3394075"/>
                <a:gd name="connsiteY214" fmla="*/ 4716797 h 6392863"/>
                <a:gd name="connsiteX215" fmla="*/ 2923381 w 3394075"/>
                <a:gd name="connsiteY215" fmla="*/ 4754102 h 6392863"/>
                <a:gd name="connsiteX216" fmla="*/ 2920471 w 3394075"/>
                <a:gd name="connsiteY216" fmla="*/ 4791936 h 6392863"/>
                <a:gd name="connsiteX217" fmla="*/ 2917296 w 3394075"/>
                <a:gd name="connsiteY217" fmla="*/ 4830299 h 6392863"/>
                <a:gd name="connsiteX218" fmla="*/ 2913856 w 3394075"/>
                <a:gd name="connsiteY218" fmla="*/ 4868662 h 6392863"/>
                <a:gd name="connsiteX219" fmla="*/ 2910152 w 3394075"/>
                <a:gd name="connsiteY219" fmla="*/ 4906231 h 6392863"/>
                <a:gd name="connsiteX220" fmla="*/ 2905919 w 3394075"/>
                <a:gd name="connsiteY220" fmla="*/ 4943006 h 6392863"/>
                <a:gd name="connsiteX221" fmla="*/ 2901686 w 3394075"/>
                <a:gd name="connsiteY221" fmla="*/ 4978459 h 6392863"/>
                <a:gd name="connsiteX222" fmla="*/ 2896923 w 3394075"/>
                <a:gd name="connsiteY222" fmla="*/ 5012324 h 6392863"/>
                <a:gd name="connsiteX223" fmla="*/ 2894542 w 3394075"/>
                <a:gd name="connsiteY223" fmla="*/ 5028199 h 6392863"/>
                <a:gd name="connsiteX224" fmla="*/ 2892161 w 3394075"/>
                <a:gd name="connsiteY224" fmla="*/ 5043809 h 6392863"/>
                <a:gd name="connsiteX225" fmla="*/ 2889515 w 3394075"/>
                <a:gd name="connsiteY225" fmla="*/ 5058625 h 6392863"/>
                <a:gd name="connsiteX226" fmla="*/ 2886869 w 3394075"/>
                <a:gd name="connsiteY226" fmla="*/ 5072912 h 6392863"/>
                <a:gd name="connsiteX227" fmla="*/ 2884223 w 3394075"/>
                <a:gd name="connsiteY227" fmla="*/ 5086669 h 6392863"/>
                <a:gd name="connsiteX228" fmla="*/ 2881313 w 3394075"/>
                <a:gd name="connsiteY228" fmla="*/ 5099369 h 6392863"/>
                <a:gd name="connsiteX229" fmla="*/ 2869936 w 3394075"/>
                <a:gd name="connsiteY229" fmla="*/ 5148315 h 6392863"/>
                <a:gd name="connsiteX230" fmla="*/ 2858029 w 3394075"/>
                <a:gd name="connsiteY230" fmla="*/ 5196467 h 6392863"/>
                <a:gd name="connsiteX231" fmla="*/ 2835540 w 3394075"/>
                <a:gd name="connsiteY231" fmla="*/ 5287480 h 6392863"/>
                <a:gd name="connsiteX232" fmla="*/ 2825486 w 3394075"/>
                <a:gd name="connsiteY232" fmla="*/ 5328753 h 6392863"/>
                <a:gd name="connsiteX233" fmla="*/ 2821252 w 3394075"/>
                <a:gd name="connsiteY233" fmla="*/ 5347802 h 6392863"/>
                <a:gd name="connsiteX234" fmla="*/ 2817283 w 3394075"/>
                <a:gd name="connsiteY234" fmla="*/ 5366058 h 6392863"/>
                <a:gd name="connsiteX235" fmla="*/ 2813579 w 3394075"/>
                <a:gd name="connsiteY235" fmla="*/ 5382726 h 6392863"/>
                <a:gd name="connsiteX236" fmla="*/ 2810669 w 3394075"/>
                <a:gd name="connsiteY236" fmla="*/ 5398336 h 6392863"/>
                <a:gd name="connsiteX237" fmla="*/ 2808288 w 3394075"/>
                <a:gd name="connsiteY237" fmla="*/ 5412622 h 6392863"/>
                <a:gd name="connsiteX238" fmla="*/ 2806436 w 3394075"/>
                <a:gd name="connsiteY238" fmla="*/ 5425322 h 6392863"/>
                <a:gd name="connsiteX239" fmla="*/ 2802996 w 3394075"/>
                <a:gd name="connsiteY239" fmla="*/ 5457071 h 6392863"/>
                <a:gd name="connsiteX240" fmla="*/ 2798498 w 3394075"/>
                <a:gd name="connsiteY240" fmla="*/ 5502577 h 6392863"/>
                <a:gd name="connsiteX241" fmla="*/ 2787386 w 3394075"/>
                <a:gd name="connsiteY241" fmla="*/ 5618195 h 6392863"/>
                <a:gd name="connsiteX242" fmla="*/ 2775479 w 3394075"/>
                <a:gd name="connsiteY242" fmla="*/ 5739105 h 6392863"/>
                <a:gd name="connsiteX243" fmla="*/ 2769923 w 3394075"/>
                <a:gd name="connsiteY243" fmla="*/ 5791755 h 6392863"/>
                <a:gd name="connsiteX244" fmla="*/ 2765425 w 3394075"/>
                <a:gd name="connsiteY244" fmla="*/ 5833822 h 6392863"/>
                <a:gd name="connsiteX245" fmla="*/ 2757488 w 3394075"/>
                <a:gd name="connsiteY245" fmla="*/ 5898907 h 6392863"/>
                <a:gd name="connsiteX246" fmla="*/ 2750873 w 3394075"/>
                <a:gd name="connsiteY246" fmla="*/ 5956848 h 6392863"/>
                <a:gd name="connsiteX247" fmla="*/ 2744788 w 3394075"/>
                <a:gd name="connsiteY247" fmla="*/ 6011085 h 6392863"/>
                <a:gd name="connsiteX248" fmla="*/ 2739231 w 3394075"/>
                <a:gd name="connsiteY248" fmla="*/ 6066116 h 6392863"/>
                <a:gd name="connsiteX249" fmla="*/ 2730765 w 3394075"/>
                <a:gd name="connsiteY249" fmla="*/ 6147075 h 6392863"/>
                <a:gd name="connsiteX250" fmla="*/ 2719388 w 3394075"/>
                <a:gd name="connsiteY250" fmla="*/ 6252640 h 6392863"/>
                <a:gd name="connsiteX251" fmla="*/ 2709598 w 3394075"/>
                <a:gd name="connsiteY251" fmla="*/ 6346828 h 6392863"/>
                <a:gd name="connsiteX252" fmla="*/ 2706688 w 3394075"/>
                <a:gd name="connsiteY252" fmla="*/ 6377783 h 6392863"/>
                <a:gd name="connsiteX253" fmla="*/ 2705629 w 3394075"/>
                <a:gd name="connsiteY253" fmla="*/ 6387307 h 6392863"/>
                <a:gd name="connsiteX254" fmla="*/ 2705365 w 3394075"/>
                <a:gd name="connsiteY254" fmla="*/ 6392070 h 6392863"/>
                <a:gd name="connsiteX255" fmla="*/ 2641865 w 3394075"/>
                <a:gd name="connsiteY255" fmla="*/ 6392070 h 6392863"/>
                <a:gd name="connsiteX256" fmla="*/ 2544498 w 3394075"/>
                <a:gd name="connsiteY256" fmla="*/ 6392334 h 6392863"/>
                <a:gd name="connsiteX257" fmla="*/ 2415911 w 3394075"/>
                <a:gd name="connsiteY257" fmla="*/ 6392863 h 6392863"/>
                <a:gd name="connsiteX258" fmla="*/ 2411942 w 3394075"/>
                <a:gd name="connsiteY258" fmla="*/ 6392863 h 6392863"/>
                <a:gd name="connsiteX259" fmla="*/ 2407973 w 3394075"/>
                <a:gd name="connsiteY259" fmla="*/ 6392599 h 6392863"/>
                <a:gd name="connsiteX260" fmla="*/ 2400036 w 3394075"/>
                <a:gd name="connsiteY260" fmla="*/ 6391540 h 6392863"/>
                <a:gd name="connsiteX261" fmla="*/ 2391833 w 3394075"/>
                <a:gd name="connsiteY261" fmla="*/ 6389953 h 6392863"/>
                <a:gd name="connsiteX262" fmla="*/ 2383367 w 3394075"/>
                <a:gd name="connsiteY262" fmla="*/ 6388101 h 6392863"/>
                <a:gd name="connsiteX263" fmla="*/ 2375165 w 3394075"/>
                <a:gd name="connsiteY263" fmla="*/ 6385455 h 6392863"/>
                <a:gd name="connsiteX264" fmla="*/ 2366698 w 3394075"/>
                <a:gd name="connsiteY264" fmla="*/ 6382809 h 6392863"/>
                <a:gd name="connsiteX265" fmla="*/ 2357967 w 3394075"/>
                <a:gd name="connsiteY265" fmla="*/ 6379635 h 6392863"/>
                <a:gd name="connsiteX266" fmla="*/ 2349236 w 3394075"/>
                <a:gd name="connsiteY266" fmla="*/ 6376460 h 6392863"/>
                <a:gd name="connsiteX267" fmla="*/ 2331773 w 3394075"/>
                <a:gd name="connsiteY267" fmla="*/ 6369845 h 6392863"/>
                <a:gd name="connsiteX268" fmla="*/ 2322777 w 3394075"/>
                <a:gd name="connsiteY268" fmla="*/ 6366406 h 6392863"/>
                <a:gd name="connsiteX269" fmla="*/ 2313781 w 3394075"/>
                <a:gd name="connsiteY269" fmla="*/ 6363231 h 6392863"/>
                <a:gd name="connsiteX270" fmla="*/ 2305050 w 3394075"/>
                <a:gd name="connsiteY270" fmla="*/ 6360321 h 6392863"/>
                <a:gd name="connsiteX271" fmla="*/ 2296054 w 3394075"/>
                <a:gd name="connsiteY271" fmla="*/ 6357675 h 6392863"/>
                <a:gd name="connsiteX272" fmla="*/ 2287058 w 3394075"/>
                <a:gd name="connsiteY272" fmla="*/ 6355559 h 6392863"/>
                <a:gd name="connsiteX273" fmla="*/ 2278063 w 3394075"/>
                <a:gd name="connsiteY273" fmla="*/ 6353707 h 6392863"/>
                <a:gd name="connsiteX274" fmla="*/ 2273565 w 3394075"/>
                <a:gd name="connsiteY274" fmla="*/ 6352648 h 6392863"/>
                <a:gd name="connsiteX275" fmla="*/ 2268538 w 3394075"/>
                <a:gd name="connsiteY275" fmla="*/ 6351590 h 6392863"/>
                <a:gd name="connsiteX276" fmla="*/ 2257161 w 3394075"/>
                <a:gd name="connsiteY276" fmla="*/ 6348415 h 6392863"/>
                <a:gd name="connsiteX277" fmla="*/ 2244725 w 3394075"/>
                <a:gd name="connsiteY277" fmla="*/ 6344711 h 6392863"/>
                <a:gd name="connsiteX278" fmla="*/ 2231231 w 3394075"/>
                <a:gd name="connsiteY278" fmla="*/ 6339949 h 6392863"/>
                <a:gd name="connsiteX279" fmla="*/ 2216679 w 3394075"/>
                <a:gd name="connsiteY279" fmla="*/ 6334657 h 6392863"/>
                <a:gd name="connsiteX280" fmla="*/ 2201333 w 3394075"/>
                <a:gd name="connsiteY280" fmla="*/ 6328837 h 6392863"/>
                <a:gd name="connsiteX281" fmla="*/ 2185723 w 3394075"/>
                <a:gd name="connsiteY281" fmla="*/ 6322487 h 6392863"/>
                <a:gd name="connsiteX282" fmla="*/ 2169319 w 3394075"/>
                <a:gd name="connsiteY282" fmla="*/ 6315608 h 6392863"/>
                <a:gd name="connsiteX283" fmla="*/ 2136511 w 3394075"/>
                <a:gd name="connsiteY283" fmla="*/ 6301586 h 6392863"/>
                <a:gd name="connsiteX284" fmla="*/ 2104496 w 3394075"/>
                <a:gd name="connsiteY284" fmla="*/ 6287299 h 6392863"/>
                <a:gd name="connsiteX285" fmla="*/ 2074334 w 3394075"/>
                <a:gd name="connsiteY285" fmla="*/ 6273541 h 6392863"/>
                <a:gd name="connsiteX286" fmla="*/ 2047875 w 3394075"/>
                <a:gd name="connsiteY286" fmla="*/ 6260842 h 6392863"/>
                <a:gd name="connsiteX287" fmla="*/ 2041790 w 3394075"/>
                <a:gd name="connsiteY287" fmla="*/ 6257931 h 6392863"/>
                <a:gd name="connsiteX288" fmla="*/ 2035440 w 3394075"/>
                <a:gd name="connsiteY288" fmla="*/ 6255550 h 6392863"/>
                <a:gd name="connsiteX289" fmla="*/ 2028825 w 3394075"/>
                <a:gd name="connsiteY289" fmla="*/ 6253169 h 6392863"/>
                <a:gd name="connsiteX290" fmla="*/ 2021946 w 3394075"/>
                <a:gd name="connsiteY290" fmla="*/ 6251317 h 6392863"/>
                <a:gd name="connsiteX291" fmla="*/ 2015067 w 3394075"/>
                <a:gd name="connsiteY291" fmla="*/ 6249730 h 6392863"/>
                <a:gd name="connsiteX292" fmla="*/ 2007923 w 3394075"/>
                <a:gd name="connsiteY292" fmla="*/ 6248142 h 6392863"/>
                <a:gd name="connsiteX293" fmla="*/ 2001044 w 3394075"/>
                <a:gd name="connsiteY293" fmla="*/ 6246819 h 6392863"/>
                <a:gd name="connsiteX294" fmla="*/ 1993900 w 3394075"/>
                <a:gd name="connsiteY294" fmla="*/ 6245761 h 6392863"/>
                <a:gd name="connsiteX295" fmla="*/ 1979613 w 3394075"/>
                <a:gd name="connsiteY295" fmla="*/ 6243909 h 6392863"/>
                <a:gd name="connsiteX296" fmla="*/ 1965854 w 3394075"/>
                <a:gd name="connsiteY296" fmla="*/ 6242586 h 6392863"/>
                <a:gd name="connsiteX297" fmla="*/ 1952096 w 3394075"/>
                <a:gd name="connsiteY297" fmla="*/ 6241792 h 6392863"/>
                <a:gd name="connsiteX298" fmla="*/ 1939396 w 3394075"/>
                <a:gd name="connsiteY298" fmla="*/ 6240999 h 6392863"/>
                <a:gd name="connsiteX299" fmla="*/ 1916377 w 3394075"/>
                <a:gd name="connsiteY299" fmla="*/ 6240205 h 6392863"/>
                <a:gd name="connsiteX300" fmla="*/ 1906852 w 3394075"/>
                <a:gd name="connsiteY300" fmla="*/ 6239411 h 6392863"/>
                <a:gd name="connsiteX301" fmla="*/ 1898915 w 3394075"/>
                <a:gd name="connsiteY301" fmla="*/ 6238618 h 6392863"/>
                <a:gd name="connsiteX302" fmla="*/ 1895475 w 3394075"/>
                <a:gd name="connsiteY302" fmla="*/ 6238088 h 6392863"/>
                <a:gd name="connsiteX303" fmla="*/ 1892829 w 3394075"/>
                <a:gd name="connsiteY303" fmla="*/ 6237295 h 6392863"/>
                <a:gd name="connsiteX304" fmla="*/ 1890448 w 3394075"/>
                <a:gd name="connsiteY304" fmla="*/ 6236501 h 6392863"/>
                <a:gd name="connsiteX305" fmla="*/ 1888596 w 3394075"/>
                <a:gd name="connsiteY305" fmla="*/ 6235443 h 6392863"/>
                <a:gd name="connsiteX306" fmla="*/ 1887538 w 3394075"/>
                <a:gd name="connsiteY306" fmla="*/ 6234384 h 6392863"/>
                <a:gd name="connsiteX307" fmla="*/ 1887273 w 3394075"/>
                <a:gd name="connsiteY307" fmla="*/ 6233855 h 6392863"/>
                <a:gd name="connsiteX308" fmla="*/ 1887009 w 3394075"/>
                <a:gd name="connsiteY308" fmla="*/ 6233062 h 6392863"/>
                <a:gd name="connsiteX309" fmla="*/ 1887009 w 3394075"/>
                <a:gd name="connsiteY309" fmla="*/ 6232268 h 6392863"/>
                <a:gd name="connsiteX310" fmla="*/ 1887009 w 3394075"/>
                <a:gd name="connsiteY310" fmla="*/ 6231474 h 6392863"/>
                <a:gd name="connsiteX311" fmla="*/ 1887802 w 3394075"/>
                <a:gd name="connsiteY311" fmla="*/ 6229887 h 6392863"/>
                <a:gd name="connsiteX312" fmla="*/ 1890184 w 3394075"/>
                <a:gd name="connsiteY312" fmla="*/ 6225124 h 6392863"/>
                <a:gd name="connsiteX313" fmla="*/ 1893094 w 3394075"/>
                <a:gd name="connsiteY313" fmla="*/ 6218245 h 6392863"/>
                <a:gd name="connsiteX314" fmla="*/ 1896269 w 3394075"/>
                <a:gd name="connsiteY314" fmla="*/ 6209779 h 6392863"/>
                <a:gd name="connsiteX315" fmla="*/ 1899973 w 3394075"/>
                <a:gd name="connsiteY315" fmla="*/ 6199990 h 6392863"/>
                <a:gd name="connsiteX316" fmla="*/ 1907646 w 3394075"/>
                <a:gd name="connsiteY316" fmla="*/ 6177766 h 6392863"/>
                <a:gd name="connsiteX317" fmla="*/ 1915848 w 3394075"/>
                <a:gd name="connsiteY317" fmla="*/ 6153690 h 6392863"/>
                <a:gd name="connsiteX318" fmla="*/ 1929606 w 3394075"/>
                <a:gd name="connsiteY318" fmla="*/ 6111094 h 6392863"/>
                <a:gd name="connsiteX319" fmla="*/ 1935427 w 3394075"/>
                <a:gd name="connsiteY319" fmla="*/ 6092309 h 6392863"/>
                <a:gd name="connsiteX320" fmla="*/ 1859492 w 3394075"/>
                <a:gd name="connsiteY320" fmla="*/ 6092309 h 6392863"/>
                <a:gd name="connsiteX321" fmla="*/ 1854729 w 3394075"/>
                <a:gd name="connsiteY321" fmla="*/ 6092044 h 6392863"/>
                <a:gd name="connsiteX322" fmla="*/ 1848909 w 3394075"/>
                <a:gd name="connsiteY322" fmla="*/ 6091515 h 6392863"/>
                <a:gd name="connsiteX323" fmla="*/ 1842029 w 3394075"/>
                <a:gd name="connsiteY323" fmla="*/ 6090457 h 6392863"/>
                <a:gd name="connsiteX324" fmla="*/ 1834356 w 3394075"/>
                <a:gd name="connsiteY324" fmla="*/ 6088870 h 6392863"/>
                <a:gd name="connsiteX325" fmla="*/ 1816100 w 3394075"/>
                <a:gd name="connsiteY325" fmla="*/ 6085166 h 6392863"/>
                <a:gd name="connsiteX326" fmla="*/ 1794669 w 3394075"/>
                <a:gd name="connsiteY326" fmla="*/ 6079874 h 6392863"/>
                <a:gd name="connsiteX327" fmla="*/ 1770856 w 3394075"/>
                <a:gd name="connsiteY327" fmla="*/ 6073789 h 6392863"/>
                <a:gd name="connsiteX328" fmla="*/ 1744663 w 3394075"/>
                <a:gd name="connsiteY328" fmla="*/ 6066645 h 6392863"/>
                <a:gd name="connsiteX329" fmla="*/ 1716617 w 3394075"/>
                <a:gd name="connsiteY329" fmla="*/ 6058708 h 6392863"/>
                <a:gd name="connsiteX330" fmla="*/ 1687777 w 3394075"/>
                <a:gd name="connsiteY330" fmla="*/ 6050242 h 6392863"/>
                <a:gd name="connsiteX331" fmla="*/ 1658144 w 3394075"/>
                <a:gd name="connsiteY331" fmla="*/ 6041247 h 6392863"/>
                <a:gd name="connsiteX332" fmla="*/ 1628246 w 3394075"/>
                <a:gd name="connsiteY332" fmla="*/ 6032251 h 6392863"/>
                <a:gd name="connsiteX333" fmla="*/ 1570038 w 3394075"/>
                <a:gd name="connsiteY333" fmla="*/ 6013731 h 6392863"/>
                <a:gd name="connsiteX334" fmla="*/ 1516592 w 3394075"/>
                <a:gd name="connsiteY334" fmla="*/ 5996798 h 6392863"/>
                <a:gd name="connsiteX335" fmla="*/ 1471877 w 3394075"/>
                <a:gd name="connsiteY335" fmla="*/ 5982511 h 6392863"/>
                <a:gd name="connsiteX336" fmla="*/ 1464734 w 3394075"/>
                <a:gd name="connsiteY336" fmla="*/ 5980130 h 6392863"/>
                <a:gd name="connsiteX337" fmla="*/ 1457590 w 3394075"/>
                <a:gd name="connsiteY337" fmla="*/ 5977485 h 6392863"/>
                <a:gd name="connsiteX338" fmla="*/ 1450446 w 3394075"/>
                <a:gd name="connsiteY338" fmla="*/ 5974574 h 6392863"/>
                <a:gd name="connsiteX339" fmla="*/ 1443302 w 3394075"/>
                <a:gd name="connsiteY339" fmla="*/ 5971664 h 6392863"/>
                <a:gd name="connsiteX340" fmla="*/ 1428750 w 3394075"/>
                <a:gd name="connsiteY340" fmla="*/ 5965050 h 6392863"/>
                <a:gd name="connsiteX341" fmla="*/ 1413934 w 3394075"/>
                <a:gd name="connsiteY341" fmla="*/ 5957906 h 6392863"/>
                <a:gd name="connsiteX342" fmla="*/ 1399381 w 3394075"/>
                <a:gd name="connsiteY342" fmla="*/ 5950234 h 6392863"/>
                <a:gd name="connsiteX343" fmla="*/ 1384829 w 3394075"/>
                <a:gd name="connsiteY343" fmla="*/ 5942032 h 6392863"/>
                <a:gd name="connsiteX344" fmla="*/ 1370806 w 3394075"/>
                <a:gd name="connsiteY344" fmla="*/ 5933566 h 6392863"/>
                <a:gd name="connsiteX345" fmla="*/ 1357048 w 3394075"/>
                <a:gd name="connsiteY345" fmla="*/ 5924835 h 6392863"/>
                <a:gd name="connsiteX346" fmla="*/ 1343554 w 3394075"/>
                <a:gd name="connsiteY346" fmla="*/ 5916104 h 6392863"/>
                <a:gd name="connsiteX347" fmla="*/ 1330590 w 3394075"/>
                <a:gd name="connsiteY347" fmla="*/ 5907373 h 6392863"/>
                <a:gd name="connsiteX348" fmla="*/ 1318154 w 3394075"/>
                <a:gd name="connsiteY348" fmla="*/ 5898642 h 6392863"/>
                <a:gd name="connsiteX349" fmla="*/ 1306248 w 3394075"/>
                <a:gd name="connsiteY349" fmla="*/ 5890176 h 6392863"/>
                <a:gd name="connsiteX350" fmla="*/ 1295136 w 3394075"/>
                <a:gd name="connsiteY350" fmla="*/ 5881974 h 6392863"/>
                <a:gd name="connsiteX351" fmla="*/ 1285081 w 3394075"/>
                <a:gd name="connsiteY351" fmla="*/ 5874301 h 6392863"/>
                <a:gd name="connsiteX352" fmla="*/ 1267090 w 3394075"/>
                <a:gd name="connsiteY352" fmla="*/ 5860279 h 6392863"/>
                <a:gd name="connsiteX353" fmla="*/ 1268942 w 3394075"/>
                <a:gd name="connsiteY353" fmla="*/ 5853929 h 6392863"/>
                <a:gd name="connsiteX354" fmla="*/ 1271059 w 3394075"/>
                <a:gd name="connsiteY354" fmla="*/ 5847050 h 6392863"/>
                <a:gd name="connsiteX355" fmla="*/ 1273704 w 3394075"/>
                <a:gd name="connsiteY355" fmla="*/ 5839378 h 6392863"/>
                <a:gd name="connsiteX356" fmla="*/ 1276615 w 3394075"/>
                <a:gd name="connsiteY356" fmla="*/ 5831705 h 6392863"/>
                <a:gd name="connsiteX357" fmla="*/ 1280054 w 3394075"/>
                <a:gd name="connsiteY357" fmla="*/ 5823768 h 6392863"/>
                <a:gd name="connsiteX358" fmla="*/ 1283759 w 3394075"/>
                <a:gd name="connsiteY358" fmla="*/ 5815831 h 6392863"/>
                <a:gd name="connsiteX359" fmla="*/ 1288256 w 3394075"/>
                <a:gd name="connsiteY359" fmla="*/ 5807894 h 6392863"/>
                <a:gd name="connsiteX360" fmla="*/ 1293019 w 3394075"/>
                <a:gd name="connsiteY360" fmla="*/ 5799956 h 6392863"/>
                <a:gd name="connsiteX361" fmla="*/ 1297252 w 3394075"/>
                <a:gd name="connsiteY361" fmla="*/ 5792813 h 6392863"/>
                <a:gd name="connsiteX362" fmla="*/ 1301486 w 3394075"/>
                <a:gd name="connsiteY362" fmla="*/ 5784876 h 6392863"/>
                <a:gd name="connsiteX363" fmla="*/ 1305719 w 3394075"/>
                <a:gd name="connsiteY363" fmla="*/ 5776145 h 6392863"/>
                <a:gd name="connsiteX364" fmla="*/ 1309952 w 3394075"/>
                <a:gd name="connsiteY364" fmla="*/ 5766885 h 6392863"/>
                <a:gd name="connsiteX365" fmla="*/ 1314186 w 3394075"/>
                <a:gd name="connsiteY365" fmla="*/ 5757096 h 6392863"/>
                <a:gd name="connsiteX366" fmla="*/ 1318154 w 3394075"/>
                <a:gd name="connsiteY366" fmla="*/ 5747042 h 6392863"/>
                <a:gd name="connsiteX367" fmla="*/ 1325563 w 3394075"/>
                <a:gd name="connsiteY367" fmla="*/ 5727199 h 6392863"/>
                <a:gd name="connsiteX368" fmla="*/ 1332177 w 3394075"/>
                <a:gd name="connsiteY368" fmla="*/ 5708944 h 6392863"/>
                <a:gd name="connsiteX369" fmla="*/ 1337204 w 3394075"/>
                <a:gd name="connsiteY369" fmla="*/ 5694128 h 6392863"/>
                <a:gd name="connsiteX370" fmla="*/ 1341702 w 3394075"/>
                <a:gd name="connsiteY370" fmla="*/ 5680105 h 6392863"/>
                <a:gd name="connsiteX371" fmla="*/ 1345142 w 3394075"/>
                <a:gd name="connsiteY371" fmla="*/ 5676137 h 6392863"/>
                <a:gd name="connsiteX372" fmla="*/ 1348846 w 3394075"/>
                <a:gd name="connsiteY372" fmla="*/ 5672433 h 6392863"/>
                <a:gd name="connsiteX373" fmla="*/ 1352550 w 3394075"/>
                <a:gd name="connsiteY373" fmla="*/ 5668993 h 6392863"/>
                <a:gd name="connsiteX374" fmla="*/ 1356254 w 3394075"/>
                <a:gd name="connsiteY374" fmla="*/ 5665818 h 6392863"/>
                <a:gd name="connsiteX375" fmla="*/ 1359959 w 3394075"/>
                <a:gd name="connsiteY375" fmla="*/ 5662908 h 6392863"/>
                <a:gd name="connsiteX376" fmla="*/ 1363663 w 3394075"/>
                <a:gd name="connsiteY376" fmla="*/ 5660262 h 6392863"/>
                <a:gd name="connsiteX377" fmla="*/ 1367631 w 3394075"/>
                <a:gd name="connsiteY377" fmla="*/ 5657617 h 6392863"/>
                <a:gd name="connsiteX378" fmla="*/ 1371336 w 3394075"/>
                <a:gd name="connsiteY378" fmla="*/ 5655500 h 6392863"/>
                <a:gd name="connsiteX379" fmla="*/ 1375040 w 3394075"/>
                <a:gd name="connsiteY379" fmla="*/ 5653383 h 6392863"/>
                <a:gd name="connsiteX380" fmla="*/ 1378744 w 3394075"/>
                <a:gd name="connsiteY380" fmla="*/ 5651531 h 6392863"/>
                <a:gd name="connsiteX381" fmla="*/ 1386152 w 3394075"/>
                <a:gd name="connsiteY381" fmla="*/ 5648357 h 6392863"/>
                <a:gd name="connsiteX382" fmla="*/ 1393296 w 3394075"/>
                <a:gd name="connsiteY382" fmla="*/ 5645711 h 6392863"/>
                <a:gd name="connsiteX383" fmla="*/ 1400440 w 3394075"/>
                <a:gd name="connsiteY383" fmla="*/ 5643859 h 6392863"/>
                <a:gd name="connsiteX384" fmla="*/ 1407054 w 3394075"/>
                <a:gd name="connsiteY384" fmla="*/ 5642007 h 6392863"/>
                <a:gd name="connsiteX385" fmla="*/ 1413404 w 3394075"/>
                <a:gd name="connsiteY385" fmla="*/ 5640684 h 6392863"/>
                <a:gd name="connsiteX386" fmla="*/ 1425046 w 3394075"/>
                <a:gd name="connsiteY386" fmla="*/ 5638832 h 6392863"/>
                <a:gd name="connsiteX387" fmla="*/ 1430073 w 3394075"/>
                <a:gd name="connsiteY387" fmla="*/ 5637774 h 6392863"/>
                <a:gd name="connsiteX388" fmla="*/ 1434306 w 3394075"/>
                <a:gd name="connsiteY388" fmla="*/ 5636715 h 6392863"/>
                <a:gd name="connsiteX389" fmla="*/ 1438011 w 3394075"/>
                <a:gd name="connsiteY389" fmla="*/ 5635657 h 6392863"/>
                <a:gd name="connsiteX390" fmla="*/ 1441186 w 3394075"/>
                <a:gd name="connsiteY390" fmla="*/ 5634070 h 6392863"/>
                <a:gd name="connsiteX391" fmla="*/ 1446477 w 3394075"/>
                <a:gd name="connsiteY391" fmla="*/ 5630630 h 6392863"/>
                <a:gd name="connsiteX392" fmla="*/ 1452298 w 3394075"/>
                <a:gd name="connsiteY392" fmla="*/ 5626662 h 6392863"/>
                <a:gd name="connsiteX393" fmla="*/ 1455209 w 3394075"/>
                <a:gd name="connsiteY393" fmla="*/ 5624545 h 6392863"/>
                <a:gd name="connsiteX394" fmla="*/ 1457854 w 3394075"/>
                <a:gd name="connsiteY394" fmla="*/ 5622164 h 6392863"/>
                <a:gd name="connsiteX395" fmla="*/ 1460500 w 3394075"/>
                <a:gd name="connsiteY395" fmla="*/ 5619783 h 6392863"/>
                <a:gd name="connsiteX396" fmla="*/ 1463146 w 3394075"/>
                <a:gd name="connsiteY396" fmla="*/ 5616872 h 6392863"/>
                <a:gd name="connsiteX397" fmla="*/ 1465527 w 3394075"/>
                <a:gd name="connsiteY397" fmla="*/ 5614227 h 6392863"/>
                <a:gd name="connsiteX398" fmla="*/ 1467909 w 3394075"/>
                <a:gd name="connsiteY398" fmla="*/ 5611052 h 6392863"/>
                <a:gd name="connsiteX399" fmla="*/ 1469761 w 3394075"/>
                <a:gd name="connsiteY399" fmla="*/ 5607877 h 6392863"/>
                <a:gd name="connsiteX400" fmla="*/ 1471348 w 3394075"/>
                <a:gd name="connsiteY400" fmla="*/ 5604437 h 6392863"/>
                <a:gd name="connsiteX401" fmla="*/ 1472936 w 3394075"/>
                <a:gd name="connsiteY401" fmla="*/ 5600998 h 6392863"/>
                <a:gd name="connsiteX402" fmla="*/ 1473994 w 3394075"/>
                <a:gd name="connsiteY402" fmla="*/ 5597294 h 6392863"/>
                <a:gd name="connsiteX403" fmla="*/ 1474523 w 3394075"/>
                <a:gd name="connsiteY403" fmla="*/ 5593325 h 6392863"/>
                <a:gd name="connsiteX404" fmla="*/ 1474788 w 3394075"/>
                <a:gd name="connsiteY404" fmla="*/ 5589357 h 6392863"/>
                <a:gd name="connsiteX405" fmla="*/ 1474523 w 3394075"/>
                <a:gd name="connsiteY405" fmla="*/ 5584859 h 6392863"/>
                <a:gd name="connsiteX406" fmla="*/ 1474259 w 3394075"/>
                <a:gd name="connsiteY406" fmla="*/ 5579832 h 6392863"/>
                <a:gd name="connsiteX407" fmla="*/ 1473465 w 3394075"/>
                <a:gd name="connsiteY407" fmla="*/ 5574276 h 6392863"/>
                <a:gd name="connsiteX408" fmla="*/ 1472406 w 3394075"/>
                <a:gd name="connsiteY408" fmla="*/ 5568456 h 6392863"/>
                <a:gd name="connsiteX409" fmla="*/ 1470025 w 3394075"/>
                <a:gd name="connsiteY409" fmla="*/ 5555492 h 6392863"/>
                <a:gd name="connsiteX410" fmla="*/ 1467379 w 3394075"/>
                <a:gd name="connsiteY410" fmla="*/ 5541998 h 6392863"/>
                <a:gd name="connsiteX411" fmla="*/ 1464469 w 3394075"/>
                <a:gd name="connsiteY411" fmla="*/ 5528241 h 6392863"/>
                <a:gd name="connsiteX412" fmla="*/ 1461823 w 3394075"/>
                <a:gd name="connsiteY412" fmla="*/ 5514747 h 6392863"/>
                <a:gd name="connsiteX413" fmla="*/ 1459442 w 3394075"/>
                <a:gd name="connsiteY413" fmla="*/ 5502048 h 6392863"/>
                <a:gd name="connsiteX414" fmla="*/ 1458648 w 3394075"/>
                <a:gd name="connsiteY414" fmla="*/ 5496227 h 6392863"/>
                <a:gd name="connsiteX415" fmla="*/ 1457854 w 3394075"/>
                <a:gd name="connsiteY415" fmla="*/ 5490671 h 6392863"/>
                <a:gd name="connsiteX416" fmla="*/ 1457854 w 3394075"/>
                <a:gd name="connsiteY416" fmla="*/ 5487232 h 6392863"/>
                <a:gd name="connsiteX417" fmla="*/ 1458119 w 3394075"/>
                <a:gd name="connsiteY417" fmla="*/ 5482470 h 6392863"/>
                <a:gd name="connsiteX418" fmla="*/ 1458913 w 3394075"/>
                <a:gd name="connsiteY418" fmla="*/ 5475855 h 6392863"/>
                <a:gd name="connsiteX419" fmla="*/ 1459971 w 3394075"/>
                <a:gd name="connsiteY419" fmla="*/ 5468183 h 6392863"/>
                <a:gd name="connsiteX420" fmla="*/ 1462881 w 3394075"/>
                <a:gd name="connsiteY420" fmla="*/ 5448869 h 6392863"/>
                <a:gd name="connsiteX421" fmla="*/ 1467115 w 3394075"/>
                <a:gd name="connsiteY421" fmla="*/ 5425322 h 6392863"/>
                <a:gd name="connsiteX422" fmla="*/ 1472142 w 3394075"/>
                <a:gd name="connsiteY422" fmla="*/ 5398071 h 6392863"/>
                <a:gd name="connsiteX423" fmla="*/ 1477963 w 3394075"/>
                <a:gd name="connsiteY423" fmla="*/ 5368174 h 6392863"/>
                <a:gd name="connsiteX424" fmla="*/ 1491192 w 3394075"/>
                <a:gd name="connsiteY424" fmla="*/ 5302031 h 6392863"/>
                <a:gd name="connsiteX425" fmla="*/ 1505479 w 3394075"/>
                <a:gd name="connsiteY425" fmla="*/ 5233507 h 6392863"/>
                <a:gd name="connsiteX426" fmla="*/ 1518973 w 3394075"/>
                <a:gd name="connsiteY426" fmla="*/ 5167893 h 6392863"/>
                <a:gd name="connsiteX427" fmla="*/ 1530879 w 3394075"/>
                <a:gd name="connsiteY427" fmla="*/ 5111275 h 6392863"/>
                <a:gd name="connsiteX428" fmla="*/ 1539346 w 3394075"/>
                <a:gd name="connsiteY428" fmla="*/ 5069208 h 6392863"/>
                <a:gd name="connsiteX429" fmla="*/ 1558396 w 3394075"/>
                <a:gd name="connsiteY429" fmla="*/ 4973168 h 6392863"/>
                <a:gd name="connsiteX430" fmla="*/ 1583531 w 3394075"/>
                <a:gd name="connsiteY430" fmla="*/ 4846173 h 6392863"/>
                <a:gd name="connsiteX431" fmla="*/ 1615017 w 3394075"/>
                <a:gd name="connsiteY431" fmla="*/ 4689017 h 6392863"/>
                <a:gd name="connsiteX432" fmla="*/ 1616604 w 3394075"/>
                <a:gd name="connsiteY432" fmla="*/ 4679228 h 6392863"/>
                <a:gd name="connsiteX433" fmla="*/ 1618721 w 3394075"/>
                <a:gd name="connsiteY433" fmla="*/ 4667322 h 6392863"/>
                <a:gd name="connsiteX434" fmla="*/ 1621631 w 3394075"/>
                <a:gd name="connsiteY434" fmla="*/ 4653300 h 6392863"/>
                <a:gd name="connsiteX435" fmla="*/ 1625336 w 3394075"/>
                <a:gd name="connsiteY435" fmla="*/ 4637954 h 6392863"/>
                <a:gd name="connsiteX436" fmla="*/ 1633538 w 3394075"/>
                <a:gd name="connsiteY436" fmla="*/ 4603560 h 6392863"/>
                <a:gd name="connsiteX437" fmla="*/ 1642798 w 3394075"/>
                <a:gd name="connsiteY437" fmla="*/ 4567314 h 6392863"/>
                <a:gd name="connsiteX438" fmla="*/ 1652059 w 3394075"/>
                <a:gd name="connsiteY438" fmla="*/ 4531861 h 6392863"/>
                <a:gd name="connsiteX439" fmla="*/ 1660790 w 3394075"/>
                <a:gd name="connsiteY439" fmla="*/ 4499848 h 6392863"/>
                <a:gd name="connsiteX440" fmla="*/ 1668198 w 3394075"/>
                <a:gd name="connsiteY440" fmla="*/ 4474449 h 6392863"/>
                <a:gd name="connsiteX441" fmla="*/ 1673225 w 3394075"/>
                <a:gd name="connsiteY441" fmla="*/ 4458574 h 6392863"/>
                <a:gd name="connsiteX442" fmla="*/ 1673754 w 3394075"/>
                <a:gd name="connsiteY442" fmla="*/ 4455400 h 6392863"/>
                <a:gd name="connsiteX443" fmla="*/ 1674284 w 3394075"/>
                <a:gd name="connsiteY443" fmla="*/ 4451431 h 6392863"/>
                <a:gd name="connsiteX444" fmla="*/ 1674284 w 3394075"/>
                <a:gd name="connsiteY444" fmla="*/ 4446933 h 6392863"/>
                <a:gd name="connsiteX445" fmla="*/ 1673754 w 3394075"/>
                <a:gd name="connsiteY445" fmla="*/ 4441377 h 6392863"/>
                <a:gd name="connsiteX446" fmla="*/ 1673225 w 3394075"/>
                <a:gd name="connsiteY446" fmla="*/ 4435292 h 6392863"/>
                <a:gd name="connsiteX447" fmla="*/ 1672431 w 3394075"/>
                <a:gd name="connsiteY447" fmla="*/ 4428678 h 6392863"/>
                <a:gd name="connsiteX448" fmla="*/ 1670050 w 3394075"/>
                <a:gd name="connsiteY448" fmla="*/ 4413597 h 6392863"/>
                <a:gd name="connsiteX449" fmla="*/ 1666611 w 3394075"/>
                <a:gd name="connsiteY449" fmla="*/ 4396929 h 6392863"/>
                <a:gd name="connsiteX450" fmla="*/ 1662642 w 3394075"/>
                <a:gd name="connsiteY450" fmla="*/ 4378674 h 6392863"/>
                <a:gd name="connsiteX451" fmla="*/ 1658144 w 3394075"/>
                <a:gd name="connsiteY451" fmla="*/ 4359360 h 6392863"/>
                <a:gd name="connsiteX452" fmla="*/ 1653117 w 3394075"/>
                <a:gd name="connsiteY452" fmla="*/ 4339781 h 6392863"/>
                <a:gd name="connsiteX453" fmla="*/ 1643063 w 3394075"/>
                <a:gd name="connsiteY453" fmla="*/ 4301154 h 6392863"/>
                <a:gd name="connsiteX454" fmla="*/ 1633273 w 3394075"/>
                <a:gd name="connsiteY454" fmla="*/ 4265437 h 6392863"/>
                <a:gd name="connsiteX455" fmla="*/ 1625600 w 3394075"/>
                <a:gd name="connsiteY455" fmla="*/ 4236863 h 6392863"/>
                <a:gd name="connsiteX456" fmla="*/ 1620838 w 3394075"/>
                <a:gd name="connsiteY456" fmla="*/ 4218607 h 6392863"/>
                <a:gd name="connsiteX457" fmla="*/ 1617398 w 3394075"/>
                <a:gd name="connsiteY457" fmla="*/ 4204849 h 6392863"/>
                <a:gd name="connsiteX458" fmla="*/ 1613694 w 3394075"/>
                <a:gd name="connsiteY458" fmla="*/ 4187652 h 6392863"/>
                <a:gd name="connsiteX459" fmla="*/ 1611842 w 3394075"/>
                <a:gd name="connsiteY459" fmla="*/ 4178392 h 6392863"/>
                <a:gd name="connsiteX460" fmla="*/ 1609990 w 3394075"/>
                <a:gd name="connsiteY460" fmla="*/ 4168603 h 6392863"/>
                <a:gd name="connsiteX461" fmla="*/ 1608402 w 3394075"/>
                <a:gd name="connsiteY461" fmla="*/ 4158549 h 6392863"/>
                <a:gd name="connsiteX462" fmla="*/ 1606815 w 3394075"/>
                <a:gd name="connsiteY462" fmla="*/ 4148231 h 6392863"/>
                <a:gd name="connsiteX463" fmla="*/ 1605756 w 3394075"/>
                <a:gd name="connsiteY463" fmla="*/ 4137648 h 6392863"/>
                <a:gd name="connsiteX464" fmla="*/ 1604963 w 3394075"/>
                <a:gd name="connsiteY464" fmla="*/ 4127594 h 6392863"/>
                <a:gd name="connsiteX465" fmla="*/ 1604698 w 3394075"/>
                <a:gd name="connsiteY465" fmla="*/ 4117540 h 6392863"/>
                <a:gd name="connsiteX466" fmla="*/ 1604698 w 3394075"/>
                <a:gd name="connsiteY466" fmla="*/ 4108016 h 6392863"/>
                <a:gd name="connsiteX467" fmla="*/ 1604963 w 3394075"/>
                <a:gd name="connsiteY467" fmla="*/ 4103518 h 6392863"/>
                <a:gd name="connsiteX468" fmla="*/ 1605227 w 3394075"/>
                <a:gd name="connsiteY468" fmla="*/ 4099020 h 6392863"/>
                <a:gd name="connsiteX469" fmla="*/ 1606021 w 3394075"/>
                <a:gd name="connsiteY469" fmla="*/ 4094787 h 6392863"/>
                <a:gd name="connsiteX470" fmla="*/ 1606550 w 3394075"/>
                <a:gd name="connsiteY470" fmla="*/ 4090554 h 6392863"/>
                <a:gd name="connsiteX471" fmla="*/ 1607609 w 3394075"/>
                <a:gd name="connsiteY471" fmla="*/ 4086585 h 6392863"/>
                <a:gd name="connsiteX472" fmla="*/ 1608667 w 3394075"/>
                <a:gd name="connsiteY472" fmla="*/ 4082881 h 6392863"/>
                <a:gd name="connsiteX473" fmla="*/ 1609990 w 3394075"/>
                <a:gd name="connsiteY473" fmla="*/ 4079442 h 6392863"/>
                <a:gd name="connsiteX474" fmla="*/ 1611313 w 3394075"/>
                <a:gd name="connsiteY474" fmla="*/ 4076267 h 6392863"/>
                <a:gd name="connsiteX475" fmla="*/ 1612900 w 3394075"/>
                <a:gd name="connsiteY475" fmla="*/ 4072828 h 6392863"/>
                <a:gd name="connsiteX476" fmla="*/ 1614223 w 3394075"/>
                <a:gd name="connsiteY476" fmla="*/ 4068859 h 6392863"/>
                <a:gd name="connsiteX477" fmla="*/ 1615546 w 3394075"/>
                <a:gd name="connsiteY477" fmla="*/ 4064626 h 6392863"/>
                <a:gd name="connsiteX478" fmla="*/ 1616604 w 3394075"/>
                <a:gd name="connsiteY478" fmla="*/ 4060128 h 6392863"/>
                <a:gd name="connsiteX479" fmla="*/ 1617663 w 3394075"/>
                <a:gd name="connsiteY479" fmla="*/ 4054837 h 6392863"/>
                <a:gd name="connsiteX480" fmla="*/ 1618456 w 3394075"/>
                <a:gd name="connsiteY480" fmla="*/ 4049545 h 6392863"/>
                <a:gd name="connsiteX481" fmla="*/ 1620044 w 3394075"/>
                <a:gd name="connsiteY481" fmla="*/ 4037904 h 6392863"/>
                <a:gd name="connsiteX482" fmla="*/ 1621102 w 3394075"/>
                <a:gd name="connsiteY482" fmla="*/ 4024940 h 6392863"/>
                <a:gd name="connsiteX483" fmla="*/ 1621631 w 3394075"/>
                <a:gd name="connsiteY483" fmla="*/ 4011182 h 6392863"/>
                <a:gd name="connsiteX484" fmla="*/ 1622161 w 3394075"/>
                <a:gd name="connsiteY484" fmla="*/ 3996631 h 6392863"/>
                <a:gd name="connsiteX485" fmla="*/ 1622425 w 3394075"/>
                <a:gd name="connsiteY485" fmla="*/ 3981286 h 6392863"/>
                <a:gd name="connsiteX486" fmla="*/ 1622425 w 3394075"/>
                <a:gd name="connsiteY486" fmla="*/ 3965940 h 6392863"/>
                <a:gd name="connsiteX487" fmla="*/ 1622161 w 3394075"/>
                <a:gd name="connsiteY487" fmla="*/ 3950331 h 6392863"/>
                <a:gd name="connsiteX488" fmla="*/ 1621631 w 3394075"/>
                <a:gd name="connsiteY488" fmla="*/ 3919111 h 6392863"/>
                <a:gd name="connsiteX489" fmla="*/ 1621102 w 3394075"/>
                <a:gd name="connsiteY489" fmla="*/ 3889214 h 6392863"/>
                <a:gd name="connsiteX490" fmla="*/ 1620838 w 3394075"/>
                <a:gd name="connsiteY490" fmla="*/ 3862493 h 6392863"/>
                <a:gd name="connsiteX491" fmla="*/ 1620838 w 3394075"/>
                <a:gd name="connsiteY491" fmla="*/ 3849793 h 6392863"/>
                <a:gd name="connsiteX492" fmla="*/ 1621102 w 3394075"/>
                <a:gd name="connsiteY492" fmla="*/ 3836035 h 6392863"/>
                <a:gd name="connsiteX493" fmla="*/ 1622425 w 3394075"/>
                <a:gd name="connsiteY493" fmla="*/ 3806932 h 6392863"/>
                <a:gd name="connsiteX494" fmla="*/ 1624013 w 3394075"/>
                <a:gd name="connsiteY494" fmla="*/ 3776242 h 6392863"/>
                <a:gd name="connsiteX495" fmla="*/ 1626394 w 3394075"/>
                <a:gd name="connsiteY495" fmla="*/ 3745816 h 6392863"/>
                <a:gd name="connsiteX496" fmla="*/ 1629040 w 3394075"/>
                <a:gd name="connsiteY496" fmla="*/ 3716713 h 6392863"/>
                <a:gd name="connsiteX497" fmla="*/ 1631686 w 3394075"/>
                <a:gd name="connsiteY497" fmla="*/ 3690785 h 6392863"/>
                <a:gd name="connsiteX498" fmla="*/ 1633273 w 3394075"/>
                <a:gd name="connsiteY498" fmla="*/ 3679144 h 6392863"/>
                <a:gd name="connsiteX499" fmla="*/ 1634596 w 3394075"/>
                <a:gd name="connsiteY499" fmla="*/ 3668826 h 6392863"/>
                <a:gd name="connsiteX500" fmla="*/ 1636184 w 3394075"/>
                <a:gd name="connsiteY500" fmla="*/ 3659830 h 6392863"/>
                <a:gd name="connsiteX501" fmla="*/ 1637506 w 3394075"/>
                <a:gd name="connsiteY501" fmla="*/ 3652687 h 6392863"/>
                <a:gd name="connsiteX502" fmla="*/ 1638829 w 3394075"/>
                <a:gd name="connsiteY502" fmla="*/ 3646072 h 6392863"/>
                <a:gd name="connsiteX503" fmla="*/ 1640152 w 3394075"/>
                <a:gd name="connsiteY503" fmla="*/ 3639458 h 6392863"/>
                <a:gd name="connsiteX504" fmla="*/ 1641211 w 3394075"/>
                <a:gd name="connsiteY504" fmla="*/ 3632315 h 6392863"/>
                <a:gd name="connsiteX505" fmla="*/ 1642269 w 3394075"/>
                <a:gd name="connsiteY505" fmla="*/ 3624907 h 6392863"/>
                <a:gd name="connsiteX506" fmla="*/ 1643063 w 3394075"/>
                <a:gd name="connsiteY506" fmla="*/ 3616969 h 6392863"/>
                <a:gd name="connsiteX507" fmla="*/ 1643856 w 3394075"/>
                <a:gd name="connsiteY507" fmla="*/ 3609032 h 6392863"/>
                <a:gd name="connsiteX508" fmla="*/ 1644386 w 3394075"/>
                <a:gd name="connsiteY508" fmla="*/ 3600831 h 6392863"/>
                <a:gd name="connsiteX509" fmla="*/ 1644650 w 3394075"/>
                <a:gd name="connsiteY509" fmla="*/ 3592629 h 6392863"/>
                <a:gd name="connsiteX510" fmla="*/ 1644650 w 3394075"/>
                <a:gd name="connsiteY510" fmla="*/ 3583898 h 6392863"/>
                <a:gd name="connsiteX511" fmla="*/ 1644386 w 3394075"/>
                <a:gd name="connsiteY511" fmla="*/ 3575167 h 6392863"/>
                <a:gd name="connsiteX512" fmla="*/ 1644121 w 3394075"/>
                <a:gd name="connsiteY512" fmla="*/ 3566172 h 6392863"/>
                <a:gd name="connsiteX513" fmla="*/ 1643327 w 3394075"/>
                <a:gd name="connsiteY513" fmla="*/ 3557176 h 6392863"/>
                <a:gd name="connsiteX514" fmla="*/ 1642269 w 3394075"/>
                <a:gd name="connsiteY514" fmla="*/ 3547916 h 6392863"/>
                <a:gd name="connsiteX515" fmla="*/ 1641211 w 3394075"/>
                <a:gd name="connsiteY515" fmla="*/ 3538656 h 6392863"/>
                <a:gd name="connsiteX516" fmla="*/ 1639623 w 3394075"/>
                <a:gd name="connsiteY516" fmla="*/ 3529131 h 6392863"/>
                <a:gd name="connsiteX517" fmla="*/ 1637506 w 3394075"/>
                <a:gd name="connsiteY517" fmla="*/ 3519871 h 6392863"/>
                <a:gd name="connsiteX518" fmla="*/ 1635390 w 3394075"/>
                <a:gd name="connsiteY518" fmla="*/ 3509553 h 6392863"/>
                <a:gd name="connsiteX519" fmla="*/ 1633009 w 3394075"/>
                <a:gd name="connsiteY519" fmla="*/ 3497912 h 6392863"/>
                <a:gd name="connsiteX520" fmla="*/ 1627981 w 3394075"/>
                <a:gd name="connsiteY520" fmla="*/ 3470396 h 6392863"/>
                <a:gd name="connsiteX521" fmla="*/ 1622954 w 3394075"/>
                <a:gd name="connsiteY521" fmla="*/ 3437854 h 6392863"/>
                <a:gd name="connsiteX522" fmla="*/ 1620309 w 3394075"/>
                <a:gd name="connsiteY522" fmla="*/ 3419863 h 6392863"/>
                <a:gd name="connsiteX523" fmla="*/ 1617663 w 3394075"/>
                <a:gd name="connsiteY523" fmla="*/ 3401343 h 6392863"/>
                <a:gd name="connsiteX524" fmla="*/ 1615281 w 3394075"/>
                <a:gd name="connsiteY524" fmla="*/ 3382029 h 6392863"/>
                <a:gd name="connsiteX525" fmla="*/ 1612900 w 3394075"/>
                <a:gd name="connsiteY525" fmla="*/ 3361922 h 6392863"/>
                <a:gd name="connsiteX526" fmla="*/ 1610519 w 3394075"/>
                <a:gd name="connsiteY526" fmla="*/ 3341020 h 6392863"/>
                <a:gd name="connsiteX527" fmla="*/ 1608402 w 3394075"/>
                <a:gd name="connsiteY527" fmla="*/ 3319855 h 6392863"/>
                <a:gd name="connsiteX528" fmla="*/ 1606550 w 3394075"/>
                <a:gd name="connsiteY528" fmla="*/ 3298160 h 6392863"/>
                <a:gd name="connsiteX529" fmla="*/ 1604698 w 3394075"/>
                <a:gd name="connsiteY529" fmla="*/ 3275936 h 6392863"/>
                <a:gd name="connsiteX530" fmla="*/ 1603111 w 3394075"/>
                <a:gd name="connsiteY530" fmla="*/ 3253712 h 6392863"/>
                <a:gd name="connsiteX531" fmla="*/ 1602052 w 3394075"/>
                <a:gd name="connsiteY531" fmla="*/ 3231223 h 6392863"/>
                <a:gd name="connsiteX532" fmla="*/ 1600994 w 3394075"/>
                <a:gd name="connsiteY532" fmla="*/ 3207411 h 6392863"/>
                <a:gd name="connsiteX533" fmla="*/ 1600465 w 3394075"/>
                <a:gd name="connsiteY533" fmla="*/ 3180954 h 6392863"/>
                <a:gd name="connsiteX534" fmla="*/ 1599936 w 3394075"/>
                <a:gd name="connsiteY534" fmla="*/ 3153174 h 6392863"/>
                <a:gd name="connsiteX535" fmla="*/ 1599671 w 3394075"/>
                <a:gd name="connsiteY535" fmla="*/ 3123807 h 6392863"/>
                <a:gd name="connsiteX536" fmla="*/ 1599671 w 3394075"/>
                <a:gd name="connsiteY536" fmla="*/ 3063484 h 6392863"/>
                <a:gd name="connsiteX537" fmla="*/ 1599936 w 3394075"/>
                <a:gd name="connsiteY537" fmla="*/ 3004484 h 6392863"/>
                <a:gd name="connsiteX538" fmla="*/ 1600465 w 3394075"/>
                <a:gd name="connsiteY538" fmla="*/ 2951041 h 6392863"/>
                <a:gd name="connsiteX539" fmla="*/ 1601259 w 3394075"/>
                <a:gd name="connsiteY539" fmla="*/ 2907651 h 6392863"/>
                <a:gd name="connsiteX540" fmla="*/ 1602052 w 3394075"/>
                <a:gd name="connsiteY540" fmla="*/ 2867700 h 6392863"/>
                <a:gd name="connsiteX541" fmla="*/ 1601259 w 3394075"/>
                <a:gd name="connsiteY541" fmla="*/ 2866113 h 6392863"/>
                <a:gd name="connsiteX542" fmla="*/ 1599142 w 3394075"/>
                <a:gd name="connsiteY542" fmla="*/ 2861615 h 6392863"/>
                <a:gd name="connsiteX543" fmla="*/ 1595702 w 3394075"/>
                <a:gd name="connsiteY543" fmla="*/ 2855001 h 6392863"/>
                <a:gd name="connsiteX544" fmla="*/ 1593321 w 3394075"/>
                <a:gd name="connsiteY544" fmla="*/ 2851297 h 6392863"/>
                <a:gd name="connsiteX545" fmla="*/ 1590675 w 3394075"/>
                <a:gd name="connsiteY545" fmla="*/ 2847064 h 6392863"/>
                <a:gd name="connsiteX546" fmla="*/ 1590146 w 3394075"/>
                <a:gd name="connsiteY546" fmla="*/ 2846005 h 6392863"/>
                <a:gd name="connsiteX547" fmla="*/ 1589617 w 3394075"/>
                <a:gd name="connsiteY547" fmla="*/ 2844418 h 6392863"/>
                <a:gd name="connsiteX548" fmla="*/ 1588559 w 3394075"/>
                <a:gd name="connsiteY548" fmla="*/ 2840449 h 6392863"/>
                <a:gd name="connsiteX549" fmla="*/ 1588029 w 3394075"/>
                <a:gd name="connsiteY549" fmla="*/ 2835423 h 6392863"/>
                <a:gd name="connsiteX550" fmla="*/ 1587500 w 3394075"/>
                <a:gd name="connsiteY550" fmla="*/ 2829867 h 6392863"/>
                <a:gd name="connsiteX551" fmla="*/ 1587500 w 3394075"/>
                <a:gd name="connsiteY551" fmla="*/ 2823517 h 6392863"/>
                <a:gd name="connsiteX552" fmla="*/ 1587500 w 3394075"/>
                <a:gd name="connsiteY552" fmla="*/ 2816638 h 6392863"/>
                <a:gd name="connsiteX553" fmla="*/ 1588029 w 3394075"/>
                <a:gd name="connsiteY553" fmla="*/ 2802616 h 6392863"/>
                <a:gd name="connsiteX554" fmla="*/ 1588823 w 3394075"/>
                <a:gd name="connsiteY554" fmla="*/ 2789122 h 6392863"/>
                <a:gd name="connsiteX555" fmla="*/ 1589617 w 3394075"/>
                <a:gd name="connsiteY555" fmla="*/ 2777746 h 6392863"/>
                <a:gd name="connsiteX556" fmla="*/ 1590675 w 3394075"/>
                <a:gd name="connsiteY556" fmla="*/ 2766634 h 6392863"/>
                <a:gd name="connsiteX557" fmla="*/ 1517386 w 3394075"/>
                <a:gd name="connsiteY557" fmla="*/ 2739912 h 6392863"/>
                <a:gd name="connsiteX558" fmla="*/ 1454944 w 3394075"/>
                <a:gd name="connsiteY558" fmla="*/ 2717423 h 6392863"/>
                <a:gd name="connsiteX559" fmla="*/ 1426104 w 3394075"/>
                <a:gd name="connsiteY559" fmla="*/ 2707370 h 6392863"/>
                <a:gd name="connsiteX560" fmla="*/ 1401498 w 3394075"/>
                <a:gd name="connsiteY560" fmla="*/ 2698903 h 6392863"/>
                <a:gd name="connsiteX561" fmla="*/ 1390650 w 3394075"/>
                <a:gd name="connsiteY561" fmla="*/ 2695199 h 6392863"/>
                <a:gd name="connsiteX562" fmla="*/ 1379802 w 3394075"/>
                <a:gd name="connsiteY562" fmla="*/ 2691231 h 6392863"/>
                <a:gd name="connsiteX563" fmla="*/ 1368425 w 3394075"/>
                <a:gd name="connsiteY563" fmla="*/ 2686733 h 6392863"/>
                <a:gd name="connsiteX564" fmla="*/ 1357313 w 3394075"/>
                <a:gd name="connsiteY564" fmla="*/ 2681971 h 6392863"/>
                <a:gd name="connsiteX565" fmla="*/ 1345936 w 3394075"/>
                <a:gd name="connsiteY565" fmla="*/ 2676944 h 6392863"/>
                <a:gd name="connsiteX566" fmla="*/ 1335088 w 3394075"/>
                <a:gd name="connsiteY566" fmla="*/ 2671917 h 6392863"/>
                <a:gd name="connsiteX567" fmla="*/ 1324240 w 3394075"/>
                <a:gd name="connsiteY567" fmla="*/ 2666625 h 6392863"/>
                <a:gd name="connsiteX568" fmla="*/ 1314186 w 3394075"/>
                <a:gd name="connsiteY568" fmla="*/ 2661599 h 6392863"/>
                <a:gd name="connsiteX569" fmla="*/ 1304396 w 3394075"/>
                <a:gd name="connsiteY569" fmla="*/ 2656572 h 6392863"/>
                <a:gd name="connsiteX570" fmla="*/ 1295400 w 3394075"/>
                <a:gd name="connsiteY570" fmla="*/ 2651545 h 6392863"/>
                <a:gd name="connsiteX571" fmla="*/ 1287198 w 3394075"/>
                <a:gd name="connsiteY571" fmla="*/ 2647047 h 6392863"/>
                <a:gd name="connsiteX572" fmla="*/ 1280054 w 3394075"/>
                <a:gd name="connsiteY572" fmla="*/ 2642549 h 6392863"/>
                <a:gd name="connsiteX573" fmla="*/ 1273969 w 3394075"/>
                <a:gd name="connsiteY573" fmla="*/ 2638581 h 6392863"/>
                <a:gd name="connsiteX574" fmla="*/ 1269206 w 3394075"/>
                <a:gd name="connsiteY574" fmla="*/ 2635142 h 6392863"/>
                <a:gd name="connsiteX575" fmla="*/ 1265767 w 3394075"/>
                <a:gd name="connsiteY575" fmla="*/ 2632231 h 6392863"/>
                <a:gd name="connsiteX576" fmla="*/ 1264444 w 3394075"/>
                <a:gd name="connsiteY576" fmla="*/ 2630908 h 6392863"/>
                <a:gd name="connsiteX577" fmla="*/ 1263650 w 3394075"/>
                <a:gd name="connsiteY577" fmla="*/ 2629850 h 6392863"/>
                <a:gd name="connsiteX578" fmla="*/ 1262856 w 3394075"/>
                <a:gd name="connsiteY578" fmla="*/ 2628527 h 6392863"/>
                <a:gd name="connsiteX579" fmla="*/ 1262592 w 3394075"/>
                <a:gd name="connsiteY579" fmla="*/ 2627204 h 6392863"/>
                <a:gd name="connsiteX580" fmla="*/ 1261798 w 3394075"/>
                <a:gd name="connsiteY580" fmla="*/ 2623500 h 6392863"/>
                <a:gd name="connsiteX581" fmla="*/ 1261798 w 3394075"/>
                <a:gd name="connsiteY581" fmla="*/ 2619002 h 6392863"/>
                <a:gd name="connsiteX582" fmla="*/ 1261798 w 3394075"/>
                <a:gd name="connsiteY582" fmla="*/ 2613446 h 6392863"/>
                <a:gd name="connsiteX583" fmla="*/ 1262327 w 3394075"/>
                <a:gd name="connsiteY583" fmla="*/ 2607097 h 6392863"/>
                <a:gd name="connsiteX584" fmla="*/ 1263121 w 3394075"/>
                <a:gd name="connsiteY584" fmla="*/ 2599953 h 6392863"/>
                <a:gd name="connsiteX585" fmla="*/ 1265238 w 3394075"/>
                <a:gd name="connsiteY585" fmla="*/ 2583550 h 6392863"/>
                <a:gd name="connsiteX586" fmla="*/ 1270794 w 3394075"/>
                <a:gd name="connsiteY586" fmla="*/ 2542806 h 6392863"/>
                <a:gd name="connsiteX587" fmla="*/ 1273704 w 3394075"/>
                <a:gd name="connsiteY587" fmla="*/ 2519788 h 6392863"/>
                <a:gd name="connsiteX588" fmla="*/ 1275027 w 3394075"/>
                <a:gd name="connsiteY588" fmla="*/ 2507618 h 6392863"/>
                <a:gd name="connsiteX589" fmla="*/ 1276086 w 3394075"/>
                <a:gd name="connsiteY589" fmla="*/ 2494918 h 6392863"/>
                <a:gd name="connsiteX590" fmla="*/ 1278202 w 3394075"/>
                <a:gd name="connsiteY590" fmla="*/ 2468725 h 6392863"/>
                <a:gd name="connsiteX591" fmla="*/ 1280054 w 3394075"/>
                <a:gd name="connsiteY591" fmla="*/ 2442003 h 6392863"/>
                <a:gd name="connsiteX592" fmla="*/ 1282965 w 3394075"/>
                <a:gd name="connsiteY592" fmla="*/ 2391735 h 6392863"/>
                <a:gd name="connsiteX593" fmla="*/ 1284817 w 3394075"/>
                <a:gd name="connsiteY593" fmla="*/ 2354165 h 6392863"/>
                <a:gd name="connsiteX594" fmla="*/ 1285346 w 3394075"/>
                <a:gd name="connsiteY594" fmla="*/ 2339349 h 6392863"/>
                <a:gd name="connsiteX595" fmla="*/ 1283229 w 3394075"/>
                <a:gd name="connsiteY595" fmla="*/ 2338820 h 6392863"/>
                <a:gd name="connsiteX596" fmla="*/ 1280584 w 3394075"/>
                <a:gd name="connsiteY596" fmla="*/ 2338556 h 6392863"/>
                <a:gd name="connsiteX597" fmla="*/ 1275027 w 3394075"/>
                <a:gd name="connsiteY597" fmla="*/ 2338556 h 6392863"/>
                <a:gd name="connsiteX598" fmla="*/ 1268677 w 3394075"/>
                <a:gd name="connsiteY598" fmla="*/ 2338820 h 6392863"/>
                <a:gd name="connsiteX599" fmla="*/ 1261534 w 3394075"/>
                <a:gd name="connsiteY599" fmla="*/ 2339349 h 6392863"/>
                <a:gd name="connsiteX600" fmla="*/ 1254125 w 3394075"/>
                <a:gd name="connsiteY600" fmla="*/ 2340408 h 6392863"/>
                <a:gd name="connsiteX601" fmla="*/ 1246452 w 3394075"/>
                <a:gd name="connsiteY601" fmla="*/ 2341730 h 6392863"/>
                <a:gd name="connsiteX602" fmla="*/ 1238779 w 3394075"/>
                <a:gd name="connsiteY602" fmla="*/ 2343054 h 6392863"/>
                <a:gd name="connsiteX603" fmla="*/ 1231106 w 3394075"/>
                <a:gd name="connsiteY603" fmla="*/ 2344905 h 6392863"/>
                <a:gd name="connsiteX604" fmla="*/ 1216819 w 3394075"/>
                <a:gd name="connsiteY604" fmla="*/ 2348080 h 6392863"/>
                <a:gd name="connsiteX605" fmla="*/ 1204913 w 3394075"/>
                <a:gd name="connsiteY605" fmla="*/ 2351255 h 6392863"/>
                <a:gd name="connsiteX606" fmla="*/ 1193800 w 3394075"/>
                <a:gd name="connsiteY606" fmla="*/ 2354430 h 6392863"/>
                <a:gd name="connsiteX607" fmla="*/ 1190361 w 3394075"/>
                <a:gd name="connsiteY607" fmla="*/ 2356282 h 6392863"/>
                <a:gd name="connsiteX608" fmla="*/ 1181894 w 3394075"/>
                <a:gd name="connsiteY608" fmla="*/ 2361574 h 6392863"/>
                <a:gd name="connsiteX609" fmla="*/ 1176338 w 3394075"/>
                <a:gd name="connsiteY609" fmla="*/ 2365277 h 6392863"/>
                <a:gd name="connsiteX610" fmla="*/ 1170781 w 3394075"/>
                <a:gd name="connsiteY610" fmla="*/ 2369246 h 6392863"/>
                <a:gd name="connsiteX611" fmla="*/ 1165225 w 3394075"/>
                <a:gd name="connsiteY611" fmla="*/ 2374009 h 6392863"/>
                <a:gd name="connsiteX612" fmla="*/ 1159934 w 3394075"/>
                <a:gd name="connsiteY612" fmla="*/ 2378771 h 6392863"/>
                <a:gd name="connsiteX613" fmla="*/ 1158875 w 3394075"/>
                <a:gd name="connsiteY613" fmla="*/ 2379829 h 6392863"/>
                <a:gd name="connsiteX614" fmla="*/ 1157552 w 3394075"/>
                <a:gd name="connsiteY614" fmla="*/ 2380887 h 6392863"/>
                <a:gd name="connsiteX615" fmla="*/ 1154642 w 3394075"/>
                <a:gd name="connsiteY615" fmla="*/ 2382475 h 6392863"/>
                <a:gd name="connsiteX616" fmla="*/ 1151467 w 3394075"/>
                <a:gd name="connsiteY616" fmla="*/ 2383533 h 6392863"/>
                <a:gd name="connsiteX617" fmla="*/ 1148292 w 3394075"/>
                <a:gd name="connsiteY617" fmla="*/ 2384327 h 6392863"/>
                <a:gd name="connsiteX618" fmla="*/ 1144852 w 3394075"/>
                <a:gd name="connsiteY618" fmla="*/ 2384591 h 6392863"/>
                <a:gd name="connsiteX619" fmla="*/ 1141148 w 3394075"/>
                <a:gd name="connsiteY619" fmla="*/ 2384327 h 6392863"/>
                <a:gd name="connsiteX620" fmla="*/ 1137444 w 3394075"/>
                <a:gd name="connsiteY620" fmla="*/ 2384062 h 6392863"/>
                <a:gd name="connsiteX621" fmla="*/ 1133740 w 3394075"/>
                <a:gd name="connsiteY621" fmla="*/ 2383533 h 6392863"/>
                <a:gd name="connsiteX622" fmla="*/ 1126596 w 3394075"/>
                <a:gd name="connsiteY622" fmla="*/ 2382210 h 6392863"/>
                <a:gd name="connsiteX623" fmla="*/ 1119452 w 3394075"/>
                <a:gd name="connsiteY623" fmla="*/ 2380623 h 6392863"/>
                <a:gd name="connsiteX624" fmla="*/ 1113102 w 3394075"/>
                <a:gd name="connsiteY624" fmla="*/ 2379300 h 6392863"/>
                <a:gd name="connsiteX625" fmla="*/ 1109927 w 3394075"/>
                <a:gd name="connsiteY625" fmla="*/ 2378771 h 6392863"/>
                <a:gd name="connsiteX626" fmla="*/ 1107281 w 3394075"/>
                <a:gd name="connsiteY626" fmla="*/ 2378771 h 6392863"/>
                <a:gd name="connsiteX627" fmla="*/ 1104900 w 3394075"/>
                <a:gd name="connsiteY627" fmla="*/ 2378771 h 6392863"/>
                <a:gd name="connsiteX628" fmla="*/ 1102519 w 3394075"/>
                <a:gd name="connsiteY628" fmla="*/ 2379035 h 6392863"/>
                <a:gd name="connsiteX629" fmla="*/ 1100402 w 3394075"/>
                <a:gd name="connsiteY629" fmla="*/ 2379565 h 6392863"/>
                <a:gd name="connsiteX630" fmla="*/ 1098021 w 3394075"/>
                <a:gd name="connsiteY630" fmla="*/ 2380358 h 6392863"/>
                <a:gd name="connsiteX631" fmla="*/ 1095904 w 3394075"/>
                <a:gd name="connsiteY631" fmla="*/ 2381152 h 6392863"/>
                <a:gd name="connsiteX632" fmla="*/ 1093523 w 3394075"/>
                <a:gd name="connsiteY632" fmla="*/ 2382475 h 6392863"/>
                <a:gd name="connsiteX633" fmla="*/ 1089025 w 3394075"/>
                <a:gd name="connsiteY633" fmla="*/ 2385120 h 6392863"/>
                <a:gd name="connsiteX634" fmla="*/ 1083998 w 3394075"/>
                <a:gd name="connsiteY634" fmla="*/ 2388295 h 6392863"/>
                <a:gd name="connsiteX635" fmla="*/ 1078706 w 3394075"/>
                <a:gd name="connsiteY635" fmla="*/ 2391999 h 6392863"/>
                <a:gd name="connsiteX636" fmla="*/ 1066271 w 3394075"/>
                <a:gd name="connsiteY636" fmla="*/ 2401259 h 6392863"/>
                <a:gd name="connsiteX637" fmla="*/ 1062567 w 3394075"/>
                <a:gd name="connsiteY637" fmla="*/ 2403376 h 6392863"/>
                <a:gd name="connsiteX638" fmla="*/ 1059127 w 3394075"/>
                <a:gd name="connsiteY638" fmla="*/ 2404963 h 6392863"/>
                <a:gd name="connsiteX639" fmla="*/ 1055688 w 3394075"/>
                <a:gd name="connsiteY639" fmla="*/ 2406022 h 6392863"/>
                <a:gd name="connsiteX640" fmla="*/ 1052248 w 3394075"/>
                <a:gd name="connsiteY640" fmla="*/ 2406815 h 6392863"/>
                <a:gd name="connsiteX641" fmla="*/ 1048809 w 3394075"/>
                <a:gd name="connsiteY641" fmla="*/ 2407080 h 6392863"/>
                <a:gd name="connsiteX642" fmla="*/ 1045634 w 3394075"/>
                <a:gd name="connsiteY642" fmla="*/ 2406815 h 6392863"/>
                <a:gd name="connsiteX643" fmla="*/ 1042459 w 3394075"/>
                <a:gd name="connsiteY643" fmla="*/ 2406551 h 6392863"/>
                <a:gd name="connsiteX644" fmla="*/ 1039548 w 3394075"/>
                <a:gd name="connsiteY644" fmla="*/ 2406022 h 6392863"/>
                <a:gd name="connsiteX645" fmla="*/ 1036902 w 3394075"/>
                <a:gd name="connsiteY645" fmla="*/ 2405492 h 6392863"/>
                <a:gd name="connsiteX646" fmla="*/ 1034521 w 3394075"/>
                <a:gd name="connsiteY646" fmla="*/ 2404699 h 6392863"/>
                <a:gd name="connsiteX647" fmla="*/ 1030288 w 3394075"/>
                <a:gd name="connsiteY647" fmla="*/ 2403111 h 6392863"/>
                <a:gd name="connsiteX648" fmla="*/ 1027906 w 3394075"/>
                <a:gd name="connsiteY648" fmla="*/ 2401788 h 6392863"/>
                <a:gd name="connsiteX649" fmla="*/ 1026848 w 3394075"/>
                <a:gd name="connsiteY649" fmla="*/ 2401259 h 6392863"/>
                <a:gd name="connsiteX650" fmla="*/ 1027642 w 3394075"/>
                <a:gd name="connsiteY650" fmla="*/ 2410784 h 6392863"/>
                <a:gd name="connsiteX651" fmla="*/ 1029494 w 3394075"/>
                <a:gd name="connsiteY651" fmla="*/ 2434860 h 6392863"/>
                <a:gd name="connsiteX652" fmla="*/ 1030552 w 3394075"/>
                <a:gd name="connsiteY652" fmla="*/ 2449941 h 6392863"/>
                <a:gd name="connsiteX653" fmla="*/ 1031346 w 3394075"/>
                <a:gd name="connsiteY653" fmla="*/ 2465815 h 6392863"/>
                <a:gd name="connsiteX654" fmla="*/ 1031875 w 3394075"/>
                <a:gd name="connsiteY654" fmla="*/ 2481689 h 6392863"/>
                <a:gd name="connsiteX655" fmla="*/ 1032140 w 3394075"/>
                <a:gd name="connsiteY655" fmla="*/ 2496505 h 6392863"/>
                <a:gd name="connsiteX656" fmla="*/ 1031611 w 3394075"/>
                <a:gd name="connsiteY656" fmla="*/ 2517407 h 6392863"/>
                <a:gd name="connsiteX657" fmla="*/ 1030817 w 3394075"/>
                <a:gd name="connsiteY657" fmla="*/ 2550743 h 6392863"/>
                <a:gd name="connsiteX658" fmla="*/ 1027906 w 3394075"/>
                <a:gd name="connsiteY658" fmla="*/ 2640697 h 6392863"/>
                <a:gd name="connsiteX659" fmla="*/ 1026584 w 3394075"/>
                <a:gd name="connsiteY659" fmla="*/ 2690173 h 6392863"/>
                <a:gd name="connsiteX660" fmla="*/ 1025525 w 3394075"/>
                <a:gd name="connsiteY660" fmla="*/ 2738589 h 6392863"/>
                <a:gd name="connsiteX661" fmla="*/ 1024996 w 3394075"/>
                <a:gd name="connsiteY661" fmla="*/ 2781979 h 6392863"/>
                <a:gd name="connsiteX662" fmla="*/ 1024996 w 3394075"/>
                <a:gd name="connsiteY662" fmla="*/ 2800499 h 6392863"/>
                <a:gd name="connsiteX663" fmla="*/ 1024996 w 3394075"/>
                <a:gd name="connsiteY663" fmla="*/ 2816638 h 6392863"/>
                <a:gd name="connsiteX664" fmla="*/ 1026319 w 3394075"/>
                <a:gd name="connsiteY664" fmla="*/ 2905005 h 6392863"/>
                <a:gd name="connsiteX665" fmla="*/ 1027642 w 3394075"/>
                <a:gd name="connsiteY665" fmla="*/ 3023269 h 6392863"/>
                <a:gd name="connsiteX666" fmla="*/ 1029229 w 3394075"/>
                <a:gd name="connsiteY666" fmla="*/ 3170636 h 6392863"/>
                <a:gd name="connsiteX667" fmla="*/ 1018117 w 3394075"/>
                <a:gd name="connsiteY667" fmla="*/ 3171959 h 6392863"/>
                <a:gd name="connsiteX668" fmla="*/ 1012031 w 3394075"/>
                <a:gd name="connsiteY668" fmla="*/ 3173282 h 6392863"/>
                <a:gd name="connsiteX669" fmla="*/ 1003036 w 3394075"/>
                <a:gd name="connsiteY669" fmla="*/ 3175398 h 6392863"/>
                <a:gd name="connsiteX670" fmla="*/ 980811 w 3394075"/>
                <a:gd name="connsiteY670" fmla="*/ 3181748 h 6392863"/>
                <a:gd name="connsiteX671" fmla="*/ 960702 w 3394075"/>
                <a:gd name="connsiteY671" fmla="*/ 3187568 h 6392863"/>
                <a:gd name="connsiteX672" fmla="*/ 951971 w 3394075"/>
                <a:gd name="connsiteY672" fmla="*/ 3190214 h 6392863"/>
                <a:gd name="connsiteX673" fmla="*/ 951177 w 3394075"/>
                <a:gd name="connsiteY673" fmla="*/ 3173282 h 6392863"/>
                <a:gd name="connsiteX674" fmla="*/ 948531 w 3394075"/>
                <a:gd name="connsiteY674" fmla="*/ 3131479 h 6392863"/>
                <a:gd name="connsiteX675" fmla="*/ 944827 w 3394075"/>
                <a:gd name="connsiteY675" fmla="*/ 3078565 h 6392863"/>
                <a:gd name="connsiteX676" fmla="*/ 942975 w 3394075"/>
                <a:gd name="connsiteY676" fmla="*/ 3052372 h 6392863"/>
                <a:gd name="connsiteX677" fmla="*/ 940859 w 3394075"/>
                <a:gd name="connsiteY677" fmla="*/ 3028825 h 6392863"/>
                <a:gd name="connsiteX678" fmla="*/ 937948 w 3394075"/>
                <a:gd name="connsiteY678" fmla="*/ 3002103 h 6392863"/>
                <a:gd name="connsiteX679" fmla="*/ 933715 w 3394075"/>
                <a:gd name="connsiteY679" fmla="*/ 2967444 h 6392863"/>
                <a:gd name="connsiteX680" fmla="*/ 923661 w 3394075"/>
                <a:gd name="connsiteY680" fmla="*/ 2884898 h 6392863"/>
                <a:gd name="connsiteX681" fmla="*/ 918898 w 3394075"/>
                <a:gd name="connsiteY681" fmla="*/ 2842831 h 6392863"/>
                <a:gd name="connsiteX682" fmla="*/ 914665 w 3394075"/>
                <a:gd name="connsiteY682" fmla="*/ 2804203 h 6392863"/>
                <a:gd name="connsiteX683" fmla="*/ 913077 w 3394075"/>
                <a:gd name="connsiteY683" fmla="*/ 2787006 h 6392863"/>
                <a:gd name="connsiteX684" fmla="*/ 912019 w 3394075"/>
                <a:gd name="connsiteY684" fmla="*/ 2771661 h 6392863"/>
                <a:gd name="connsiteX685" fmla="*/ 911225 w 3394075"/>
                <a:gd name="connsiteY685" fmla="*/ 2758432 h 6392863"/>
                <a:gd name="connsiteX686" fmla="*/ 910961 w 3394075"/>
                <a:gd name="connsiteY686" fmla="*/ 2747849 h 6392863"/>
                <a:gd name="connsiteX687" fmla="*/ 910431 w 3394075"/>
                <a:gd name="connsiteY687" fmla="*/ 2721656 h 6392863"/>
                <a:gd name="connsiteX688" fmla="*/ 909373 w 3394075"/>
                <a:gd name="connsiteY688" fmla="*/ 2681971 h 6392863"/>
                <a:gd name="connsiteX689" fmla="*/ 907786 w 3394075"/>
                <a:gd name="connsiteY689" fmla="*/ 2634612 h 6392863"/>
                <a:gd name="connsiteX690" fmla="*/ 905669 w 3394075"/>
                <a:gd name="connsiteY690" fmla="*/ 2583550 h 6392863"/>
                <a:gd name="connsiteX691" fmla="*/ 903552 w 3394075"/>
                <a:gd name="connsiteY691" fmla="*/ 2533545 h 6392863"/>
                <a:gd name="connsiteX692" fmla="*/ 901436 w 3394075"/>
                <a:gd name="connsiteY692" fmla="*/ 2489626 h 6392863"/>
                <a:gd name="connsiteX693" fmla="*/ 899319 w 3394075"/>
                <a:gd name="connsiteY693" fmla="*/ 2456290 h 6392863"/>
                <a:gd name="connsiteX694" fmla="*/ 898525 w 3394075"/>
                <a:gd name="connsiteY694" fmla="*/ 2445178 h 6392863"/>
                <a:gd name="connsiteX695" fmla="*/ 897731 w 3394075"/>
                <a:gd name="connsiteY695" fmla="*/ 2438564 h 6392863"/>
                <a:gd name="connsiteX696" fmla="*/ 883179 w 3394075"/>
                <a:gd name="connsiteY696" fmla="*/ 2440681 h 6392863"/>
                <a:gd name="connsiteX697" fmla="*/ 867304 w 3394075"/>
                <a:gd name="connsiteY697" fmla="*/ 2443062 h 6392863"/>
                <a:gd name="connsiteX698" fmla="*/ 848254 w 3394075"/>
                <a:gd name="connsiteY698" fmla="*/ 2445972 h 6392863"/>
                <a:gd name="connsiteX699" fmla="*/ 827617 w 3394075"/>
                <a:gd name="connsiteY699" fmla="*/ 2449941 h 6392863"/>
                <a:gd name="connsiteX700" fmla="*/ 817298 w 3394075"/>
                <a:gd name="connsiteY700" fmla="*/ 2452057 h 6392863"/>
                <a:gd name="connsiteX701" fmla="*/ 806979 w 3394075"/>
                <a:gd name="connsiteY701" fmla="*/ 2454438 h 6392863"/>
                <a:gd name="connsiteX702" fmla="*/ 797190 w 3394075"/>
                <a:gd name="connsiteY702" fmla="*/ 2456819 h 6392863"/>
                <a:gd name="connsiteX703" fmla="*/ 788458 w 3394075"/>
                <a:gd name="connsiteY703" fmla="*/ 2459465 h 6392863"/>
                <a:gd name="connsiteX704" fmla="*/ 780256 w 3394075"/>
                <a:gd name="connsiteY704" fmla="*/ 2462111 h 6392863"/>
                <a:gd name="connsiteX705" fmla="*/ 773377 w 3394075"/>
                <a:gd name="connsiteY705" fmla="*/ 2464757 h 6392863"/>
                <a:gd name="connsiteX706" fmla="*/ 714218 w 3394075"/>
                <a:gd name="connsiteY706" fmla="*/ 2278043 h 6392863"/>
                <a:gd name="connsiteX707" fmla="*/ 715255 w 3394075"/>
                <a:gd name="connsiteY707" fmla="*/ 2293117 h 6392863"/>
                <a:gd name="connsiteX708" fmla="*/ 718157 w 3394075"/>
                <a:gd name="connsiteY708" fmla="*/ 2331208 h 6392863"/>
                <a:gd name="connsiteX709" fmla="*/ 721323 w 3394075"/>
                <a:gd name="connsiteY709" fmla="*/ 2379614 h 6392863"/>
                <a:gd name="connsiteX710" fmla="*/ 722642 w 3394075"/>
                <a:gd name="connsiteY710" fmla="*/ 2403685 h 6392863"/>
                <a:gd name="connsiteX711" fmla="*/ 723433 w 3394075"/>
                <a:gd name="connsiteY711" fmla="*/ 2425640 h 6392863"/>
                <a:gd name="connsiteX712" fmla="*/ 723961 w 3394075"/>
                <a:gd name="connsiteY712" fmla="*/ 2436221 h 6392863"/>
                <a:gd name="connsiteX713" fmla="*/ 724752 w 3394075"/>
                <a:gd name="connsiteY713" fmla="*/ 2448389 h 6392863"/>
                <a:gd name="connsiteX714" fmla="*/ 726071 w 3394075"/>
                <a:gd name="connsiteY714" fmla="*/ 2461350 h 6392863"/>
                <a:gd name="connsiteX715" fmla="*/ 727390 w 3394075"/>
                <a:gd name="connsiteY715" fmla="*/ 2475105 h 6392863"/>
                <a:gd name="connsiteX716" fmla="*/ 730556 w 3394075"/>
                <a:gd name="connsiteY716" fmla="*/ 2504995 h 6392863"/>
                <a:gd name="connsiteX717" fmla="*/ 734249 w 3394075"/>
                <a:gd name="connsiteY717" fmla="*/ 2536473 h 6392863"/>
                <a:gd name="connsiteX718" fmla="*/ 737679 w 3394075"/>
                <a:gd name="connsiteY718" fmla="*/ 2568215 h 6392863"/>
                <a:gd name="connsiteX719" fmla="*/ 740845 w 3394075"/>
                <a:gd name="connsiteY719" fmla="*/ 2599164 h 6392863"/>
                <a:gd name="connsiteX720" fmla="*/ 742164 w 3394075"/>
                <a:gd name="connsiteY720" fmla="*/ 2613977 h 6392863"/>
                <a:gd name="connsiteX721" fmla="*/ 743219 w 3394075"/>
                <a:gd name="connsiteY721" fmla="*/ 2628260 h 6392863"/>
                <a:gd name="connsiteX722" fmla="*/ 744011 w 3394075"/>
                <a:gd name="connsiteY722" fmla="*/ 2641486 h 6392863"/>
                <a:gd name="connsiteX723" fmla="*/ 744538 w 3394075"/>
                <a:gd name="connsiteY723" fmla="*/ 2654183 h 6392863"/>
                <a:gd name="connsiteX724" fmla="*/ 744538 w 3394075"/>
                <a:gd name="connsiteY724" fmla="*/ 2661060 h 6392863"/>
                <a:gd name="connsiteX725" fmla="*/ 744274 w 3394075"/>
                <a:gd name="connsiteY725" fmla="*/ 2670054 h 6392863"/>
                <a:gd name="connsiteX726" fmla="*/ 743483 w 3394075"/>
                <a:gd name="connsiteY726" fmla="*/ 2693861 h 6392863"/>
                <a:gd name="connsiteX727" fmla="*/ 741900 w 3394075"/>
                <a:gd name="connsiteY727" fmla="*/ 2724545 h 6392863"/>
                <a:gd name="connsiteX728" fmla="*/ 740053 w 3394075"/>
                <a:gd name="connsiteY728" fmla="*/ 2760254 h 6392863"/>
                <a:gd name="connsiteX729" fmla="*/ 735041 w 3394075"/>
                <a:gd name="connsiteY729" fmla="*/ 2844371 h 6392863"/>
                <a:gd name="connsiteX730" fmla="*/ 729501 w 3394075"/>
                <a:gd name="connsiteY730" fmla="*/ 2938010 h 6392863"/>
                <a:gd name="connsiteX731" fmla="*/ 726863 w 3394075"/>
                <a:gd name="connsiteY731" fmla="*/ 2985887 h 6392863"/>
                <a:gd name="connsiteX732" fmla="*/ 724488 w 3394075"/>
                <a:gd name="connsiteY732" fmla="*/ 3032971 h 6392863"/>
                <a:gd name="connsiteX733" fmla="*/ 722114 w 3394075"/>
                <a:gd name="connsiteY733" fmla="*/ 3077939 h 6392863"/>
                <a:gd name="connsiteX734" fmla="*/ 720531 w 3394075"/>
                <a:gd name="connsiteY734" fmla="*/ 3120262 h 6392863"/>
                <a:gd name="connsiteX735" fmla="*/ 719212 w 3394075"/>
                <a:gd name="connsiteY735" fmla="*/ 3158617 h 6392863"/>
                <a:gd name="connsiteX736" fmla="*/ 718948 w 3394075"/>
                <a:gd name="connsiteY736" fmla="*/ 3175810 h 6392863"/>
                <a:gd name="connsiteX737" fmla="*/ 718685 w 3394075"/>
                <a:gd name="connsiteY737" fmla="*/ 3191946 h 6392863"/>
                <a:gd name="connsiteX738" fmla="*/ 718948 w 3394075"/>
                <a:gd name="connsiteY738" fmla="*/ 3206494 h 6392863"/>
                <a:gd name="connsiteX739" fmla="*/ 718948 w 3394075"/>
                <a:gd name="connsiteY739" fmla="*/ 3219456 h 6392863"/>
                <a:gd name="connsiteX740" fmla="*/ 719476 w 3394075"/>
                <a:gd name="connsiteY740" fmla="*/ 3230565 h 6392863"/>
                <a:gd name="connsiteX741" fmla="*/ 720267 w 3394075"/>
                <a:gd name="connsiteY741" fmla="*/ 3239559 h 6392863"/>
                <a:gd name="connsiteX742" fmla="*/ 671198 w 3394075"/>
                <a:gd name="connsiteY742" fmla="*/ 3240882 h 6392863"/>
                <a:gd name="connsiteX743" fmla="*/ 642970 w 3394075"/>
                <a:gd name="connsiteY743" fmla="*/ 3241411 h 6392863"/>
                <a:gd name="connsiteX744" fmla="*/ 613423 w 3394075"/>
                <a:gd name="connsiteY744" fmla="*/ 3241675 h 6392863"/>
                <a:gd name="connsiteX745" fmla="*/ 585459 w 3394075"/>
                <a:gd name="connsiteY745" fmla="*/ 3241411 h 6392863"/>
                <a:gd name="connsiteX746" fmla="*/ 563035 w 3394075"/>
                <a:gd name="connsiteY746" fmla="*/ 3241146 h 6392863"/>
                <a:gd name="connsiteX747" fmla="*/ 563035 w 3394075"/>
                <a:gd name="connsiteY747" fmla="*/ 3240617 h 6392863"/>
                <a:gd name="connsiteX748" fmla="*/ 562771 w 3394075"/>
                <a:gd name="connsiteY748" fmla="*/ 3229243 h 6392863"/>
                <a:gd name="connsiteX749" fmla="*/ 562244 w 3394075"/>
                <a:gd name="connsiteY749" fmla="*/ 3216811 h 6392863"/>
                <a:gd name="connsiteX750" fmla="*/ 561188 w 3394075"/>
                <a:gd name="connsiteY750" fmla="*/ 3201204 h 6392863"/>
                <a:gd name="connsiteX751" fmla="*/ 560397 w 3394075"/>
                <a:gd name="connsiteY751" fmla="*/ 3192475 h 6392863"/>
                <a:gd name="connsiteX752" fmla="*/ 559342 w 3394075"/>
                <a:gd name="connsiteY752" fmla="*/ 3183217 h 6392863"/>
                <a:gd name="connsiteX753" fmla="*/ 558287 w 3394075"/>
                <a:gd name="connsiteY753" fmla="*/ 3173959 h 6392863"/>
                <a:gd name="connsiteX754" fmla="*/ 556704 w 3394075"/>
                <a:gd name="connsiteY754" fmla="*/ 3164436 h 6392863"/>
                <a:gd name="connsiteX755" fmla="*/ 555121 w 3394075"/>
                <a:gd name="connsiteY755" fmla="*/ 3154914 h 6392863"/>
                <a:gd name="connsiteX756" fmla="*/ 553010 w 3394075"/>
                <a:gd name="connsiteY756" fmla="*/ 3145656 h 6392863"/>
                <a:gd name="connsiteX757" fmla="*/ 550636 w 3394075"/>
                <a:gd name="connsiteY757" fmla="*/ 3136662 h 6392863"/>
                <a:gd name="connsiteX758" fmla="*/ 547998 w 3394075"/>
                <a:gd name="connsiteY758" fmla="*/ 3127933 h 6392863"/>
                <a:gd name="connsiteX759" fmla="*/ 545360 w 3394075"/>
                <a:gd name="connsiteY759" fmla="*/ 3119204 h 6392863"/>
                <a:gd name="connsiteX760" fmla="*/ 542458 w 3394075"/>
                <a:gd name="connsiteY760" fmla="*/ 3109417 h 6392863"/>
                <a:gd name="connsiteX761" fmla="*/ 539820 w 3394075"/>
                <a:gd name="connsiteY761" fmla="*/ 3099101 h 6392863"/>
                <a:gd name="connsiteX762" fmla="*/ 537182 w 3394075"/>
                <a:gd name="connsiteY762" fmla="*/ 3087991 h 6392863"/>
                <a:gd name="connsiteX763" fmla="*/ 534543 w 3394075"/>
                <a:gd name="connsiteY763" fmla="*/ 3076881 h 6392863"/>
                <a:gd name="connsiteX764" fmla="*/ 532169 w 3394075"/>
                <a:gd name="connsiteY764" fmla="*/ 3065242 h 6392863"/>
                <a:gd name="connsiteX765" fmla="*/ 527684 w 3394075"/>
                <a:gd name="connsiteY765" fmla="*/ 3041965 h 6392863"/>
                <a:gd name="connsiteX766" fmla="*/ 523727 w 3394075"/>
                <a:gd name="connsiteY766" fmla="*/ 3019216 h 6392863"/>
                <a:gd name="connsiteX767" fmla="*/ 520825 w 3394075"/>
                <a:gd name="connsiteY767" fmla="*/ 2998584 h 6392863"/>
                <a:gd name="connsiteX768" fmla="*/ 519770 w 3394075"/>
                <a:gd name="connsiteY768" fmla="*/ 2989326 h 6392863"/>
                <a:gd name="connsiteX769" fmla="*/ 518978 w 3394075"/>
                <a:gd name="connsiteY769" fmla="*/ 2980862 h 6392863"/>
                <a:gd name="connsiteX770" fmla="*/ 518451 w 3394075"/>
                <a:gd name="connsiteY770" fmla="*/ 2973455 h 6392863"/>
                <a:gd name="connsiteX771" fmla="*/ 518187 w 3394075"/>
                <a:gd name="connsiteY771" fmla="*/ 2967107 h 6392863"/>
                <a:gd name="connsiteX772" fmla="*/ 517923 w 3394075"/>
                <a:gd name="connsiteY772" fmla="*/ 2933248 h 6392863"/>
                <a:gd name="connsiteX773" fmla="*/ 517659 w 3394075"/>
                <a:gd name="connsiteY773" fmla="*/ 2910500 h 6392863"/>
                <a:gd name="connsiteX774" fmla="*/ 516868 w 3394075"/>
                <a:gd name="connsiteY774" fmla="*/ 2885900 h 6392863"/>
                <a:gd name="connsiteX775" fmla="*/ 516340 w 3394075"/>
                <a:gd name="connsiteY775" fmla="*/ 2873468 h 6392863"/>
                <a:gd name="connsiteX776" fmla="*/ 515549 w 3394075"/>
                <a:gd name="connsiteY776" fmla="*/ 2861035 h 6392863"/>
                <a:gd name="connsiteX777" fmla="*/ 514494 w 3394075"/>
                <a:gd name="connsiteY777" fmla="*/ 2849132 h 6392863"/>
                <a:gd name="connsiteX778" fmla="*/ 513438 w 3394075"/>
                <a:gd name="connsiteY778" fmla="*/ 2837758 h 6392863"/>
                <a:gd name="connsiteX779" fmla="*/ 512119 w 3394075"/>
                <a:gd name="connsiteY779" fmla="*/ 2827177 h 6392863"/>
                <a:gd name="connsiteX780" fmla="*/ 510800 w 3394075"/>
                <a:gd name="connsiteY780" fmla="*/ 2817655 h 6392863"/>
                <a:gd name="connsiteX781" fmla="*/ 508954 w 3394075"/>
                <a:gd name="connsiteY781" fmla="*/ 2809190 h 6392863"/>
                <a:gd name="connsiteX782" fmla="*/ 508162 w 3394075"/>
                <a:gd name="connsiteY782" fmla="*/ 2805487 h 6392863"/>
                <a:gd name="connsiteX783" fmla="*/ 507107 w 3394075"/>
                <a:gd name="connsiteY783" fmla="*/ 2802048 h 6392863"/>
                <a:gd name="connsiteX784" fmla="*/ 504996 w 3394075"/>
                <a:gd name="connsiteY784" fmla="*/ 2795435 h 6392863"/>
                <a:gd name="connsiteX785" fmla="*/ 502622 w 3394075"/>
                <a:gd name="connsiteY785" fmla="*/ 2787500 h 6392863"/>
                <a:gd name="connsiteX786" fmla="*/ 500512 w 3394075"/>
                <a:gd name="connsiteY786" fmla="*/ 2779035 h 6392863"/>
                <a:gd name="connsiteX787" fmla="*/ 498665 w 3394075"/>
                <a:gd name="connsiteY787" fmla="*/ 2770041 h 6392863"/>
                <a:gd name="connsiteX788" fmla="*/ 496818 w 3394075"/>
                <a:gd name="connsiteY788" fmla="*/ 2760519 h 6392863"/>
                <a:gd name="connsiteX789" fmla="*/ 494972 w 3394075"/>
                <a:gd name="connsiteY789" fmla="*/ 2750732 h 6392863"/>
                <a:gd name="connsiteX790" fmla="*/ 491806 w 3394075"/>
                <a:gd name="connsiteY790" fmla="*/ 2731157 h 6392863"/>
                <a:gd name="connsiteX791" fmla="*/ 489431 w 3394075"/>
                <a:gd name="connsiteY791" fmla="*/ 2711583 h 6392863"/>
                <a:gd name="connsiteX792" fmla="*/ 488640 w 3394075"/>
                <a:gd name="connsiteY792" fmla="*/ 2702854 h 6392863"/>
                <a:gd name="connsiteX793" fmla="*/ 487849 w 3394075"/>
                <a:gd name="connsiteY793" fmla="*/ 2694654 h 6392863"/>
                <a:gd name="connsiteX794" fmla="*/ 487585 w 3394075"/>
                <a:gd name="connsiteY794" fmla="*/ 2686983 h 6392863"/>
                <a:gd name="connsiteX795" fmla="*/ 487321 w 3394075"/>
                <a:gd name="connsiteY795" fmla="*/ 2680635 h 6392863"/>
                <a:gd name="connsiteX796" fmla="*/ 487585 w 3394075"/>
                <a:gd name="connsiteY796" fmla="*/ 2675080 h 6392863"/>
                <a:gd name="connsiteX797" fmla="*/ 488112 w 3394075"/>
                <a:gd name="connsiteY797" fmla="*/ 2670848 h 6392863"/>
                <a:gd name="connsiteX798" fmla="*/ 488640 w 3394075"/>
                <a:gd name="connsiteY798" fmla="*/ 2666880 h 6392863"/>
                <a:gd name="connsiteX799" fmla="*/ 489168 w 3394075"/>
                <a:gd name="connsiteY799" fmla="*/ 2661325 h 6392863"/>
                <a:gd name="connsiteX800" fmla="*/ 489431 w 3394075"/>
                <a:gd name="connsiteY800" fmla="*/ 2654977 h 6392863"/>
                <a:gd name="connsiteX801" fmla="*/ 489695 w 3394075"/>
                <a:gd name="connsiteY801" fmla="*/ 2647835 h 6392863"/>
                <a:gd name="connsiteX802" fmla="*/ 489695 w 3394075"/>
                <a:gd name="connsiteY802" fmla="*/ 2630906 h 6392863"/>
                <a:gd name="connsiteX803" fmla="*/ 489431 w 3394075"/>
                <a:gd name="connsiteY803" fmla="*/ 2611860 h 6392863"/>
                <a:gd name="connsiteX804" fmla="*/ 488640 w 3394075"/>
                <a:gd name="connsiteY804" fmla="*/ 2571918 h 6392863"/>
                <a:gd name="connsiteX805" fmla="*/ 488376 w 3394075"/>
                <a:gd name="connsiteY805" fmla="*/ 2553138 h 6392863"/>
                <a:gd name="connsiteX806" fmla="*/ 488112 w 3394075"/>
                <a:gd name="connsiteY806" fmla="*/ 2536209 h 6392863"/>
                <a:gd name="connsiteX807" fmla="*/ 487849 w 3394075"/>
                <a:gd name="connsiteY807" fmla="*/ 2527744 h 6392863"/>
                <a:gd name="connsiteX808" fmla="*/ 487585 w 3394075"/>
                <a:gd name="connsiteY808" fmla="*/ 2517957 h 6392863"/>
                <a:gd name="connsiteX809" fmla="*/ 486266 w 3394075"/>
                <a:gd name="connsiteY809" fmla="*/ 2494944 h 6392863"/>
                <a:gd name="connsiteX810" fmla="*/ 484683 w 3394075"/>
                <a:gd name="connsiteY810" fmla="*/ 2469021 h 6392863"/>
                <a:gd name="connsiteX811" fmla="*/ 482572 w 3394075"/>
                <a:gd name="connsiteY811" fmla="*/ 2442305 h 6392863"/>
                <a:gd name="connsiteX812" fmla="*/ 478615 w 3394075"/>
                <a:gd name="connsiteY812" fmla="*/ 2392840 h 6392863"/>
                <a:gd name="connsiteX813" fmla="*/ 477296 w 3394075"/>
                <a:gd name="connsiteY813" fmla="*/ 2373531 h 6392863"/>
                <a:gd name="connsiteX814" fmla="*/ 477032 w 3394075"/>
                <a:gd name="connsiteY814" fmla="*/ 2365860 h 6392863"/>
                <a:gd name="connsiteX815" fmla="*/ 477032 w 3394075"/>
                <a:gd name="connsiteY815" fmla="*/ 2360040 h 6392863"/>
                <a:gd name="connsiteX816" fmla="*/ 476241 w 3394075"/>
                <a:gd name="connsiteY816" fmla="*/ 2322214 h 6392863"/>
                <a:gd name="connsiteX817" fmla="*/ 474922 w 3394075"/>
                <a:gd name="connsiteY817" fmla="*/ 2264021 h 6392863"/>
                <a:gd name="connsiteX818" fmla="*/ 473075 w 3394075"/>
                <a:gd name="connsiteY818" fmla="*/ 2187575 h 6392863"/>
                <a:gd name="connsiteX819" fmla="*/ 552746 w 3394075"/>
                <a:gd name="connsiteY819" fmla="*/ 2197891 h 6392863"/>
                <a:gd name="connsiteX820" fmla="*/ 557231 w 3394075"/>
                <a:gd name="connsiteY820" fmla="*/ 2205562 h 6392863"/>
                <a:gd name="connsiteX821" fmla="*/ 559606 w 3394075"/>
                <a:gd name="connsiteY821" fmla="*/ 2209001 h 6392863"/>
                <a:gd name="connsiteX822" fmla="*/ 561980 w 3394075"/>
                <a:gd name="connsiteY822" fmla="*/ 2212440 h 6392863"/>
                <a:gd name="connsiteX823" fmla="*/ 564618 w 3394075"/>
                <a:gd name="connsiteY823" fmla="*/ 2215878 h 6392863"/>
                <a:gd name="connsiteX824" fmla="*/ 567520 w 3394075"/>
                <a:gd name="connsiteY824" fmla="*/ 2219317 h 6392863"/>
                <a:gd name="connsiteX825" fmla="*/ 570422 w 3394075"/>
                <a:gd name="connsiteY825" fmla="*/ 2222756 h 6392863"/>
                <a:gd name="connsiteX826" fmla="*/ 573851 w 3394075"/>
                <a:gd name="connsiteY826" fmla="*/ 2225930 h 6392863"/>
                <a:gd name="connsiteX827" fmla="*/ 577281 w 3394075"/>
                <a:gd name="connsiteY827" fmla="*/ 2229104 h 6392863"/>
                <a:gd name="connsiteX828" fmla="*/ 580711 w 3394075"/>
                <a:gd name="connsiteY828" fmla="*/ 2232278 h 6392863"/>
                <a:gd name="connsiteX829" fmla="*/ 584668 w 3394075"/>
                <a:gd name="connsiteY829" fmla="*/ 2235188 h 6392863"/>
                <a:gd name="connsiteX830" fmla="*/ 588889 w 3394075"/>
                <a:gd name="connsiteY830" fmla="*/ 2238098 h 6392863"/>
                <a:gd name="connsiteX831" fmla="*/ 593110 w 3394075"/>
                <a:gd name="connsiteY831" fmla="*/ 2241008 h 6392863"/>
                <a:gd name="connsiteX832" fmla="*/ 597858 w 3394075"/>
                <a:gd name="connsiteY832" fmla="*/ 2243917 h 6392863"/>
                <a:gd name="connsiteX833" fmla="*/ 602607 w 3394075"/>
                <a:gd name="connsiteY833" fmla="*/ 2246827 h 6392863"/>
                <a:gd name="connsiteX834" fmla="*/ 607883 w 3394075"/>
                <a:gd name="connsiteY834" fmla="*/ 2249737 h 6392863"/>
                <a:gd name="connsiteX835" fmla="*/ 615798 w 3394075"/>
                <a:gd name="connsiteY835" fmla="*/ 2253440 h 6392863"/>
                <a:gd name="connsiteX836" fmla="*/ 624240 w 3394075"/>
                <a:gd name="connsiteY836" fmla="*/ 2256879 h 6392863"/>
                <a:gd name="connsiteX837" fmla="*/ 632945 w 3394075"/>
                <a:gd name="connsiteY837" fmla="*/ 2259788 h 6392863"/>
                <a:gd name="connsiteX838" fmla="*/ 641651 w 3394075"/>
                <a:gd name="connsiteY838" fmla="*/ 2262698 h 6392863"/>
                <a:gd name="connsiteX839" fmla="*/ 650621 w 3394075"/>
                <a:gd name="connsiteY839" fmla="*/ 2265343 h 6392863"/>
                <a:gd name="connsiteX840" fmla="*/ 659591 w 3394075"/>
                <a:gd name="connsiteY840" fmla="*/ 2267459 h 6392863"/>
                <a:gd name="connsiteX841" fmla="*/ 668033 w 3394075"/>
                <a:gd name="connsiteY841" fmla="*/ 2269575 h 6392863"/>
                <a:gd name="connsiteX842" fmla="*/ 676475 w 3394075"/>
                <a:gd name="connsiteY842" fmla="*/ 2271427 h 6392863"/>
                <a:gd name="connsiteX843" fmla="*/ 691248 w 3394075"/>
                <a:gd name="connsiteY843" fmla="*/ 2274337 h 6392863"/>
                <a:gd name="connsiteX844" fmla="*/ 703383 w 3394075"/>
                <a:gd name="connsiteY844" fmla="*/ 2276188 h 6392863"/>
                <a:gd name="connsiteX845" fmla="*/ 714130 w 3394075"/>
                <a:gd name="connsiteY845" fmla="*/ 2277765 h 6392863"/>
                <a:gd name="connsiteX846" fmla="*/ 714111 w 3394075"/>
                <a:gd name="connsiteY846" fmla="*/ 2277704 h 6392863"/>
                <a:gd name="connsiteX847" fmla="*/ 711200 w 3394075"/>
                <a:gd name="connsiteY847" fmla="*/ 2261036 h 6392863"/>
                <a:gd name="connsiteX848" fmla="*/ 703527 w 3394075"/>
                <a:gd name="connsiteY848" fmla="*/ 2218440 h 6392863"/>
                <a:gd name="connsiteX849" fmla="*/ 692679 w 3394075"/>
                <a:gd name="connsiteY849" fmla="*/ 2160499 h 6392863"/>
                <a:gd name="connsiteX850" fmla="*/ 686594 w 3394075"/>
                <a:gd name="connsiteY850" fmla="*/ 2129014 h 6392863"/>
                <a:gd name="connsiteX851" fmla="*/ 680508 w 3394075"/>
                <a:gd name="connsiteY851" fmla="*/ 2097795 h 6392863"/>
                <a:gd name="connsiteX852" fmla="*/ 677333 w 3394075"/>
                <a:gd name="connsiteY852" fmla="*/ 2081920 h 6392863"/>
                <a:gd name="connsiteX853" fmla="*/ 674688 w 3394075"/>
                <a:gd name="connsiteY853" fmla="*/ 2066046 h 6392863"/>
                <a:gd name="connsiteX854" fmla="*/ 672306 w 3394075"/>
                <a:gd name="connsiteY854" fmla="*/ 2049643 h 6392863"/>
                <a:gd name="connsiteX855" fmla="*/ 670454 w 3394075"/>
                <a:gd name="connsiteY855" fmla="*/ 2033504 h 6392863"/>
                <a:gd name="connsiteX856" fmla="*/ 668602 w 3394075"/>
                <a:gd name="connsiteY856" fmla="*/ 2017365 h 6392863"/>
                <a:gd name="connsiteX857" fmla="*/ 667015 w 3394075"/>
                <a:gd name="connsiteY857" fmla="*/ 2001490 h 6392863"/>
                <a:gd name="connsiteX858" fmla="*/ 665692 w 3394075"/>
                <a:gd name="connsiteY858" fmla="*/ 1986410 h 6392863"/>
                <a:gd name="connsiteX859" fmla="*/ 664633 w 3394075"/>
                <a:gd name="connsiteY859" fmla="*/ 1972123 h 6392863"/>
                <a:gd name="connsiteX860" fmla="*/ 663046 w 3394075"/>
                <a:gd name="connsiteY860" fmla="*/ 1946459 h 6392863"/>
                <a:gd name="connsiteX861" fmla="*/ 662252 w 3394075"/>
                <a:gd name="connsiteY861" fmla="*/ 1926352 h 6392863"/>
                <a:gd name="connsiteX862" fmla="*/ 661723 w 3394075"/>
                <a:gd name="connsiteY862" fmla="*/ 1908361 h 6392863"/>
                <a:gd name="connsiteX863" fmla="*/ 527050 w 3394075"/>
                <a:gd name="connsiteY863" fmla="*/ 1913917 h 6392863"/>
                <a:gd name="connsiteX864" fmla="*/ 472281 w 3394075"/>
                <a:gd name="connsiteY864" fmla="*/ 1913917 h 6392863"/>
                <a:gd name="connsiteX865" fmla="*/ 467254 w 3394075"/>
                <a:gd name="connsiteY865" fmla="*/ 1913917 h 6392863"/>
                <a:gd name="connsiteX866" fmla="*/ 461433 w 3394075"/>
                <a:gd name="connsiteY866" fmla="*/ 1913388 h 6392863"/>
                <a:gd name="connsiteX867" fmla="*/ 460375 w 3394075"/>
                <a:gd name="connsiteY867" fmla="*/ 1896455 h 6392863"/>
                <a:gd name="connsiteX868" fmla="*/ 459317 w 3394075"/>
                <a:gd name="connsiteY868" fmla="*/ 1878200 h 6392863"/>
                <a:gd name="connsiteX869" fmla="*/ 459052 w 3394075"/>
                <a:gd name="connsiteY869" fmla="*/ 1869469 h 6392863"/>
                <a:gd name="connsiteX870" fmla="*/ 458788 w 3394075"/>
                <a:gd name="connsiteY870" fmla="*/ 1861267 h 6392863"/>
                <a:gd name="connsiteX871" fmla="*/ 459052 w 3394075"/>
                <a:gd name="connsiteY871" fmla="*/ 1854388 h 6392863"/>
                <a:gd name="connsiteX872" fmla="*/ 459317 w 3394075"/>
                <a:gd name="connsiteY872" fmla="*/ 1848568 h 6392863"/>
                <a:gd name="connsiteX873" fmla="*/ 459846 w 3394075"/>
                <a:gd name="connsiteY873" fmla="*/ 1844599 h 6392863"/>
                <a:gd name="connsiteX874" fmla="*/ 460904 w 3394075"/>
                <a:gd name="connsiteY874" fmla="*/ 1840101 h 6392863"/>
                <a:gd name="connsiteX875" fmla="*/ 462227 w 3394075"/>
                <a:gd name="connsiteY875" fmla="*/ 1835604 h 6392863"/>
                <a:gd name="connsiteX876" fmla="*/ 464079 w 3394075"/>
                <a:gd name="connsiteY876" fmla="*/ 1830841 h 6392863"/>
                <a:gd name="connsiteX877" fmla="*/ 465931 w 3394075"/>
                <a:gd name="connsiteY877" fmla="*/ 1825814 h 6392863"/>
                <a:gd name="connsiteX878" fmla="*/ 468313 w 3394075"/>
                <a:gd name="connsiteY878" fmla="*/ 1820787 h 6392863"/>
                <a:gd name="connsiteX879" fmla="*/ 473340 w 3394075"/>
                <a:gd name="connsiteY879" fmla="*/ 1810469 h 6392863"/>
                <a:gd name="connsiteX880" fmla="*/ 478631 w 3394075"/>
                <a:gd name="connsiteY880" fmla="*/ 1800151 h 6392863"/>
                <a:gd name="connsiteX881" fmla="*/ 483923 w 3394075"/>
                <a:gd name="connsiteY881" fmla="*/ 1790362 h 6392863"/>
                <a:gd name="connsiteX882" fmla="*/ 488950 w 3394075"/>
                <a:gd name="connsiteY882" fmla="*/ 1781366 h 6392863"/>
                <a:gd name="connsiteX883" fmla="*/ 492919 w 3394075"/>
                <a:gd name="connsiteY883" fmla="*/ 1773693 h 6392863"/>
                <a:gd name="connsiteX884" fmla="*/ 493713 w 3394075"/>
                <a:gd name="connsiteY884" fmla="*/ 1771577 h 6392863"/>
                <a:gd name="connsiteX885" fmla="*/ 494242 w 3394075"/>
                <a:gd name="connsiteY885" fmla="*/ 1769725 h 6392863"/>
                <a:gd name="connsiteX886" fmla="*/ 494506 w 3394075"/>
                <a:gd name="connsiteY886" fmla="*/ 1768138 h 6392863"/>
                <a:gd name="connsiteX887" fmla="*/ 494506 w 3394075"/>
                <a:gd name="connsiteY887" fmla="*/ 1766286 h 6392863"/>
                <a:gd name="connsiteX888" fmla="*/ 494506 w 3394075"/>
                <a:gd name="connsiteY888" fmla="*/ 1764434 h 6392863"/>
                <a:gd name="connsiteX889" fmla="*/ 493977 w 3394075"/>
                <a:gd name="connsiteY889" fmla="*/ 1762582 h 6392863"/>
                <a:gd name="connsiteX890" fmla="*/ 493448 w 3394075"/>
                <a:gd name="connsiteY890" fmla="*/ 1760465 h 6392863"/>
                <a:gd name="connsiteX891" fmla="*/ 492919 w 3394075"/>
                <a:gd name="connsiteY891" fmla="*/ 1758613 h 6392863"/>
                <a:gd name="connsiteX892" fmla="*/ 491067 w 3394075"/>
                <a:gd name="connsiteY892" fmla="*/ 1754644 h 6392863"/>
                <a:gd name="connsiteX893" fmla="*/ 488421 w 3394075"/>
                <a:gd name="connsiteY893" fmla="*/ 1750676 h 6392863"/>
                <a:gd name="connsiteX894" fmla="*/ 485511 w 3394075"/>
                <a:gd name="connsiteY894" fmla="*/ 1746707 h 6392863"/>
                <a:gd name="connsiteX895" fmla="*/ 482336 w 3394075"/>
                <a:gd name="connsiteY895" fmla="*/ 1742474 h 6392863"/>
                <a:gd name="connsiteX896" fmla="*/ 474663 w 3394075"/>
                <a:gd name="connsiteY896" fmla="*/ 1734008 h 6392863"/>
                <a:gd name="connsiteX897" fmla="*/ 466725 w 3394075"/>
                <a:gd name="connsiteY897" fmla="*/ 1725012 h 6392863"/>
                <a:gd name="connsiteX898" fmla="*/ 462756 w 3394075"/>
                <a:gd name="connsiteY898" fmla="*/ 1720250 h 6392863"/>
                <a:gd name="connsiteX899" fmla="*/ 458788 w 3394075"/>
                <a:gd name="connsiteY899" fmla="*/ 1715752 h 6392863"/>
                <a:gd name="connsiteX900" fmla="*/ 455083 w 3394075"/>
                <a:gd name="connsiteY900" fmla="*/ 1710990 h 6392863"/>
                <a:gd name="connsiteX901" fmla="*/ 451908 w 3394075"/>
                <a:gd name="connsiteY901" fmla="*/ 1705963 h 6392863"/>
                <a:gd name="connsiteX902" fmla="*/ 445029 w 3394075"/>
                <a:gd name="connsiteY902" fmla="*/ 1695380 h 6392863"/>
                <a:gd name="connsiteX903" fmla="*/ 438150 w 3394075"/>
                <a:gd name="connsiteY903" fmla="*/ 1683210 h 6392863"/>
                <a:gd name="connsiteX904" fmla="*/ 431006 w 3394075"/>
                <a:gd name="connsiteY904" fmla="*/ 1670775 h 6392863"/>
                <a:gd name="connsiteX905" fmla="*/ 424392 w 3394075"/>
                <a:gd name="connsiteY905" fmla="*/ 1658869 h 6392863"/>
                <a:gd name="connsiteX906" fmla="*/ 413808 w 3394075"/>
                <a:gd name="connsiteY906" fmla="*/ 1639291 h 6392863"/>
                <a:gd name="connsiteX907" fmla="*/ 409575 w 3394075"/>
                <a:gd name="connsiteY907" fmla="*/ 1631089 h 6392863"/>
                <a:gd name="connsiteX908" fmla="*/ 408781 w 3394075"/>
                <a:gd name="connsiteY908" fmla="*/ 1631883 h 6392863"/>
                <a:gd name="connsiteX909" fmla="*/ 413015 w 3394075"/>
                <a:gd name="connsiteY909" fmla="*/ 1625004 h 6392863"/>
                <a:gd name="connsiteX910" fmla="*/ 415396 w 3394075"/>
                <a:gd name="connsiteY910" fmla="*/ 1621564 h 6392863"/>
                <a:gd name="connsiteX911" fmla="*/ 417777 w 3394075"/>
                <a:gd name="connsiteY911" fmla="*/ 1618654 h 6392863"/>
                <a:gd name="connsiteX912" fmla="*/ 420158 w 3394075"/>
                <a:gd name="connsiteY912" fmla="*/ 1616273 h 6392863"/>
                <a:gd name="connsiteX913" fmla="*/ 422540 w 3394075"/>
                <a:gd name="connsiteY913" fmla="*/ 1614156 h 6392863"/>
                <a:gd name="connsiteX914" fmla="*/ 423863 w 3394075"/>
                <a:gd name="connsiteY914" fmla="*/ 1613363 h 6392863"/>
                <a:gd name="connsiteX915" fmla="*/ 425186 w 3394075"/>
                <a:gd name="connsiteY915" fmla="*/ 1612834 h 6392863"/>
                <a:gd name="connsiteX916" fmla="*/ 426244 w 3394075"/>
                <a:gd name="connsiteY916" fmla="*/ 1612569 h 6392863"/>
                <a:gd name="connsiteX917" fmla="*/ 427567 w 3394075"/>
                <a:gd name="connsiteY917" fmla="*/ 1612569 h 6392863"/>
                <a:gd name="connsiteX918" fmla="*/ 438679 w 3394075"/>
                <a:gd name="connsiteY918" fmla="*/ 1612834 h 6392863"/>
                <a:gd name="connsiteX919" fmla="*/ 453761 w 3394075"/>
                <a:gd name="connsiteY919" fmla="*/ 1613098 h 6392863"/>
                <a:gd name="connsiteX920" fmla="*/ 461963 w 3394075"/>
                <a:gd name="connsiteY920" fmla="*/ 1613363 h 6392863"/>
                <a:gd name="connsiteX921" fmla="*/ 470165 w 3394075"/>
                <a:gd name="connsiteY921" fmla="*/ 1613363 h 6392863"/>
                <a:gd name="connsiteX922" fmla="*/ 478102 w 3394075"/>
                <a:gd name="connsiteY922" fmla="*/ 1613098 h 6392863"/>
                <a:gd name="connsiteX923" fmla="*/ 485511 w 3394075"/>
                <a:gd name="connsiteY923" fmla="*/ 1612569 h 6392863"/>
                <a:gd name="connsiteX924" fmla="*/ 489215 w 3394075"/>
                <a:gd name="connsiteY924" fmla="*/ 1611775 h 6392863"/>
                <a:gd name="connsiteX925" fmla="*/ 492919 w 3394075"/>
                <a:gd name="connsiteY925" fmla="*/ 1610717 h 6392863"/>
                <a:gd name="connsiteX926" fmla="*/ 497152 w 3394075"/>
                <a:gd name="connsiteY926" fmla="*/ 1608865 h 6392863"/>
                <a:gd name="connsiteX927" fmla="*/ 501386 w 3394075"/>
                <a:gd name="connsiteY927" fmla="*/ 1606748 h 6392863"/>
                <a:gd name="connsiteX928" fmla="*/ 505883 w 3394075"/>
                <a:gd name="connsiteY928" fmla="*/ 1604103 h 6392863"/>
                <a:gd name="connsiteX929" fmla="*/ 510117 w 3394075"/>
                <a:gd name="connsiteY929" fmla="*/ 1601192 h 6392863"/>
                <a:gd name="connsiteX930" fmla="*/ 514350 w 3394075"/>
                <a:gd name="connsiteY930" fmla="*/ 1597753 h 6392863"/>
                <a:gd name="connsiteX931" fmla="*/ 518583 w 3394075"/>
                <a:gd name="connsiteY931" fmla="*/ 1594313 h 6392863"/>
                <a:gd name="connsiteX932" fmla="*/ 522552 w 3394075"/>
                <a:gd name="connsiteY932" fmla="*/ 1590345 h 6392863"/>
                <a:gd name="connsiteX933" fmla="*/ 526256 w 3394075"/>
                <a:gd name="connsiteY933" fmla="*/ 1586376 h 6392863"/>
                <a:gd name="connsiteX934" fmla="*/ 529431 w 3394075"/>
                <a:gd name="connsiteY934" fmla="*/ 1582408 h 6392863"/>
                <a:gd name="connsiteX935" fmla="*/ 532606 w 3394075"/>
                <a:gd name="connsiteY935" fmla="*/ 1578175 h 6392863"/>
                <a:gd name="connsiteX936" fmla="*/ 535252 w 3394075"/>
                <a:gd name="connsiteY936" fmla="*/ 1573941 h 6392863"/>
                <a:gd name="connsiteX937" fmla="*/ 537369 w 3394075"/>
                <a:gd name="connsiteY937" fmla="*/ 1569973 h 6392863"/>
                <a:gd name="connsiteX938" fmla="*/ 538956 w 3394075"/>
                <a:gd name="connsiteY938" fmla="*/ 1565740 h 6392863"/>
                <a:gd name="connsiteX939" fmla="*/ 540015 w 3394075"/>
                <a:gd name="connsiteY939" fmla="*/ 1562036 h 6392863"/>
                <a:gd name="connsiteX940" fmla="*/ 540808 w 3394075"/>
                <a:gd name="connsiteY940" fmla="*/ 1558067 h 6392863"/>
                <a:gd name="connsiteX941" fmla="*/ 541867 w 3394075"/>
                <a:gd name="connsiteY941" fmla="*/ 1554363 h 6392863"/>
                <a:gd name="connsiteX942" fmla="*/ 543190 w 3394075"/>
                <a:gd name="connsiteY942" fmla="*/ 1550394 h 6392863"/>
                <a:gd name="connsiteX943" fmla="*/ 544513 w 3394075"/>
                <a:gd name="connsiteY943" fmla="*/ 1546690 h 6392863"/>
                <a:gd name="connsiteX944" fmla="*/ 547688 w 3394075"/>
                <a:gd name="connsiteY944" fmla="*/ 1539812 h 6392863"/>
                <a:gd name="connsiteX945" fmla="*/ 550863 w 3394075"/>
                <a:gd name="connsiteY945" fmla="*/ 1533462 h 6392863"/>
                <a:gd name="connsiteX946" fmla="*/ 553773 w 3394075"/>
                <a:gd name="connsiteY946" fmla="*/ 1528170 h 6392863"/>
                <a:gd name="connsiteX947" fmla="*/ 556419 w 3394075"/>
                <a:gd name="connsiteY947" fmla="*/ 1523937 h 6392863"/>
                <a:gd name="connsiteX948" fmla="*/ 558800 w 3394075"/>
                <a:gd name="connsiteY948" fmla="*/ 1520498 h 6392863"/>
                <a:gd name="connsiteX949" fmla="*/ 559594 w 3394075"/>
                <a:gd name="connsiteY949" fmla="*/ 1520233 h 6392863"/>
                <a:gd name="connsiteX950" fmla="*/ 561975 w 3394075"/>
                <a:gd name="connsiteY950" fmla="*/ 1519440 h 6392863"/>
                <a:gd name="connsiteX951" fmla="*/ 565944 w 3394075"/>
                <a:gd name="connsiteY951" fmla="*/ 1517852 h 6392863"/>
                <a:gd name="connsiteX952" fmla="*/ 571500 w 3394075"/>
                <a:gd name="connsiteY952" fmla="*/ 1515206 h 6392863"/>
                <a:gd name="connsiteX953" fmla="*/ 574411 w 3394075"/>
                <a:gd name="connsiteY953" fmla="*/ 1513354 h 6392863"/>
                <a:gd name="connsiteX954" fmla="*/ 578115 w 3394075"/>
                <a:gd name="connsiteY954" fmla="*/ 1510973 h 6392863"/>
                <a:gd name="connsiteX955" fmla="*/ 581819 w 3394075"/>
                <a:gd name="connsiteY955" fmla="*/ 1508592 h 6392863"/>
                <a:gd name="connsiteX956" fmla="*/ 585788 w 3394075"/>
                <a:gd name="connsiteY956" fmla="*/ 1505417 h 6392863"/>
                <a:gd name="connsiteX957" fmla="*/ 590021 w 3394075"/>
                <a:gd name="connsiteY957" fmla="*/ 1501978 h 6392863"/>
                <a:gd name="connsiteX958" fmla="*/ 594783 w 3394075"/>
                <a:gd name="connsiteY958" fmla="*/ 1498009 h 6392863"/>
                <a:gd name="connsiteX959" fmla="*/ 599546 w 3394075"/>
                <a:gd name="connsiteY959" fmla="*/ 1493776 h 6392863"/>
                <a:gd name="connsiteX960" fmla="*/ 604573 w 3394075"/>
                <a:gd name="connsiteY960" fmla="*/ 1488749 h 6392863"/>
                <a:gd name="connsiteX961" fmla="*/ 611981 w 3394075"/>
                <a:gd name="connsiteY961" fmla="*/ 1480283 h 6392863"/>
                <a:gd name="connsiteX962" fmla="*/ 619390 w 3394075"/>
                <a:gd name="connsiteY962" fmla="*/ 1471552 h 6392863"/>
                <a:gd name="connsiteX963" fmla="*/ 622565 w 3394075"/>
                <a:gd name="connsiteY963" fmla="*/ 1467054 h 6392863"/>
                <a:gd name="connsiteX964" fmla="*/ 626004 w 3394075"/>
                <a:gd name="connsiteY964" fmla="*/ 1462556 h 6392863"/>
                <a:gd name="connsiteX965" fmla="*/ 628915 w 3394075"/>
                <a:gd name="connsiteY965" fmla="*/ 1458059 h 6392863"/>
                <a:gd name="connsiteX966" fmla="*/ 631825 w 3394075"/>
                <a:gd name="connsiteY966" fmla="*/ 1453296 h 6392863"/>
                <a:gd name="connsiteX967" fmla="*/ 634471 w 3394075"/>
                <a:gd name="connsiteY967" fmla="*/ 1448534 h 6392863"/>
                <a:gd name="connsiteX968" fmla="*/ 637117 w 3394075"/>
                <a:gd name="connsiteY968" fmla="*/ 1443772 h 6392863"/>
                <a:gd name="connsiteX969" fmla="*/ 639498 w 3394075"/>
                <a:gd name="connsiteY969" fmla="*/ 1439274 h 6392863"/>
                <a:gd name="connsiteX970" fmla="*/ 641350 w 3394075"/>
                <a:gd name="connsiteY970" fmla="*/ 1434512 h 6392863"/>
                <a:gd name="connsiteX971" fmla="*/ 643202 w 3394075"/>
                <a:gd name="connsiteY971" fmla="*/ 1429749 h 6392863"/>
                <a:gd name="connsiteX972" fmla="*/ 644790 w 3394075"/>
                <a:gd name="connsiteY972" fmla="*/ 1425252 h 6392863"/>
                <a:gd name="connsiteX973" fmla="*/ 646377 w 3394075"/>
                <a:gd name="connsiteY973" fmla="*/ 1420489 h 6392863"/>
                <a:gd name="connsiteX974" fmla="*/ 647436 w 3394075"/>
                <a:gd name="connsiteY974" fmla="*/ 1415992 h 6392863"/>
                <a:gd name="connsiteX975" fmla="*/ 651933 w 3394075"/>
                <a:gd name="connsiteY975" fmla="*/ 1420489 h 6392863"/>
                <a:gd name="connsiteX976" fmla="*/ 656696 w 3394075"/>
                <a:gd name="connsiteY976" fmla="*/ 1425516 h 6392863"/>
                <a:gd name="connsiteX977" fmla="*/ 661194 w 3394075"/>
                <a:gd name="connsiteY977" fmla="*/ 1430543 h 6392863"/>
                <a:gd name="connsiteX978" fmla="*/ 665427 w 3394075"/>
                <a:gd name="connsiteY978" fmla="*/ 1435835 h 6392863"/>
                <a:gd name="connsiteX979" fmla="*/ 669396 w 3394075"/>
                <a:gd name="connsiteY979" fmla="*/ 1441126 h 6392863"/>
                <a:gd name="connsiteX980" fmla="*/ 672571 w 3394075"/>
                <a:gd name="connsiteY980" fmla="*/ 1446682 h 6392863"/>
                <a:gd name="connsiteX981" fmla="*/ 673894 w 3394075"/>
                <a:gd name="connsiteY981" fmla="*/ 1449063 h 6392863"/>
                <a:gd name="connsiteX982" fmla="*/ 674952 w 3394075"/>
                <a:gd name="connsiteY982" fmla="*/ 1451709 h 6392863"/>
                <a:gd name="connsiteX983" fmla="*/ 676011 w 3394075"/>
                <a:gd name="connsiteY983" fmla="*/ 1454355 h 6392863"/>
                <a:gd name="connsiteX984" fmla="*/ 676540 w 3394075"/>
                <a:gd name="connsiteY984" fmla="*/ 1456736 h 6392863"/>
                <a:gd name="connsiteX985" fmla="*/ 679450 w 3394075"/>
                <a:gd name="connsiteY985" fmla="*/ 1469964 h 6392863"/>
                <a:gd name="connsiteX986" fmla="*/ 683154 w 3394075"/>
                <a:gd name="connsiteY986" fmla="*/ 1490072 h 6392863"/>
                <a:gd name="connsiteX987" fmla="*/ 687388 w 3394075"/>
                <a:gd name="connsiteY987" fmla="*/ 1515735 h 6392863"/>
                <a:gd name="connsiteX988" fmla="*/ 692150 w 3394075"/>
                <a:gd name="connsiteY988" fmla="*/ 1545632 h 6392863"/>
                <a:gd name="connsiteX989" fmla="*/ 696383 w 3394075"/>
                <a:gd name="connsiteY989" fmla="*/ 1577381 h 6392863"/>
                <a:gd name="connsiteX990" fmla="*/ 698500 w 3394075"/>
                <a:gd name="connsiteY990" fmla="*/ 1593520 h 6392863"/>
                <a:gd name="connsiteX991" fmla="*/ 700352 w 3394075"/>
                <a:gd name="connsiteY991" fmla="*/ 1609659 h 6392863"/>
                <a:gd name="connsiteX992" fmla="*/ 701940 w 3394075"/>
                <a:gd name="connsiteY992" fmla="*/ 1625798 h 6392863"/>
                <a:gd name="connsiteX993" fmla="*/ 703263 w 3394075"/>
                <a:gd name="connsiteY993" fmla="*/ 1641407 h 6392863"/>
                <a:gd name="connsiteX994" fmla="*/ 704056 w 3394075"/>
                <a:gd name="connsiteY994" fmla="*/ 1656223 h 6392863"/>
                <a:gd name="connsiteX995" fmla="*/ 704850 w 3394075"/>
                <a:gd name="connsiteY995" fmla="*/ 1670510 h 6392863"/>
                <a:gd name="connsiteX996" fmla="*/ 705644 w 3394075"/>
                <a:gd name="connsiteY996" fmla="*/ 1701201 h 6392863"/>
                <a:gd name="connsiteX997" fmla="*/ 706967 w 3394075"/>
                <a:gd name="connsiteY997" fmla="*/ 1736389 h 6392863"/>
                <a:gd name="connsiteX998" fmla="*/ 710142 w 3394075"/>
                <a:gd name="connsiteY998" fmla="*/ 1810469 h 6392863"/>
                <a:gd name="connsiteX999" fmla="*/ 714111 w 3394075"/>
                <a:gd name="connsiteY999" fmla="*/ 1895397 h 6392863"/>
                <a:gd name="connsiteX1000" fmla="*/ 722577 w 3394075"/>
                <a:gd name="connsiteY1000" fmla="*/ 1896455 h 6392863"/>
                <a:gd name="connsiteX1001" fmla="*/ 732367 w 3394075"/>
                <a:gd name="connsiteY1001" fmla="*/ 1897249 h 6392863"/>
                <a:gd name="connsiteX1002" fmla="*/ 745067 w 3394075"/>
                <a:gd name="connsiteY1002" fmla="*/ 1898043 h 6392863"/>
                <a:gd name="connsiteX1003" fmla="*/ 759619 w 3394075"/>
                <a:gd name="connsiteY1003" fmla="*/ 1898572 h 6392863"/>
                <a:gd name="connsiteX1004" fmla="*/ 767556 w 3394075"/>
                <a:gd name="connsiteY1004" fmla="*/ 1898572 h 6392863"/>
                <a:gd name="connsiteX1005" fmla="*/ 775758 w 3394075"/>
                <a:gd name="connsiteY1005" fmla="*/ 1898572 h 6392863"/>
                <a:gd name="connsiteX1006" fmla="*/ 783961 w 3394075"/>
                <a:gd name="connsiteY1006" fmla="*/ 1898043 h 6392863"/>
                <a:gd name="connsiteX1007" fmla="*/ 792427 w 3394075"/>
                <a:gd name="connsiteY1007" fmla="*/ 1897513 h 6392863"/>
                <a:gd name="connsiteX1008" fmla="*/ 801158 w 3394075"/>
                <a:gd name="connsiteY1008" fmla="*/ 1896455 h 6392863"/>
                <a:gd name="connsiteX1009" fmla="*/ 809890 w 3394075"/>
                <a:gd name="connsiteY1009" fmla="*/ 1895397 h 6392863"/>
                <a:gd name="connsiteX1010" fmla="*/ 826029 w 3394075"/>
                <a:gd name="connsiteY1010" fmla="*/ 1892751 h 6392863"/>
                <a:gd name="connsiteX1011" fmla="*/ 840317 w 3394075"/>
                <a:gd name="connsiteY1011" fmla="*/ 1890635 h 6392863"/>
                <a:gd name="connsiteX1012" fmla="*/ 853281 w 3394075"/>
                <a:gd name="connsiteY1012" fmla="*/ 1889047 h 6392863"/>
                <a:gd name="connsiteX1013" fmla="*/ 864129 w 3394075"/>
                <a:gd name="connsiteY1013" fmla="*/ 1887724 h 6392863"/>
                <a:gd name="connsiteX1014" fmla="*/ 879211 w 3394075"/>
                <a:gd name="connsiteY1014" fmla="*/ 1886401 h 6392863"/>
                <a:gd name="connsiteX1015" fmla="*/ 884767 w 3394075"/>
                <a:gd name="connsiteY1015" fmla="*/ 1885872 h 6392863"/>
                <a:gd name="connsiteX1016" fmla="*/ 883179 w 3394075"/>
                <a:gd name="connsiteY1016" fmla="*/ 1865500 h 6392863"/>
                <a:gd name="connsiteX1017" fmla="*/ 879211 w 3394075"/>
                <a:gd name="connsiteY1017" fmla="*/ 1816819 h 6392863"/>
                <a:gd name="connsiteX1018" fmla="*/ 876829 w 3394075"/>
                <a:gd name="connsiteY1018" fmla="*/ 1788510 h 6392863"/>
                <a:gd name="connsiteX1019" fmla="*/ 874448 w 3394075"/>
                <a:gd name="connsiteY1019" fmla="*/ 1760200 h 6392863"/>
                <a:gd name="connsiteX1020" fmla="*/ 872067 w 3394075"/>
                <a:gd name="connsiteY1020" fmla="*/ 1735066 h 6392863"/>
                <a:gd name="connsiteX1021" fmla="*/ 869686 w 3394075"/>
                <a:gd name="connsiteY1021" fmla="*/ 1715488 h 6392863"/>
                <a:gd name="connsiteX1022" fmla="*/ 869156 w 3394075"/>
                <a:gd name="connsiteY1022" fmla="*/ 1711254 h 6392863"/>
                <a:gd name="connsiteX1023" fmla="*/ 868363 w 3394075"/>
                <a:gd name="connsiteY1023" fmla="*/ 1707286 h 6392863"/>
                <a:gd name="connsiteX1024" fmla="*/ 866246 w 3394075"/>
                <a:gd name="connsiteY1024" fmla="*/ 1699084 h 6392863"/>
                <a:gd name="connsiteX1025" fmla="*/ 863600 w 3394075"/>
                <a:gd name="connsiteY1025" fmla="*/ 1690882 h 6392863"/>
                <a:gd name="connsiteX1026" fmla="*/ 860425 w 3394075"/>
                <a:gd name="connsiteY1026" fmla="*/ 1682681 h 6392863"/>
                <a:gd name="connsiteX1027" fmla="*/ 856721 w 3394075"/>
                <a:gd name="connsiteY1027" fmla="*/ 1674479 h 6392863"/>
                <a:gd name="connsiteX1028" fmla="*/ 852752 w 3394075"/>
                <a:gd name="connsiteY1028" fmla="*/ 1666277 h 6392863"/>
                <a:gd name="connsiteX1029" fmla="*/ 848519 w 3394075"/>
                <a:gd name="connsiteY1029" fmla="*/ 1658605 h 6392863"/>
                <a:gd name="connsiteX1030" fmla="*/ 844021 w 3394075"/>
                <a:gd name="connsiteY1030" fmla="*/ 1650932 h 6392863"/>
                <a:gd name="connsiteX1031" fmla="*/ 839258 w 3394075"/>
                <a:gd name="connsiteY1031" fmla="*/ 1643524 h 6392863"/>
                <a:gd name="connsiteX1032" fmla="*/ 834761 w 3394075"/>
                <a:gd name="connsiteY1032" fmla="*/ 1636381 h 6392863"/>
                <a:gd name="connsiteX1033" fmla="*/ 829998 w 3394075"/>
                <a:gd name="connsiteY1033" fmla="*/ 1629502 h 6392863"/>
                <a:gd name="connsiteX1034" fmla="*/ 825500 w 3394075"/>
                <a:gd name="connsiteY1034" fmla="*/ 1623152 h 6392863"/>
                <a:gd name="connsiteX1035" fmla="*/ 817033 w 3394075"/>
                <a:gd name="connsiteY1035" fmla="*/ 1612040 h 6392863"/>
                <a:gd name="connsiteX1036" fmla="*/ 809890 w 3394075"/>
                <a:gd name="connsiteY1036" fmla="*/ 1603044 h 6392863"/>
                <a:gd name="connsiteX1037" fmla="*/ 805921 w 3394075"/>
                <a:gd name="connsiteY1037" fmla="*/ 1598018 h 6392863"/>
                <a:gd name="connsiteX1038" fmla="*/ 801158 w 3394075"/>
                <a:gd name="connsiteY1038" fmla="*/ 1590874 h 6392863"/>
                <a:gd name="connsiteX1039" fmla="*/ 795867 w 3394075"/>
                <a:gd name="connsiteY1039" fmla="*/ 1582143 h 6392863"/>
                <a:gd name="connsiteX1040" fmla="*/ 789781 w 3394075"/>
                <a:gd name="connsiteY1040" fmla="*/ 1571560 h 6392863"/>
                <a:gd name="connsiteX1041" fmla="*/ 776288 w 3394075"/>
                <a:gd name="connsiteY1041" fmla="*/ 1547220 h 6392863"/>
                <a:gd name="connsiteX1042" fmla="*/ 761736 w 3394075"/>
                <a:gd name="connsiteY1042" fmla="*/ 1519704 h 6392863"/>
                <a:gd name="connsiteX1043" fmla="*/ 747183 w 3394075"/>
                <a:gd name="connsiteY1043" fmla="*/ 1491924 h 6392863"/>
                <a:gd name="connsiteX1044" fmla="*/ 733690 w 3394075"/>
                <a:gd name="connsiteY1044" fmla="*/ 1465731 h 6392863"/>
                <a:gd name="connsiteX1045" fmla="*/ 714111 w 3394075"/>
                <a:gd name="connsiteY1045" fmla="*/ 1426839 h 6392863"/>
                <a:gd name="connsiteX1046" fmla="*/ 707496 w 3394075"/>
                <a:gd name="connsiteY1046" fmla="*/ 1413346 h 6392863"/>
                <a:gd name="connsiteX1047" fmla="*/ 700352 w 3394075"/>
                <a:gd name="connsiteY1047" fmla="*/ 1398265 h 6392863"/>
                <a:gd name="connsiteX1048" fmla="*/ 692944 w 3394075"/>
                <a:gd name="connsiteY1048" fmla="*/ 1382920 h 6392863"/>
                <a:gd name="connsiteX1049" fmla="*/ 685800 w 3394075"/>
                <a:gd name="connsiteY1049" fmla="*/ 1367840 h 6392863"/>
                <a:gd name="connsiteX1050" fmla="*/ 678656 w 3394075"/>
                <a:gd name="connsiteY1050" fmla="*/ 1354082 h 6392863"/>
                <a:gd name="connsiteX1051" fmla="*/ 675481 w 3394075"/>
                <a:gd name="connsiteY1051" fmla="*/ 1347732 h 6392863"/>
                <a:gd name="connsiteX1052" fmla="*/ 672306 w 3394075"/>
                <a:gd name="connsiteY1052" fmla="*/ 1342441 h 6392863"/>
                <a:gd name="connsiteX1053" fmla="*/ 669131 w 3394075"/>
                <a:gd name="connsiteY1053" fmla="*/ 1337678 h 6392863"/>
                <a:gd name="connsiteX1054" fmla="*/ 666486 w 3394075"/>
                <a:gd name="connsiteY1054" fmla="*/ 1333974 h 6392863"/>
                <a:gd name="connsiteX1055" fmla="*/ 663840 w 3394075"/>
                <a:gd name="connsiteY1055" fmla="*/ 1331329 h 6392863"/>
                <a:gd name="connsiteX1056" fmla="*/ 662781 w 3394075"/>
                <a:gd name="connsiteY1056" fmla="*/ 1330270 h 6392863"/>
                <a:gd name="connsiteX1057" fmla="*/ 661723 w 3394075"/>
                <a:gd name="connsiteY1057" fmla="*/ 1329476 h 6392863"/>
                <a:gd name="connsiteX1058" fmla="*/ 659606 w 3394075"/>
                <a:gd name="connsiteY1058" fmla="*/ 1328683 h 6392863"/>
                <a:gd name="connsiteX1059" fmla="*/ 657225 w 3394075"/>
                <a:gd name="connsiteY1059" fmla="*/ 1327889 h 6392863"/>
                <a:gd name="connsiteX1060" fmla="*/ 650875 w 3394075"/>
                <a:gd name="connsiteY1060" fmla="*/ 1326037 h 6392863"/>
                <a:gd name="connsiteX1061" fmla="*/ 643467 w 3394075"/>
                <a:gd name="connsiteY1061" fmla="*/ 1324450 h 6392863"/>
                <a:gd name="connsiteX1062" fmla="*/ 635265 w 3394075"/>
                <a:gd name="connsiteY1062" fmla="*/ 1322862 h 6392863"/>
                <a:gd name="connsiteX1063" fmla="*/ 629973 w 3394075"/>
                <a:gd name="connsiteY1063" fmla="*/ 1297728 h 6392863"/>
                <a:gd name="connsiteX1064" fmla="*/ 624946 w 3394075"/>
                <a:gd name="connsiteY1064" fmla="*/ 1274975 h 6392863"/>
                <a:gd name="connsiteX1065" fmla="*/ 620448 w 3394075"/>
                <a:gd name="connsiteY1065" fmla="*/ 1255925 h 6392863"/>
                <a:gd name="connsiteX1066" fmla="*/ 618331 w 3394075"/>
                <a:gd name="connsiteY1066" fmla="*/ 1248782 h 6392863"/>
                <a:gd name="connsiteX1067" fmla="*/ 616744 w 3394075"/>
                <a:gd name="connsiteY1067" fmla="*/ 1243226 h 6392863"/>
                <a:gd name="connsiteX1068" fmla="*/ 614363 w 3394075"/>
                <a:gd name="connsiteY1068" fmla="*/ 1237405 h 6392863"/>
                <a:gd name="connsiteX1069" fmla="*/ 610129 w 3394075"/>
                <a:gd name="connsiteY1069" fmla="*/ 1228410 h 6392863"/>
                <a:gd name="connsiteX1070" fmla="*/ 604044 w 3394075"/>
                <a:gd name="connsiteY1070" fmla="*/ 1216769 h 6392863"/>
                <a:gd name="connsiteX1071" fmla="*/ 596371 w 3394075"/>
                <a:gd name="connsiteY1071" fmla="*/ 1203011 h 6392863"/>
                <a:gd name="connsiteX1072" fmla="*/ 587640 w 3394075"/>
                <a:gd name="connsiteY1072" fmla="*/ 1187137 h 6392863"/>
                <a:gd name="connsiteX1073" fmla="*/ 577586 w 3394075"/>
                <a:gd name="connsiteY1073" fmla="*/ 1169675 h 6392863"/>
                <a:gd name="connsiteX1074" fmla="*/ 566738 w 3394075"/>
                <a:gd name="connsiteY1074" fmla="*/ 1150890 h 6392863"/>
                <a:gd name="connsiteX1075" fmla="*/ 555361 w 3394075"/>
                <a:gd name="connsiteY1075" fmla="*/ 1131312 h 6392863"/>
                <a:gd name="connsiteX1076" fmla="*/ 543190 w 3394075"/>
                <a:gd name="connsiteY1076" fmla="*/ 1111469 h 6392863"/>
                <a:gd name="connsiteX1077" fmla="*/ 530754 w 3394075"/>
                <a:gd name="connsiteY1077" fmla="*/ 1091361 h 6392863"/>
                <a:gd name="connsiteX1078" fmla="*/ 518319 w 3394075"/>
                <a:gd name="connsiteY1078" fmla="*/ 1071518 h 6392863"/>
                <a:gd name="connsiteX1079" fmla="*/ 505883 w 3394075"/>
                <a:gd name="connsiteY1079" fmla="*/ 1051940 h 6392863"/>
                <a:gd name="connsiteX1080" fmla="*/ 493713 w 3394075"/>
                <a:gd name="connsiteY1080" fmla="*/ 1033685 h 6392863"/>
                <a:gd name="connsiteX1081" fmla="*/ 482071 w 3394075"/>
                <a:gd name="connsiteY1081" fmla="*/ 1016752 h 6392863"/>
                <a:gd name="connsiteX1082" fmla="*/ 471223 w 3394075"/>
                <a:gd name="connsiteY1082" fmla="*/ 1001671 h 6392863"/>
                <a:gd name="connsiteX1083" fmla="*/ 461169 w 3394075"/>
                <a:gd name="connsiteY1083" fmla="*/ 988443 h 6392863"/>
                <a:gd name="connsiteX1084" fmla="*/ 456406 w 3394075"/>
                <a:gd name="connsiteY1084" fmla="*/ 982093 h 6392863"/>
                <a:gd name="connsiteX1085" fmla="*/ 451379 w 3394075"/>
                <a:gd name="connsiteY1085" fmla="*/ 974949 h 6392863"/>
                <a:gd name="connsiteX1086" fmla="*/ 446088 w 3394075"/>
                <a:gd name="connsiteY1086" fmla="*/ 967012 h 6392863"/>
                <a:gd name="connsiteX1087" fmla="*/ 440531 w 3394075"/>
                <a:gd name="connsiteY1087" fmla="*/ 958546 h 6392863"/>
                <a:gd name="connsiteX1088" fmla="*/ 435240 w 3394075"/>
                <a:gd name="connsiteY1088" fmla="*/ 949550 h 6392863"/>
                <a:gd name="connsiteX1089" fmla="*/ 429419 w 3394075"/>
                <a:gd name="connsiteY1089" fmla="*/ 940026 h 6392863"/>
                <a:gd name="connsiteX1090" fmla="*/ 418042 w 3394075"/>
                <a:gd name="connsiteY1090" fmla="*/ 919654 h 6392863"/>
                <a:gd name="connsiteX1091" fmla="*/ 406400 w 3394075"/>
                <a:gd name="connsiteY1091" fmla="*/ 897959 h 6392863"/>
                <a:gd name="connsiteX1092" fmla="*/ 394758 w 3394075"/>
                <a:gd name="connsiteY1092" fmla="*/ 875735 h 6392863"/>
                <a:gd name="connsiteX1093" fmla="*/ 383381 w 3394075"/>
                <a:gd name="connsiteY1093" fmla="*/ 852982 h 6392863"/>
                <a:gd name="connsiteX1094" fmla="*/ 372269 w 3394075"/>
                <a:gd name="connsiteY1094" fmla="*/ 830493 h 6392863"/>
                <a:gd name="connsiteX1095" fmla="*/ 361950 w 3394075"/>
                <a:gd name="connsiteY1095" fmla="*/ 808533 h 6392863"/>
                <a:gd name="connsiteX1096" fmla="*/ 352425 w 3394075"/>
                <a:gd name="connsiteY1096" fmla="*/ 788161 h 6392863"/>
                <a:gd name="connsiteX1097" fmla="*/ 336286 w 3394075"/>
                <a:gd name="connsiteY1097" fmla="*/ 752973 h 6392863"/>
                <a:gd name="connsiteX1098" fmla="*/ 325438 w 3394075"/>
                <a:gd name="connsiteY1098" fmla="*/ 728897 h 6392863"/>
                <a:gd name="connsiteX1099" fmla="*/ 321469 w 3394075"/>
                <a:gd name="connsiteY1099" fmla="*/ 719902 h 6392863"/>
                <a:gd name="connsiteX1100" fmla="*/ 330200 w 3394075"/>
                <a:gd name="connsiteY1100" fmla="*/ 731807 h 6392863"/>
                <a:gd name="connsiteX1101" fmla="*/ 327025 w 3394075"/>
                <a:gd name="connsiteY1101" fmla="*/ 726251 h 6392863"/>
                <a:gd name="connsiteX1102" fmla="*/ 323586 w 3394075"/>
                <a:gd name="connsiteY1102" fmla="*/ 719372 h 6392863"/>
                <a:gd name="connsiteX1103" fmla="*/ 315119 w 3394075"/>
                <a:gd name="connsiteY1103" fmla="*/ 702704 h 6392863"/>
                <a:gd name="connsiteX1104" fmla="*/ 305329 w 3394075"/>
                <a:gd name="connsiteY1104" fmla="*/ 681803 h 6392863"/>
                <a:gd name="connsiteX1105" fmla="*/ 294481 w 3394075"/>
                <a:gd name="connsiteY1105" fmla="*/ 658256 h 6392863"/>
                <a:gd name="connsiteX1106" fmla="*/ 270140 w 3394075"/>
                <a:gd name="connsiteY1106" fmla="*/ 604548 h 6392863"/>
                <a:gd name="connsiteX1107" fmla="*/ 245004 w 3394075"/>
                <a:gd name="connsiteY1107" fmla="*/ 547136 h 6392863"/>
                <a:gd name="connsiteX1108" fmla="*/ 221192 w 3394075"/>
                <a:gd name="connsiteY1108" fmla="*/ 492634 h 6392863"/>
                <a:gd name="connsiteX1109" fmla="*/ 201083 w 3394075"/>
                <a:gd name="connsiteY1109" fmla="*/ 446334 h 6392863"/>
                <a:gd name="connsiteX1110" fmla="*/ 182033 w 3394075"/>
                <a:gd name="connsiteY1110" fmla="*/ 402150 h 6392863"/>
                <a:gd name="connsiteX1111" fmla="*/ 178329 w 3394075"/>
                <a:gd name="connsiteY1111" fmla="*/ 403208 h 6392863"/>
                <a:gd name="connsiteX1112" fmla="*/ 168275 w 3394075"/>
                <a:gd name="connsiteY1112" fmla="*/ 406119 h 6392863"/>
                <a:gd name="connsiteX1113" fmla="*/ 161131 w 3394075"/>
                <a:gd name="connsiteY1113" fmla="*/ 408235 h 6392863"/>
                <a:gd name="connsiteX1114" fmla="*/ 153194 w 3394075"/>
                <a:gd name="connsiteY1114" fmla="*/ 410881 h 6392863"/>
                <a:gd name="connsiteX1115" fmla="*/ 144198 w 3394075"/>
                <a:gd name="connsiteY1115" fmla="*/ 414056 h 6392863"/>
                <a:gd name="connsiteX1116" fmla="*/ 134673 w 3394075"/>
                <a:gd name="connsiteY1116" fmla="*/ 417760 h 6392863"/>
                <a:gd name="connsiteX1117" fmla="*/ 124619 w 3394075"/>
                <a:gd name="connsiteY1117" fmla="*/ 421993 h 6392863"/>
                <a:gd name="connsiteX1118" fmla="*/ 114300 w 3394075"/>
                <a:gd name="connsiteY1118" fmla="*/ 426755 h 6392863"/>
                <a:gd name="connsiteX1119" fmla="*/ 103981 w 3394075"/>
                <a:gd name="connsiteY1119" fmla="*/ 432047 h 6392863"/>
                <a:gd name="connsiteX1120" fmla="*/ 93663 w 3394075"/>
                <a:gd name="connsiteY1120" fmla="*/ 437603 h 6392863"/>
                <a:gd name="connsiteX1121" fmla="*/ 88371 w 3394075"/>
                <a:gd name="connsiteY1121" fmla="*/ 440778 h 6392863"/>
                <a:gd name="connsiteX1122" fmla="*/ 83608 w 3394075"/>
                <a:gd name="connsiteY1122" fmla="*/ 443953 h 6392863"/>
                <a:gd name="connsiteX1123" fmla="*/ 78581 w 3394075"/>
                <a:gd name="connsiteY1123" fmla="*/ 447128 h 6392863"/>
                <a:gd name="connsiteX1124" fmla="*/ 73819 w 3394075"/>
                <a:gd name="connsiteY1124" fmla="*/ 450567 h 6392863"/>
                <a:gd name="connsiteX1125" fmla="*/ 69321 w 3394075"/>
                <a:gd name="connsiteY1125" fmla="*/ 454271 h 6392863"/>
                <a:gd name="connsiteX1126" fmla="*/ 64823 w 3394075"/>
                <a:gd name="connsiteY1126" fmla="*/ 457975 h 6392863"/>
                <a:gd name="connsiteX1127" fmla="*/ 60590 w 3394075"/>
                <a:gd name="connsiteY1127" fmla="*/ 461679 h 6392863"/>
                <a:gd name="connsiteX1128" fmla="*/ 56621 w 3394075"/>
                <a:gd name="connsiteY1128" fmla="*/ 465648 h 6392863"/>
                <a:gd name="connsiteX1129" fmla="*/ 52917 w 3394075"/>
                <a:gd name="connsiteY1129" fmla="*/ 469881 h 6392863"/>
                <a:gd name="connsiteX1130" fmla="*/ 49477 w 3394075"/>
                <a:gd name="connsiteY1130" fmla="*/ 474114 h 6392863"/>
                <a:gd name="connsiteX1131" fmla="*/ 46567 w 3394075"/>
                <a:gd name="connsiteY1131" fmla="*/ 478612 h 6392863"/>
                <a:gd name="connsiteX1132" fmla="*/ 43921 w 3394075"/>
                <a:gd name="connsiteY1132" fmla="*/ 483374 h 6392863"/>
                <a:gd name="connsiteX1133" fmla="*/ 41275 w 3394075"/>
                <a:gd name="connsiteY1133" fmla="*/ 488136 h 6392863"/>
                <a:gd name="connsiteX1134" fmla="*/ 39158 w 3394075"/>
                <a:gd name="connsiteY1134" fmla="*/ 492898 h 6392863"/>
                <a:gd name="connsiteX1135" fmla="*/ 37306 w 3394075"/>
                <a:gd name="connsiteY1135" fmla="*/ 497925 h 6392863"/>
                <a:gd name="connsiteX1136" fmla="*/ 35719 w 3394075"/>
                <a:gd name="connsiteY1136" fmla="*/ 502952 h 6392863"/>
                <a:gd name="connsiteX1137" fmla="*/ 34396 w 3394075"/>
                <a:gd name="connsiteY1137" fmla="*/ 507979 h 6392863"/>
                <a:gd name="connsiteX1138" fmla="*/ 33073 w 3394075"/>
                <a:gd name="connsiteY1138" fmla="*/ 513006 h 6392863"/>
                <a:gd name="connsiteX1139" fmla="*/ 32279 w 3394075"/>
                <a:gd name="connsiteY1139" fmla="*/ 518033 h 6392863"/>
                <a:gd name="connsiteX1140" fmla="*/ 31486 w 3394075"/>
                <a:gd name="connsiteY1140" fmla="*/ 523060 h 6392863"/>
                <a:gd name="connsiteX1141" fmla="*/ 30692 w 3394075"/>
                <a:gd name="connsiteY1141" fmla="*/ 528087 h 6392863"/>
                <a:gd name="connsiteX1142" fmla="*/ 30427 w 3394075"/>
                <a:gd name="connsiteY1142" fmla="*/ 533114 h 6392863"/>
                <a:gd name="connsiteX1143" fmla="*/ 29898 w 3394075"/>
                <a:gd name="connsiteY1143" fmla="*/ 542638 h 6392863"/>
                <a:gd name="connsiteX1144" fmla="*/ 29898 w 3394075"/>
                <a:gd name="connsiteY1144" fmla="*/ 551898 h 6392863"/>
                <a:gd name="connsiteX1145" fmla="*/ 30427 w 3394075"/>
                <a:gd name="connsiteY1145" fmla="*/ 560364 h 6392863"/>
                <a:gd name="connsiteX1146" fmla="*/ 30956 w 3394075"/>
                <a:gd name="connsiteY1146" fmla="*/ 567772 h 6392863"/>
                <a:gd name="connsiteX1147" fmla="*/ 31750 w 3394075"/>
                <a:gd name="connsiteY1147" fmla="*/ 574387 h 6392863"/>
                <a:gd name="connsiteX1148" fmla="*/ 33338 w 3394075"/>
                <a:gd name="connsiteY1148" fmla="*/ 583911 h 6392863"/>
                <a:gd name="connsiteX1149" fmla="*/ 34131 w 3394075"/>
                <a:gd name="connsiteY1149" fmla="*/ 587351 h 6392863"/>
                <a:gd name="connsiteX1150" fmla="*/ 11642 w 3394075"/>
                <a:gd name="connsiteY1150" fmla="*/ 602696 h 6392863"/>
                <a:gd name="connsiteX1151" fmla="*/ 10583 w 3394075"/>
                <a:gd name="connsiteY1151" fmla="*/ 594494 h 6392863"/>
                <a:gd name="connsiteX1152" fmla="*/ 7938 w 3394075"/>
                <a:gd name="connsiteY1152" fmla="*/ 572006 h 6392863"/>
                <a:gd name="connsiteX1153" fmla="*/ 6350 w 3394075"/>
                <a:gd name="connsiteY1153" fmla="*/ 556660 h 6392863"/>
                <a:gd name="connsiteX1154" fmla="*/ 4763 w 3394075"/>
                <a:gd name="connsiteY1154" fmla="*/ 538934 h 6392863"/>
                <a:gd name="connsiteX1155" fmla="*/ 3175 w 3394075"/>
                <a:gd name="connsiteY1155" fmla="*/ 519620 h 6392863"/>
                <a:gd name="connsiteX1156" fmla="*/ 1852 w 3394075"/>
                <a:gd name="connsiteY1156" fmla="*/ 498984 h 6392863"/>
                <a:gd name="connsiteX1157" fmla="*/ 794 w 3394075"/>
                <a:gd name="connsiteY1157" fmla="*/ 477289 h 6392863"/>
                <a:gd name="connsiteX1158" fmla="*/ 265 w 3394075"/>
                <a:gd name="connsiteY1158" fmla="*/ 455329 h 6392863"/>
                <a:gd name="connsiteX1159" fmla="*/ 0 w 3394075"/>
                <a:gd name="connsiteY1159" fmla="*/ 433105 h 6392863"/>
                <a:gd name="connsiteX1160" fmla="*/ 265 w 3394075"/>
                <a:gd name="connsiteY1160" fmla="*/ 421993 h 6392863"/>
                <a:gd name="connsiteX1161" fmla="*/ 529 w 3394075"/>
                <a:gd name="connsiteY1161" fmla="*/ 411410 h 6392863"/>
                <a:gd name="connsiteX1162" fmla="*/ 1323 w 3394075"/>
                <a:gd name="connsiteY1162" fmla="*/ 400563 h 6392863"/>
                <a:gd name="connsiteX1163" fmla="*/ 1852 w 3394075"/>
                <a:gd name="connsiteY1163" fmla="*/ 390244 h 6392863"/>
                <a:gd name="connsiteX1164" fmla="*/ 2911 w 3394075"/>
                <a:gd name="connsiteY1164" fmla="*/ 380191 h 6392863"/>
                <a:gd name="connsiteX1165" fmla="*/ 4233 w 3394075"/>
                <a:gd name="connsiteY1165" fmla="*/ 370666 h 6392863"/>
                <a:gd name="connsiteX1166" fmla="*/ 5556 w 3394075"/>
                <a:gd name="connsiteY1166" fmla="*/ 361406 h 6392863"/>
                <a:gd name="connsiteX1167" fmla="*/ 7408 w 3394075"/>
                <a:gd name="connsiteY1167" fmla="*/ 352411 h 6392863"/>
                <a:gd name="connsiteX1168" fmla="*/ 9525 w 3394075"/>
                <a:gd name="connsiteY1168" fmla="*/ 343944 h 6392863"/>
                <a:gd name="connsiteX1169" fmla="*/ 11642 w 3394075"/>
                <a:gd name="connsiteY1169" fmla="*/ 336272 h 6392863"/>
                <a:gd name="connsiteX1170" fmla="*/ 16669 w 3394075"/>
                <a:gd name="connsiteY1170" fmla="*/ 322249 h 6392863"/>
                <a:gd name="connsiteX1171" fmla="*/ 21696 w 3394075"/>
                <a:gd name="connsiteY1171" fmla="*/ 309550 h 6392863"/>
                <a:gd name="connsiteX1172" fmla="*/ 26723 w 3394075"/>
                <a:gd name="connsiteY1172" fmla="*/ 298173 h 6392863"/>
                <a:gd name="connsiteX1173" fmla="*/ 29369 w 3394075"/>
                <a:gd name="connsiteY1173" fmla="*/ 292882 h 6392863"/>
                <a:gd name="connsiteX1174" fmla="*/ 31750 w 3394075"/>
                <a:gd name="connsiteY1174" fmla="*/ 288119 h 6392863"/>
                <a:gd name="connsiteX1175" fmla="*/ 34661 w 3394075"/>
                <a:gd name="connsiteY1175" fmla="*/ 283357 h 6392863"/>
                <a:gd name="connsiteX1176" fmla="*/ 37306 w 3394075"/>
                <a:gd name="connsiteY1176" fmla="*/ 278859 h 6392863"/>
                <a:gd name="connsiteX1177" fmla="*/ 40217 w 3394075"/>
                <a:gd name="connsiteY1177" fmla="*/ 274891 h 6392863"/>
                <a:gd name="connsiteX1178" fmla="*/ 42863 w 3394075"/>
                <a:gd name="connsiteY1178" fmla="*/ 270922 h 6392863"/>
                <a:gd name="connsiteX1179" fmla="*/ 45773 w 3394075"/>
                <a:gd name="connsiteY1179" fmla="*/ 267483 h 6392863"/>
                <a:gd name="connsiteX1180" fmla="*/ 48948 w 3394075"/>
                <a:gd name="connsiteY1180" fmla="*/ 264043 h 6392863"/>
                <a:gd name="connsiteX1181" fmla="*/ 52123 w 3394075"/>
                <a:gd name="connsiteY1181" fmla="*/ 261133 h 6392863"/>
                <a:gd name="connsiteX1182" fmla="*/ 55298 w 3394075"/>
                <a:gd name="connsiteY1182" fmla="*/ 258223 h 6392863"/>
                <a:gd name="connsiteX1183" fmla="*/ 58473 w 3394075"/>
                <a:gd name="connsiteY1183" fmla="*/ 255577 h 6392863"/>
                <a:gd name="connsiteX1184" fmla="*/ 61913 w 3394075"/>
                <a:gd name="connsiteY1184" fmla="*/ 253196 h 6392863"/>
                <a:gd name="connsiteX1185" fmla="*/ 65352 w 3394075"/>
                <a:gd name="connsiteY1185" fmla="*/ 251079 h 6392863"/>
                <a:gd name="connsiteX1186" fmla="*/ 69056 w 3394075"/>
                <a:gd name="connsiteY1186" fmla="*/ 249227 h 6392863"/>
                <a:gd name="connsiteX1187" fmla="*/ 72761 w 3394075"/>
                <a:gd name="connsiteY1187" fmla="*/ 247375 h 6392863"/>
                <a:gd name="connsiteX1188" fmla="*/ 76729 w 3394075"/>
                <a:gd name="connsiteY1188" fmla="*/ 245788 h 6392863"/>
                <a:gd name="connsiteX1189" fmla="*/ 80698 w 3394075"/>
                <a:gd name="connsiteY1189" fmla="*/ 244465 h 6392863"/>
                <a:gd name="connsiteX1190" fmla="*/ 84931 w 3394075"/>
                <a:gd name="connsiteY1190" fmla="*/ 243142 h 6392863"/>
                <a:gd name="connsiteX1191" fmla="*/ 89165 w 3394075"/>
                <a:gd name="connsiteY1191" fmla="*/ 242084 h 6392863"/>
                <a:gd name="connsiteX1192" fmla="*/ 93663 w 3394075"/>
                <a:gd name="connsiteY1192" fmla="*/ 241290 h 6392863"/>
                <a:gd name="connsiteX1193" fmla="*/ 98161 w 3394075"/>
                <a:gd name="connsiteY1193" fmla="*/ 240496 h 6392863"/>
                <a:gd name="connsiteX1194" fmla="*/ 102923 w 3394075"/>
                <a:gd name="connsiteY1194" fmla="*/ 239967 h 6392863"/>
                <a:gd name="connsiteX1195" fmla="*/ 113242 w 3394075"/>
                <a:gd name="connsiteY1195" fmla="*/ 239174 h 6392863"/>
                <a:gd name="connsiteX1196" fmla="*/ 124090 w 3394075"/>
                <a:gd name="connsiteY1196" fmla="*/ 238909 h 6392863"/>
                <a:gd name="connsiteX1197" fmla="*/ 134938 w 3394075"/>
                <a:gd name="connsiteY1197" fmla="*/ 238909 h 6392863"/>
                <a:gd name="connsiteX1198" fmla="*/ 144992 w 3394075"/>
                <a:gd name="connsiteY1198" fmla="*/ 238115 h 6392863"/>
                <a:gd name="connsiteX1199" fmla="*/ 154517 w 3394075"/>
                <a:gd name="connsiteY1199" fmla="*/ 237322 h 6392863"/>
                <a:gd name="connsiteX1200" fmla="*/ 163513 w 3394075"/>
                <a:gd name="connsiteY1200" fmla="*/ 235999 h 6392863"/>
                <a:gd name="connsiteX1201" fmla="*/ 171715 w 3394075"/>
                <a:gd name="connsiteY1201" fmla="*/ 234411 h 6392863"/>
                <a:gd name="connsiteX1202" fmla="*/ 179388 w 3394075"/>
                <a:gd name="connsiteY1202" fmla="*/ 232824 h 6392863"/>
                <a:gd name="connsiteX1203" fmla="*/ 186267 w 3394075"/>
                <a:gd name="connsiteY1203" fmla="*/ 230707 h 6392863"/>
                <a:gd name="connsiteX1204" fmla="*/ 192881 w 3394075"/>
                <a:gd name="connsiteY1204" fmla="*/ 228855 h 6392863"/>
                <a:gd name="connsiteX1205" fmla="*/ 198967 w 3394075"/>
                <a:gd name="connsiteY1205" fmla="*/ 226474 h 6392863"/>
                <a:gd name="connsiteX1206" fmla="*/ 204258 w 3394075"/>
                <a:gd name="connsiteY1206" fmla="*/ 224357 h 6392863"/>
                <a:gd name="connsiteX1207" fmla="*/ 209021 w 3394075"/>
                <a:gd name="connsiteY1207" fmla="*/ 222241 h 6392863"/>
                <a:gd name="connsiteX1208" fmla="*/ 213254 w 3394075"/>
                <a:gd name="connsiteY1208" fmla="*/ 220124 h 6392863"/>
                <a:gd name="connsiteX1209" fmla="*/ 220133 w 3394075"/>
                <a:gd name="connsiteY1209" fmla="*/ 216156 h 6392863"/>
                <a:gd name="connsiteX1210" fmla="*/ 225425 w 3394075"/>
                <a:gd name="connsiteY1210" fmla="*/ 212716 h 6392863"/>
                <a:gd name="connsiteX1211" fmla="*/ 226483 w 3394075"/>
                <a:gd name="connsiteY1211" fmla="*/ 212187 h 6392863"/>
                <a:gd name="connsiteX1212" fmla="*/ 228071 w 3394075"/>
                <a:gd name="connsiteY1212" fmla="*/ 211658 h 6392863"/>
                <a:gd name="connsiteX1213" fmla="*/ 231511 w 3394075"/>
                <a:gd name="connsiteY1213" fmla="*/ 210864 h 6392863"/>
                <a:gd name="connsiteX1214" fmla="*/ 235744 w 3394075"/>
                <a:gd name="connsiteY1214" fmla="*/ 210600 h 6392863"/>
                <a:gd name="connsiteX1215" fmla="*/ 240771 w 3394075"/>
                <a:gd name="connsiteY1215" fmla="*/ 210600 h 6392863"/>
                <a:gd name="connsiteX1216" fmla="*/ 246063 w 3394075"/>
                <a:gd name="connsiteY1216" fmla="*/ 211129 h 6392863"/>
                <a:gd name="connsiteX1217" fmla="*/ 251883 w 3394075"/>
                <a:gd name="connsiteY1217" fmla="*/ 211393 h 6392863"/>
                <a:gd name="connsiteX1218" fmla="*/ 264054 w 3394075"/>
                <a:gd name="connsiteY1218" fmla="*/ 212716 h 6392863"/>
                <a:gd name="connsiteX1219" fmla="*/ 276225 w 3394075"/>
                <a:gd name="connsiteY1219" fmla="*/ 214039 h 6392863"/>
                <a:gd name="connsiteX1220" fmla="*/ 281781 w 3394075"/>
                <a:gd name="connsiteY1220" fmla="*/ 214568 h 6392863"/>
                <a:gd name="connsiteX1221" fmla="*/ 286808 w 3394075"/>
                <a:gd name="connsiteY1221" fmla="*/ 214833 h 6392863"/>
                <a:gd name="connsiteX1222" fmla="*/ 291571 w 3394075"/>
                <a:gd name="connsiteY1222" fmla="*/ 215097 h 6392863"/>
                <a:gd name="connsiteX1223" fmla="*/ 295275 w 3394075"/>
                <a:gd name="connsiteY1223" fmla="*/ 214568 h 6392863"/>
                <a:gd name="connsiteX1224" fmla="*/ 296863 w 3394075"/>
                <a:gd name="connsiteY1224" fmla="*/ 214304 h 6392863"/>
                <a:gd name="connsiteX1225" fmla="*/ 298186 w 3394075"/>
                <a:gd name="connsiteY1225" fmla="*/ 214039 h 6392863"/>
                <a:gd name="connsiteX1226" fmla="*/ 299244 w 3394075"/>
                <a:gd name="connsiteY1226" fmla="*/ 213510 h 6392863"/>
                <a:gd name="connsiteX1227" fmla="*/ 300302 w 3394075"/>
                <a:gd name="connsiteY1227" fmla="*/ 212716 h 6392863"/>
                <a:gd name="connsiteX1228" fmla="*/ 301361 w 3394075"/>
                <a:gd name="connsiteY1228" fmla="*/ 211923 h 6392863"/>
                <a:gd name="connsiteX1229" fmla="*/ 302948 w 3394075"/>
                <a:gd name="connsiteY1229" fmla="*/ 210864 h 6392863"/>
                <a:gd name="connsiteX1230" fmla="*/ 308769 w 3394075"/>
                <a:gd name="connsiteY1230" fmla="*/ 207689 h 6392863"/>
                <a:gd name="connsiteX1231" fmla="*/ 316706 w 3394075"/>
                <a:gd name="connsiteY1231" fmla="*/ 203456 h 6392863"/>
                <a:gd name="connsiteX1232" fmla="*/ 327025 w 3394075"/>
                <a:gd name="connsiteY1232" fmla="*/ 198429 h 6392863"/>
                <a:gd name="connsiteX1233" fmla="*/ 352161 w 3394075"/>
                <a:gd name="connsiteY1233" fmla="*/ 186524 h 6392863"/>
                <a:gd name="connsiteX1234" fmla="*/ 382058 w 3394075"/>
                <a:gd name="connsiteY1234" fmla="*/ 173030 h 6392863"/>
                <a:gd name="connsiteX1235" fmla="*/ 397933 w 3394075"/>
                <a:gd name="connsiteY1235" fmla="*/ 166152 h 6392863"/>
                <a:gd name="connsiteX1236" fmla="*/ 413808 w 3394075"/>
                <a:gd name="connsiteY1236" fmla="*/ 159537 h 6392863"/>
                <a:gd name="connsiteX1237" fmla="*/ 429683 w 3394075"/>
                <a:gd name="connsiteY1237" fmla="*/ 153188 h 6392863"/>
                <a:gd name="connsiteX1238" fmla="*/ 445029 w 3394075"/>
                <a:gd name="connsiteY1238" fmla="*/ 147102 h 6392863"/>
                <a:gd name="connsiteX1239" fmla="*/ 459317 w 3394075"/>
                <a:gd name="connsiteY1239" fmla="*/ 141546 h 6392863"/>
                <a:gd name="connsiteX1240" fmla="*/ 472811 w 3394075"/>
                <a:gd name="connsiteY1240" fmla="*/ 137049 h 6392863"/>
                <a:gd name="connsiteX1241" fmla="*/ 484717 w 3394075"/>
                <a:gd name="connsiteY1241" fmla="*/ 133080 h 6392863"/>
                <a:gd name="connsiteX1242" fmla="*/ 494771 w 3394075"/>
                <a:gd name="connsiteY1242" fmla="*/ 130434 h 6392863"/>
                <a:gd name="connsiteX1243" fmla="*/ 514879 w 3394075"/>
                <a:gd name="connsiteY1243" fmla="*/ 125672 h 6392863"/>
                <a:gd name="connsiteX1244" fmla="*/ 537369 w 3394075"/>
                <a:gd name="connsiteY1244" fmla="*/ 120381 h 6392863"/>
                <a:gd name="connsiteX1245" fmla="*/ 585523 w 3394075"/>
                <a:gd name="connsiteY1245" fmla="*/ 107681 h 6392863"/>
                <a:gd name="connsiteX1246" fmla="*/ 631561 w 3394075"/>
                <a:gd name="connsiteY1246" fmla="*/ 95511 h 6392863"/>
                <a:gd name="connsiteX1247" fmla="*/ 651140 w 3394075"/>
                <a:gd name="connsiteY1247" fmla="*/ 89955 h 6392863"/>
                <a:gd name="connsiteX1248" fmla="*/ 667279 w 3394075"/>
                <a:gd name="connsiteY1248" fmla="*/ 85192 h 6392863"/>
                <a:gd name="connsiteX1249" fmla="*/ 671513 w 3394075"/>
                <a:gd name="connsiteY1249" fmla="*/ 84134 h 6392863"/>
                <a:gd name="connsiteX1250" fmla="*/ 677069 w 3394075"/>
                <a:gd name="connsiteY1250" fmla="*/ 82811 h 6392863"/>
                <a:gd name="connsiteX1251" fmla="*/ 691621 w 3394075"/>
                <a:gd name="connsiteY1251" fmla="*/ 79901 h 6392863"/>
                <a:gd name="connsiteX1252" fmla="*/ 710406 w 3394075"/>
                <a:gd name="connsiteY1252" fmla="*/ 76726 h 6392863"/>
                <a:gd name="connsiteX1253" fmla="*/ 732896 w 3394075"/>
                <a:gd name="connsiteY1253" fmla="*/ 73022 h 6392863"/>
                <a:gd name="connsiteX1254" fmla="*/ 758296 w 3394075"/>
                <a:gd name="connsiteY1254" fmla="*/ 69054 h 6392863"/>
                <a:gd name="connsiteX1255" fmla="*/ 785813 w 3394075"/>
                <a:gd name="connsiteY1255" fmla="*/ 65085 h 6392863"/>
                <a:gd name="connsiteX1256" fmla="*/ 844815 w 3394075"/>
                <a:gd name="connsiteY1256" fmla="*/ 56883 h 6392863"/>
                <a:gd name="connsiteX1257" fmla="*/ 904346 w 3394075"/>
                <a:gd name="connsiteY1257" fmla="*/ 49211 h 6392863"/>
                <a:gd name="connsiteX1258" fmla="*/ 932392 w 3394075"/>
                <a:gd name="connsiteY1258" fmla="*/ 45771 h 6392863"/>
                <a:gd name="connsiteX1259" fmla="*/ 958586 w 3394075"/>
                <a:gd name="connsiteY1259" fmla="*/ 42596 h 6392863"/>
                <a:gd name="connsiteX1260" fmla="*/ 982398 w 3394075"/>
                <a:gd name="connsiteY1260" fmla="*/ 40215 h 6392863"/>
                <a:gd name="connsiteX1261" fmla="*/ 1002506 w 3394075"/>
                <a:gd name="connsiteY1261" fmla="*/ 38363 h 6392863"/>
                <a:gd name="connsiteX1262" fmla="*/ 1018911 w 3394075"/>
                <a:gd name="connsiteY1262" fmla="*/ 37040 h 6392863"/>
                <a:gd name="connsiteX1263" fmla="*/ 1025525 w 3394075"/>
                <a:gd name="connsiteY1263" fmla="*/ 36776 h 6392863"/>
                <a:gd name="connsiteX1264" fmla="*/ 1030552 w 3394075"/>
                <a:gd name="connsiteY1264" fmla="*/ 36776 h 6392863"/>
                <a:gd name="connsiteX1265" fmla="*/ 1035844 w 3394075"/>
                <a:gd name="connsiteY1265" fmla="*/ 36511 h 6392863"/>
                <a:gd name="connsiteX1266" fmla="*/ 1042194 w 3394075"/>
                <a:gd name="connsiteY1266" fmla="*/ 35982 h 6392863"/>
                <a:gd name="connsiteX1267" fmla="*/ 1058069 w 3394075"/>
                <a:gd name="connsiteY1267" fmla="*/ 34659 h 6392863"/>
                <a:gd name="connsiteX1268" fmla="*/ 1078177 w 3394075"/>
                <a:gd name="connsiteY1268" fmla="*/ 32278 h 6392863"/>
                <a:gd name="connsiteX1269" fmla="*/ 1101990 w 3394075"/>
                <a:gd name="connsiteY1269" fmla="*/ 29368 h 6392863"/>
                <a:gd name="connsiteX1270" fmla="*/ 1158875 w 3394075"/>
                <a:gd name="connsiteY1270" fmla="*/ 21960 h 6392863"/>
                <a:gd name="connsiteX1271" fmla="*/ 1190890 w 3394075"/>
                <a:gd name="connsiteY1271" fmla="*/ 17991 h 6392863"/>
                <a:gd name="connsiteX1272" fmla="*/ 1225021 w 3394075"/>
                <a:gd name="connsiteY1272" fmla="*/ 14287 h 6392863"/>
                <a:gd name="connsiteX1273" fmla="*/ 1260740 w 3394075"/>
                <a:gd name="connsiteY1273" fmla="*/ 10318 h 6392863"/>
                <a:gd name="connsiteX1274" fmla="*/ 1297517 w 3394075"/>
                <a:gd name="connsiteY1274" fmla="*/ 7144 h 6392863"/>
                <a:gd name="connsiteX1275" fmla="*/ 1316038 w 3394075"/>
                <a:gd name="connsiteY1275" fmla="*/ 5556 h 6392863"/>
                <a:gd name="connsiteX1276" fmla="*/ 1334823 w 3394075"/>
                <a:gd name="connsiteY1276" fmla="*/ 4233 h 6392863"/>
                <a:gd name="connsiteX1277" fmla="*/ 1353609 w 3394075"/>
                <a:gd name="connsiteY1277" fmla="*/ 2910 h 6392863"/>
                <a:gd name="connsiteX1278" fmla="*/ 1372659 w 3394075"/>
                <a:gd name="connsiteY1278" fmla="*/ 1852 h 6392863"/>
                <a:gd name="connsiteX1279" fmla="*/ 1391444 w 3394075"/>
                <a:gd name="connsiteY1279" fmla="*/ 1058 h 6392863"/>
                <a:gd name="connsiteX1280" fmla="*/ 1409965 w 3394075"/>
                <a:gd name="connsiteY1280" fmla="*/ 529 h 6392863"/>
                <a:gd name="connsiteX1281" fmla="*/ 1429015 w 3394075"/>
                <a:gd name="connsiteY1281" fmla="*/ 265 h 639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</a:cxnLst>
              <a:rect l="l" t="t" r="r" b="b"/>
              <a:pathLst>
                <a:path w="3394075" h="6392863">
                  <a:moveTo>
                    <a:pt x="1447271" y="0"/>
                  </a:moveTo>
                  <a:lnTo>
                    <a:pt x="1465527" y="265"/>
                  </a:lnTo>
                  <a:lnTo>
                    <a:pt x="1483254" y="794"/>
                  </a:lnTo>
                  <a:lnTo>
                    <a:pt x="1500717" y="1852"/>
                  </a:lnTo>
                  <a:lnTo>
                    <a:pt x="1517915" y="2910"/>
                  </a:lnTo>
                  <a:lnTo>
                    <a:pt x="1535113" y="4762"/>
                  </a:lnTo>
                  <a:lnTo>
                    <a:pt x="1552840" y="6879"/>
                  </a:lnTo>
                  <a:lnTo>
                    <a:pt x="1571361" y="9789"/>
                  </a:lnTo>
                  <a:lnTo>
                    <a:pt x="1590411" y="13493"/>
                  </a:lnTo>
                  <a:lnTo>
                    <a:pt x="1610254" y="17462"/>
                  </a:lnTo>
                  <a:lnTo>
                    <a:pt x="1630363" y="21695"/>
                  </a:lnTo>
                  <a:lnTo>
                    <a:pt x="1650736" y="26722"/>
                  </a:lnTo>
                  <a:lnTo>
                    <a:pt x="1671638" y="32278"/>
                  </a:lnTo>
                  <a:lnTo>
                    <a:pt x="1692804" y="37834"/>
                  </a:lnTo>
                  <a:lnTo>
                    <a:pt x="1713971" y="44184"/>
                  </a:lnTo>
                  <a:lnTo>
                    <a:pt x="1735931" y="50533"/>
                  </a:lnTo>
                  <a:lnTo>
                    <a:pt x="1757627" y="57412"/>
                  </a:lnTo>
                  <a:lnTo>
                    <a:pt x="1779323" y="64556"/>
                  </a:lnTo>
                  <a:lnTo>
                    <a:pt x="1801019" y="71964"/>
                  </a:lnTo>
                  <a:lnTo>
                    <a:pt x="1822715" y="79636"/>
                  </a:lnTo>
                  <a:lnTo>
                    <a:pt x="1844146" y="87574"/>
                  </a:lnTo>
                  <a:lnTo>
                    <a:pt x="1865577" y="95775"/>
                  </a:lnTo>
                  <a:lnTo>
                    <a:pt x="1886744" y="103977"/>
                  </a:lnTo>
                  <a:lnTo>
                    <a:pt x="1907646" y="112179"/>
                  </a:lnTo>
                  <a:lnTo>
                    <a:pt x="1928284" y="120910"/>
                  </a:lnTo>
                  <a:lnTo>
                    <a:pt x="1948392" y="129641"/>
                  </a:lnTo>
                  <a:lnTo>
                    <a:pt x="1968236" y="138107"/>
                  </a:lnTo>
                  <a:lnTo>
                    <a:pt x="1987286" y="146838"/>
                  </a:lnTo>
                  <a:lnTo>
                    <a:pt x="2006071" y="155304"/>
                  </a:lnTo>
                  <a:lnTo>
                    <a:pt x="2024063" y="163770"/>
                  </a:lnTo>
                  <a:lnTo>
                    <a:pt x="2041790" y="172501"/>
                  </a:lnTo>
                  <a:lnTo>
                    <a:pt x="2058194" y="180703"/>
                  </a:lnTo>
                  <a:lnTo>
                    <a:pt x="2074069" y="189169"/>
                  </a:lnTo>
                  <a:lnTo>
                    <a:pt x="2089150" y="197107"/>
                  </a:lnTo>
                  <a:lnTo>
                    <a:pt x="2103173" y="205044"/>
                  </a:lnTo>
                  <a:lnTo>
                    <a:pt x="2116402" y="212716"/>
                  </a:lnTo>
                  <a:lnTo>
                    <a:pt x="2128573" y="220389"/>
                  </a:lnTo>
                  <a:lnTo>
                    <a:pt x="2140215" y="227797"/>
                  </a:lnTo>
                  <a:lnTo>
                    <a:pt x="2151856" y="235734"/>
                  </a:lnTo>
                  <a:lnTo>
                    <a:pt x="2175933" y="252138"/>
                  </a:lnTo>
                  <a:lnTo>
                    <a:pt x="2200275" y="269599"/>
                  </a:lnTo>
                  <a:lnTo>
                    <a:pt x="2224617" y="287590"/>
                  </a:lnTo>
                  <a:lnTo>
                    <a:pt x="2248694" y="306110"/>
                  </a:lnTo>
                  <a:lnTo>
                    <a:pt x="2272506" y="324630"/>
                  </a:lnTo>
                  <a:lnTo>
                    <a:pt x="2295790" y="343415"/>
                  </a:lnTo>
                  <a:lnTo>
                    <a:pt x="2318544" y="362464"/>
                  </a:lnTo>
                  <a:lnTo>
                    <a:pt x="2340240" y="380455"/>
                  </a:lnTo>
                  <a:lnTo>
                    <a:pt x="2360613" y="398182"/>
                  </a:lnTo>
                  <a:lnTo>
                    <a:pt x="2379663" y="414850"/>
                  </a:lnTo>
                  <a:lnTo>
                    <a:pt x="2397125" y="430724"/>
                  </a:lnTo>
                  <a:lnTo>
                    <a:pt x="2412736" y="445011"/>
                  </a:lnTo>
                  <a:lnTo>
                    <a:pt x="2426494" y="457975"/>
                  </a:lnTo>
                  <a:lnTo>
                    <a:pt x="2437871" y="469352"/>
                  </a:lnTo>
                  <a:lnTo>
                    <a:pt x="2446867" y="478876"/>
                  </a:lnTo>
                  <a:lnTo>
                    <a:pt x="2469092" y="502688"/>
                  </a:lnTo>
                  <a:lnTo>
                    <a:pt x="2502429" y="538405"/>
                  </a:lnTo>
                  <a:lnTo>
                    <a:pt x="2544233" y="582589"/>
                  </a:lnTo>
                  <a:lnTo>
                    <a:pt x="2591594" y="632593"/>
                  </a:lnTo>
                  <a:lnTo>
                    <a:pt x="2641071" y="684449"/>
                  </a:lnTo>
                  <a:lnTo>
                    <a:pt x="2689754" y="734982"/>
                  </a:lnTo>
                  <a:lnTo>
                    <a:pt x="2734733" y="781282"/>
                  </a:lnTo>
                  <a:lnTo>
                    <a:pt x="2772833" y="819645"/>
                  </a:lnTo>
                  <a:lnTo>
                    <a:pt x="2781300" y="828641"/>
                  </a:lnTo>
                  <a:lnTo>
                    <a:pt x="2790031" y="837901"/>
                  </a:lnTo>
                  <a:lnTo>
                    <a:pt x="2798763" y="847690"/>
                  </a:lnTo>
                  <a:lnTo>
                    <a:pt x="2807494" y="857744"/>
                  </a:lnTo>
                  <a:lnTo>
                    <a:pt x="2816490" y="868327"/>
                  </a:lnTo>
                  <a:lnTo>
                    <a:pt x="2825486" y="879439"/>
                  </a:lnTo>
                  <a:lnTo>
                    <a:pt x="2834481" y="890551"/>
                  </a:lnTo>
                  <a:lnTo>
                    <a:pt x="2843477" y="902192"/>
                  </a:lnTo>
                  <a:lnTo>
                    <a:pt x="2861733" y="926004"/>
                  </a:lnTo>
                  <a:lnTo>
                    <a:pt x="2879725" y="950609"/>
                  </a:lnTo>
                  <a:lnTo>
                    <a:pt x="2897717" y="975214"/>
                  </a:lnTo>
                  <a:lnTo>
                    <a:pt x="2915179" y="1000084"/>
                  </a:lnTo>
                  <a:lnTo>
                    <a:pt x="2931848" y="1024689"/>
                  </a:lnTo>
                  <a:lnTo>
                    <a:pt x="2948517" y="1048501"/>
                  </a:lnTo>
                  <a:lnTo>
                    <a:pt x="2978415" y="1093478"/>
                  </a:lnTo>
                  <a:lnTo>
                    <a:pt x="3003815" y="1131576"/>
                  </a:lnTo>
                  <a:lnTo>
                    <a:pt x="3014663" y="1147451"/>
                  </a:lnTo>
                  <a:lnTo>
                    <a:pt x="3023923" y="1160944"/>
                  </a:lnTo>
                  <a:lnTo>
                    <a:pt x="3042444" y="1187401"/>
                  </a:lnTo>
                  <a:lnTo>
                    <a:pt x="3063346" y="1218621"/>
                  </a:lnTo>
                  <a:lnTo>
                    <a:pt x="3086100" y="1253015"/>
                  </a:lnTo>
                  <a:lnTo>
                    <a:pt x="3109383" y="1288997"/>
                  </a:lnTo>
                  <a:lnTo>
                    <a:pt x="3132667" y="1325773"/>
                  </a:lnTo>
                  <a:lnTo>
                    <a:pt x="3154892" y="1361225"/>
                  </a:lnTo>
                  <a:lnTo>
                    <a:pt x="3175000" y="1394032"/>
                  </a:lnTo>
                  <a:lnTo>
                    <a:pt x="3192198" y="1423135"/>
                  </a:lnTo>
                  <a:lnTo>
                    <a:pt x="3200400" y="1437157"/>
                  </a:lnTo>
                  <a:lnTo>
                    <a:pt x="3209661" y="1452238"/>
                  </a:lnTo>
                  <a:lnTo>
                    <a:pt x="3219186" y="1468112"/>
                  </a:lnTo>
                  <a:lnTo>
                    <a:pt x="3229769" y="1484781"/>
                  </a:lnTo>
                  <a:lnTo>
                    <a:pt x="3240352" y="1501713"/>
                  </a:lnTo>
                  <a:lnTo>
                    <a:pt x="3251994" y="1519175"/>
                  </a:lnTo>
                  <a:lnTo>
                    <a:pt x="3263371" y="1536637"/>
                  </a:lnTo>
                  <a:lnTo>
                    <a:pt x="3275013" y="1554098"/>
                  </a:lnTo>
                  <a:lnTo>
                    <a:pt x="3286390" y="1570767"/>
                  </a:lnTo>
                  <a:lnTo>
                    <a:pt x="3298031" y="1586905"/>
                  </a:lnTo>
                  <a:lnTo>
                    <a:pt x="3309144" y="1602251"/>
                  </a:lnTo>
                  <a:lnTo>
                    <a:pt x="3319992" y="1616538"/>
                  </a:lnTo>
                  <a:lnTo>
                    <a:pt x="3330311" y="1629766"/>
                  </a:lnTo>
                  <a:lnTo>
                    <a:pt x="3340100" y="1641407"/>
                  </a:lnTo>
                  <a:lnTo>
                    <a:pt x="3349096" y="1651197"/>
                  </a:lnTo>
                  <a:lnTo>
                    <a:pt x="3353329" y="1655430"/>
                  </a:lnTo>
                  <a:lnTo>
                    <a:pt x="3357298" y="1659134"/>
                  </a:lnTo>
                  <a:lnTo>
                    <a:pt x="3361002" y="1662838"/>
                  </a:lnTo>
                  <a:lnTo>
                    <a:pt x="3364706" y="1666542"/>
                  </a:lnTo>
                  <a:lnTo>
                    <a:pt x="3368146" y="1670246"/>
                  </a:lnTo>
                  <a:lnTo>
                    <a:pt x="3371321" y="1673950"/>
                  </a:lnTo>
                  <a:lnTo>
                    <a:pt x="3374496" y="1677918"/>
                  </a:lnTo>
                  <a:lnTo>
                    <a:pt x="3377406" y="1682151"/>
                  </a:lnTo>
                  <a:lnTo>
                    <a:pt x="3380052" y="1686120"/>
                  </a:lnTo>
                  <a:lnTo>
                    <a:pt x="3382433" y="1690353"/>
                  </a:lnTo>
                  <a:lnTo>
                    <a:pt x="3384815" y="1694851"/>
                  </a:lnTo>
                  <a:lnTo>
                    <a:pt x="3386931" y="1699349"/>
                  </a:lnTo>
                  <a:lnTo>
                    <a:pt x="3388519" y="1704111"/>
                  </a:lnTo>
                  <a:lnTo>
                    <a:pt x="3390106" y="1708873"/>
                  </a:lnTo>
                  <a:lnTo>
                    <a:pt x="3391429" y="1713900"/>
                  </a:lnTo>
                  <a:lnTo>
                    <a:pt x="3392488" y="1718927"/>
                  </a:lnTo>
                  <a:lnTo>
                    <a:pt x="3393281" y="1723954"/>
                  </a:lnTo>
                  <a:lnTo>
                    <a:pt x="3393811" y="1729510"/>
                  </a:lnTo>
                  <a:lnTo>
                    <a:pt x="3394075" y="1735066"/>
                  </a:lnTo>
                  <a:lnTo>
                    <a:pt x="3393811" y="1740622"/>
                  </a:lnTo>
                  <a:lnTo>
                    <a:pt x="3393546" y="1746443"/>
                  </a:lnTo>
                  <a:lnTo>
                    <a:pt x="3392752" y="1752528"/>
                  </a:lnTo>
                  <a:lnTo>
                    <a:pt x="3391694" y="1758613"/>
                  </a:lnTo>
                  <a:lnTo>
                    <a:pt x="3390371" y="1764963"/>
                  </a:lnTo>
                  <a:lnTo>
                    <a:pt x="3388783" y="1771577"/>
                  </a:lnTo>
                  <a:lnTo>
                    <a:pt x="3386667" y="1778456"/>
                  </a:lnTo>
                  <a:lnTo>
                    <a:pt x="3384286" y="1785335"/>
                  </a:lnTo>
                  <a:lnTo>
                    <a:pt x="3381640" y="1792478"/>
                  </a:lnTo>
                  <a:lnTo>
                    <a:pt x="3378465" y="1799622"/>
                  </a:lnTo>
                  <a:lnTo>
                    <a:pt x="3375025" y="1807294"/>
                  </a:lnTo>
                  <a:lnTo>
                    <a:pt x="3371321" y="1814967"/>
                  </a:lnTo>
                  <a:lnTo>
                    <a:pt x="3367088" y="1822639"/>
                  </a:lnTo>
                  <a:lnTo>
                    <a:pt x="3362325" y="1830841"/>
                  </a:lnTo>
                  <a:lnTo>
                    <a:pt x="3357298" y="1839043"/>
                  </a:lnTo>
                  <a:lnTo>
                    <a:pt x="3346186" y="1857298"/>
                  </a:lnTo>
                  <a:lnTo>
                    <a:pt x="3334015" y="1878200"/>
                  </a:lnTo>
                  <a:lnTo>
                    <a:pt x="3320786" y="1900953"/>
                  </a:lnTo>
                  <a:lnTo>
                    <a:pt x="3307292" y="1925293"/>
                  </a:lnTo>
                  <a:lnTo>
                    <a:pt x="3293269" y="1950957"/>
                  </a:lnTo>
                  <a:lnTo>
                    <a:pt x="3279246" y="1977414"/>
                  </a:lnTo>
                  <a:lnTo>
                    <a:pt x="3265223" y="2004401"/>
                  </a:lnTo>
                  <a:lnTo>
                    <a:pt x="3251465" y="2031652"/>
                  </a:lnTo>
                  <a:lnTo>
                    <a:pt x="3238236" y="2058373"/>
                  </a:lnTo>
                  <a:lnTo>
                    <a:pt x="3226065" y="2084037"/>
                  </a:lnTo>
                  <a:lnTo>
                    <a:pt x="3215217" y="2108642"/>
                  </a:lnTo>
                  <a:lnTo>
                    <a:pt x="3210190" y="2120283"/>
                  </a:lnTo>
                  <a:lnTo>
                    <a:pt x="3205427" y="2131660"/>
                  </a:lnTo>
                  <a:lnTo>
                    <a:pt x="3201194" y="2142243"/>
                  </a:lnTo>
                  <a:lnTo>
                    <a:pt x="3197225" y="2152561"/>
                  </a:lnTo>
                  <a:lnTo>
                    <a:pt x="3193786" y="2162086"/>
                  </a:lnTo>
                  <a:lnTo>
                    <a:pt x="3191140" y="2170817"/>
                  </a:lnTo>
                  <a:lnTo>
                    <a:pt x="3188494" y="2179019"/>
                  </a:lnTo>
                  <a:lnTo>
                    <a:pt x="3186642" y="2186426"/>
                  </a:lnTo>
                  <a:lnTo>
                    <a:pt x="3185583" y="2193041"/>
                  </a:lnTo>
                  <a:lnTo>
                    <a:pt x="3184790" y="2198861"/>
                  </a:lnTo>
                  <a:lnTo>
                    <a:pt x="3183467" y="2212090"/>
                  </a:lnTo>
                  <a:lnTo>
                    <a:pt x="3181350" y="2230345"/>
                  </a:lnTo>
                  <a:lnTo>
                    <a:pt x="3178175" y="2253363"/>
                  </a:lnTo>
                  <a:lnTo>
                    <a:pt x="3174206" y="2279821"/>
                  </a:lnTo>
                  <a:lnTo>
                    <a:pt x="3164152" y="2342260"/>
                  </a:lnTo>
                  <a:lnTo>
                    <a:pt x="3152511" y="2413430"/>
                  </a:lnTo>
                  <a:lnTo>
                    <a:pt x="3127375" y="2562384"/>
                  </a:lnTo>
                  <a:lnTo>
                    <a:pt x="3115998" y="2631173"/>
                  </a:lnTo>
                  <a:lnTo>
                    <a:pt x="3106208" y="2689643"/>
                  </a:lnTo>
                  <a:lnTo>
                    <a:pt x="3101711" y="2718746"/>
                  </a:lnTo>
                  <a:lnTo>
                    <a:pt x="3096419" y="2754199"/>
                  </a:lnTo>
                  <a:lnTo>
                    <a:pt x="3090863" y="2794678"/>
                  </a:lnTo>
                  <a:lnTo>
                    <a:pt x="3084777" y="2839127"/>
                  </a:lnTo>
                  <a:lnTo>
                    <a:pt x="3078692" y="2887279"/>
                  </a:lnTo>
                  <a:lnTo>
                    <a:pt x="3072077" y="2938077"/>
                  </a:lnTo>
                  <a:lnTo>
                    <a:pt x="3065463" y="2990991"/>
                  </a:lnTo>
                  <a:lnTo>
                    <a:pt x="3058848" y="3044699"/>
                  </a:lnTo>
                  <a:lnTo>
                    <a:pt x="3052498" y="3098937"/>
                  </a:lnTo>
                  <a:lnTo>
                    <a:pt x="3046413" y="3152380"/>
                  </a:lnTo>
                  <a:lnTo>
                    <a:pt x="3040592" y="3204766"/>
                  </a:lnTo>
                  <a:lnTo>
                    <a:pt x="3035300" y="3254770"/>
                  </a:lnTo>
                  <a:lnTo>
                    <a:pt x="3030273" y="3301599"/>
                  </a:lnTo>
                  <a:lnTo>
                    <a:pt x="3026040" y="3344724"/>
                  </a:lnTo>
                  <a:lnTo>
                    <a:pt x="3022600" y="3383352"/>
                  </a:lnTo>
                  <a:lnTo>
                    <a:pt x="3020219" y="3416688"/>
                  </a:lnTo>
                  <a:lnTo>
                    <a:pt x="3017838" y="3448172"/>
                  </a:lnTo>
                  <a:lnTo>
                    <a:pt x="3014927" y="3481244"/>
                  </a:lnTo>
                  <a:lnTo>
                    <a:pt x="3011488" y="3515903"/>
                  </a:lnTo>
                  <a:lnTo>
                    <a:pt x="3007783" y="3551620"/>
                  </a:lnTo>
                  <a:lnTo>
                    <a:pt x="2999846" y="3625171"/>
                  </a:lnTo>
                  <a:lnTo>
                    <a:pt x="2991644" y="3698722"/>
                  </a:lnTo>
                  <a:lnTo>
                    <a:pt x="2983971" y="3769099"/>
                  </a:lnTo>
                  <a:lnTo>
                    <a:pt x="2980531" y="3801906"/>
                  </a:lnTo>
                  <a:lnTo>
                    <a:pt x="2977621" y="3832861"/>
                  </a:lnTo>
                  <a:lnTo>
                    <a:pt x="2974975" y="3861699"/>
                  </a:lnTo>
                  <a:lnTo>
                    <a:pt x="2973123" y="3887627"/>
                  </a:lnTo>
                  <a:lnTo>
                    <a:pt x="2971800" y="3910645"/>
                  </a:lnTo>
                  <a:lnTo>
                    <a:pt x="2971536" y="3920963"/>
                  </a:lnTo>
                  <a:lnTo>
                    <a:pt x="2971536" y="3930223"/>
                  </a:lnTo>
                  <a:lnTo>
                    <a:pt x="2971271" y="3939748"/>
                  </a:lnTo>
                  <a:lnTo>
                    <a:pt x="2971006" y="3951124"/>
                  </a:lnTo>
                  <a:lnTo>
                    <a:pt x="2969948" y="3978111"/>
                  </a:lnTo>
                  <a:lnTo>
                    <a:pt x="2968361" y="4010653"/>
                  </a:lnTo>
                  <a:lnTo>
                    <a:pt x="2966244" y="4047958"/>
                  </a:lnTo>
                  <a:lnTo>
                    <a:pt x="2960688" y="4132621"/>
                  </a:lnTo>
                  <a:lnTo>
                    <a:pt x="2954073" y="4226015"/>
                  </a:lnTo>
                  <a:lnTo>
                    <a:pt x="2947458" y="4321526"/>
                  </a:lnTo>
                  <a:lnTo>
                    <a:pt x="2941373" y="4412803"/>
                  </a:lnTo>
                  <a:lnTo>
                    <a:pt x="2938992" y="4454606"/>
                  </a:lnTo>
                  <a:lnTo>
                    <a:pt x="2936346" y="4492969"/>
                  </a:lnTo>
                  <a:lnTo>
                    <a:pt x="2934758" y="4527099"/>
                  </a:lnTo>
                  <a:lnTo>
                    <a:pt x="2933700" y="4555672"/>
                  </a:lnTo>
                  <a:lnTo>
                    <a:pt x="2932906" y="4583188"/>
                  </a:lnTo>
                  <a:lnTo>
                    <a:pt x="2931583" y="4613878"/>
                  </a:lnTo>
                  <a:lnTo>
                    <a:pt x="2929996" y="4646421"/>
                  </a:lnTo>
                  <a:lnTo>
                    <a:pt x="2928144" y="4680815"/>
                  </a:lnTo>
                  <a:lnTo>
                    <a:pt x="2926027" y="4716797"/>
                  </a:lnTo>
                  <a:lnTo>
                    <a:pt x="2923381" y="4754102"/>
                  </a:lnTo>
                  <a:lnTo>
                    <a:pt x="2920471" y="4791936"/>
                  </a:lnTo>
                  <a:lnTo>
                    <a:pt x="2917296" y="4830299"/>
                  </a:lnTo>
                  <a:lnTo>
                    <a:pt x="2913856" y="4868662"/>
                  </a:lnTo>
                  <a:lnTo>
                    <a:pt x="2910152" y="4906231"/>
                  </a:lnTo>
                  <a:lnTo>
                    <a:pt x="2905919" y="4943006"/>
                  </a:lnTo>
                  <a:lnTo>
                    <a:pt x="2901686" y="4978459"/>
                  </a:lnTo>
                  <a:lnTo>
                    <a:pt x="2896923" y="5012324"/>
                  </a:lnTo>
                  <a:lnTo>
                    <a:pt x="2894542" y="5028199"/>
                  </a:lnTo>
                  <a:lnTo>
                    <a:pt x="2892161" y="5043809"/>
                  </a:lnTo>
                  <a:lnTo>
                    <a:pt x="2889515" y="5058625"/>
                  </a:lnTo>
                  <a:lnTo>
                    <a:pt x="2886869" y="5072912"/>
                  </a:lnTo>
                  <a:lnTo>
                    <a:pt x="2884223" y="5086669"/>
                  </a:lnTo>
                  <a:lnTo>
                    <a:pt x="2881313" y="5099369"/>
                  </a:lnTo>
                  <a:lnTo>
                    <a:pt x="2869936" y="5148315"/>
                  </a:lnTo>
                  <a:lnTo>
                    <a:pt x="2858029" y="5196467"/>
                  </a:lnTo>
                  <a:lnTo>
                    <a:pt x="2835540" y="5287480"/>
                  </a:lnTo>
                  <a:lnTo>
                    <a:pt x="2825486" y="5328753"/>
                  </a:lnTo>
                  <a:lnTo>
                    <a:pt x="2821252" y="5347802"/>
                  </a:lnTo>
                  <a:lnTo>
                    <a:pt x="2817283" y="5366058"/>
                  </a:lnTo>
                  <a:lnTo>
                    <a:pt x="2813579" y="5382726"/>
                  </a:lnTo>
                  <a:lnTo>
                    <a:pt x="2810669" y="5398336"/>
                  </a:lnTo>
                  <a:lnTo>
                    <a:pt x="2808288" y="5412622"/>
                  </a:lnTo>
                  <a:lnTo>
                    <a:pt x="2806436" y="5425322"/>
                  </a:lnTo>
                  <a:lnTo>
                    <a:pt x="2802996" y="5457071"/>
                  </a:lnTo>
                  <a:lnTo>
                    <a:pt x="2798498" y="5502577"/>
                  </a:lnTo>
                  <a:lnTo>
                    <a:pt x="2787386" y="5618195"/>
                  </a:lnTo>
                  <a:lnTo>
                    <a:pt x="2775479" y="5739105"/>
                  </a:lnTo>
                  <a:lnTo>
                    <a:pt x="2769923" y="5791755"/>
                  </a:lnTo>
                  <a:lnTo>
                    <a:pt x="2765425" y="5833822"/>
                  </a:lnTo>
                  <a:lnTo>
                    <a:pt x="2757488" y="5898907"/>
                  </a:lnTo>
                  <a:lnTo>
                    <a:pt x="2750873" y="5956848"/>
                  </a:lnTo>
                  <a:lnTo>
                    <a:pt x="2744788" y="6011085"/>
                  </a:lnTo>
                  <a:lnTo>
                    <a:pt x="2739231" y="6066116"/>
                  </a:lnTo>
                  <a:lnTo>
                    <a:pt x="2730765" y="6147075"/>
                  </a:lnTo>
                  <a:lnTo>
                    <a:pt x="2719388" y="6252640"/>
                  </a:lnTo>
                  <a:lnTo>
                    <a:pt x="2709598" y="6346828"/>
                  </a:lnTo>
                  <a:lnTo>
                    <a:pt x="2706688" y="6377783"/>
                  </a:lnTo>
                  <a:lnTo>
                    <a:pt x="2705629" y="6387307"/>
                  </a:lnTo>
                  <a:lnTo>
                    <a:pt x="2705365" y="6392070"/>
                  </a:lnTo>
                  <a:lnTo>
                    <a:pt x="2641865" y="6392070"/>
                  </a:lnTo>
                  <a:lnTo>
                    <a:pt x="2544498" y="6392334"/>
                  </a:lnTo>
                  <a:lnTo>
                    <a:pt x="2415911" y="6392863"/>
                  </a:lnTo>
                  <a:lnTo>
                    <a:pt x="2411942" y="6392863"/>
                  </a:lnTo>
                  <a:lnTo>
                    <a:pt x="2407973" y="6392599"/>
                  </a:lnTo>
                  <a:lnTo>
                    <a:pt x="2400036" y="6391540"/>
                  </a:lnTo>
                  <a:lnTo>
                    <a:pt x="2391833" y="6389953"/>
                  </a:lnTo>
                  <a:lnTo>
                    <a:pt x="2383367" y="6388101"/>
                  </a:lnTo>
                  <a:lnTo>
                    <a:pt x="2375165" y="6385455"/>
                  </a:lnTo>
                  <a:lnTo>
                    <a:pt x="2366698" y="6382809"/>
                  </a:lnTo>
                  <a:lnTo>
                    <a:pt x="2357967" y="6379635"/>
                  </a:lnTo>
                  <a:lnTo>
                    <a:pt x="2349236" y="6376460"/>
                  </a:lnTo>
                  <a:lnTo>
                    <a:pt x="2331773" y="6369845"/>
                  </a:lnTo>
                  <a:lnTo>
                    <a:pt x="2322777" y="6366406"/>
                  </a:lnTo>
                  <a:lnTo>
                    <a:pt x="2313781" y="6363231"/>
                  </a:lnTo>
                  <a:lnTo>
                    <a:pt x="2305050" y="6360321"/>
                  </a:lnTo>
                  <a:lnTo>
                    <a:pt x="2296054" y="6357675"/>
                  </a:lnTo>
                  <a:lnTo>
                    <a:pt x="2287058" y="6355559"/>
                  </a:lnTo>
                  <a:lnTo>
                    <a:pt x="2278063" y="6353707"/>
                  </a:lnTo>
                  <a:lnTo>
                    <a:pt x="2273565" y="6352648"/>
                  </a:lnTo>
                  <a:lnTo>
                    <a:pt x="2268538" y="6351590"/>
                  </a:lnTo>
                  <a:lnTo>
                    <a:pt x="2257161" y="6348415"/>
                  </a:lnTo>
                  <a:lnTo>
                    <a:pt x="2244725" y="6344711"/>
                  </a:lnTo>
                  <a:lnTo>
                    <a:pt x="2231231" y="6339949"/>
                  </a:lnTo>
                  <a:lnTo>
                    <a:pt x="2216679" y="6334657"/>
                  </a:lnTo>
                  <a:lnTo>
                    <a:pt x="2201333" y="6328837"/>
                  </a:lnTo>
                  <a:lnTo>
                    <a:pt x="2185723" y="6322487"/>
                  </a:lnTo>
                  <a:lnTo>
                    <a:pt x="2169319" y="6315608"/>
                  </a:lnTo>
                  <a:lnTo>
                    <a:pt x="2136511" y="6301586"/>
                  </a:lnTo>
                  <a:lnTo>
                    <a:pt x="2104496" y="6287299"/>
                  </a:lnTo>
                  <a:lnTo>
                    <a:pt x="2074334" y="6273541"/>
                  </a:lnTo>
                  <a:lnTo>
                    <a:pt x="2047875" y="6260842"/>
                  </a:lnTo>
                  <a:lnTo>
                    <a:pt x="2041790" y="6257931"/>
                  </a:lnTo>
                  <a:lnTo>
                    <a:pt x="2035440" y="6255550"/>
                  </a:lnTo>
                  <a:lnTo>
                    <a:pt x="2028825" y="6253169"/>
                  </a:lnTo>
                  <a:lnTo>
                    <a:pt x="2021946" y="6251317"/>
                  </a:lnTo>
                  <a:lnTo>
                    <a:pt x="2015067" y="6249730"/>
                  </a:lnTo>
                  <a:lnTo>
                    <a:pt x="2007923" y="6248142"/>
                  </a:lnTo>
                  <a:lnTo>
                    <a:pt x="2001044" y="6246819"/>
                  </a:lnTo>
                  <a:lnTo>
                    <a:pt x="1993900" y="6245761"/>
                  </a:lnTo>
                  <a:lnTo>
                    <a:pt x="1979613" y="6243909"/>
                  </a:lnTo>
                  <a:lnTo>
                    <a:pt x="1965854" y="6242586"/>
                  </a:lnTo>
                  <a:lnTo>
                    <a:pt x="1952096" y="6241792"/>
                  </a:lnTo>
                  <a:lnTo>
                    <a:pt x="1939396" y="6240999"/>
                  </a:lnTo>
                  <a:lnTo>
                    <a:pt x="1916377" y="6240205"/>
                  </a:lnTo>
                  <a:lnTo>
                    <a:pt x="1906852" y="6239411"/>
                  </a:lnTo>
                  <a:lnTo>
                    <a:pt x="1898915" y="6238618"/>
                  </a:lnTo>
                  <a:lnTo>
                    <a:pt x="1895475" y="6238088"/>
                  </a:lnTo>
                  <a:lnTo>
                    <a:pt x="1892829" y="6237295"/>
                  </a:lnTo>
                  <a:lnTo>
                    <a:pt x="1890448" y="6236501"/>
                  </a:lnTo>
                  <a:lnTo>
                    <a:pt x="1888596" y="6235443"/>
                  </a:lnTo>
                  <a:lnTo>
                    <a:pt x="1887538" y="6234384"/>
                  </a:lnTo>
                  <a:lnTo>
                    <a:pt x="1887273" y="6233855"/>
                  </a:lnTo>
                  <a:lnTo>
                    <a:pt x="1887009" y="6233062"/>
                  </a:lnTo>
                  <a:lnTo>
                    <a:pt x="1887009" y="6232268"/>
                  </a:lnTo>
                  <a:lnTo>
                    <a:pt x="1887009" y="6231474"/>
                  </a:lnTo>
                  <a:lnTo>
                    <a:pt x="1887802" y="6229887"/>
                  </a:lnTo>
                  <a:lnTo>
                    <a:pt x="1890184" y="6225124"/>
                  </a:lnTo>
                  <a:lnTo>
                    <a:pt x="1893094" y="6218245"/>
                  </a:lnTo>
                  <a:lnTo>
                    <a:pt x="1896269" y="6209779"/>
                  </a:lnTo>
                  <a:lnTo>
                    <a:pt x="1899973" y="6199990"/>
                  </a:lnTo>
                  <a:lnTo>
                    <a:pt x="1907646" y="6177766"/>
                  </a:lnTo>
                  <a:lnTo>
                    <a:pt x="1915848" y="6153690"/>
                  </a:lnTo>
                  <a:lnTo>
                    <a:pt x="1929606" y="6111094"/>
                  </a:lnTo>
                  <a:lnTo>
                    <a:pt x="1935427" y="6092309"/>
                  </a:lnTo>
                  <a:lnTo>
                    <a:pt x="1859492" y="6092309"/>
                  </a:lnTo>
                  <a:lnTo>
                    <a:pt x="1854729" y="6092044"/>
                  </a:lnTo>
                  <a:lnTo>
                    <a:pt x="1848909" y="6091515"/>
                  </a:lnTo>
                  <a:lnTo>
                    <a:pt x="1842029" y="6090457"/>
                  </a:lnTo>
                  <a:lnTo>
                    <a:pt x="1834356" y="6088870"/>
                  </a:lnTo>
                  <a:lnTo>
                    <a:pt x="1816100" y="6085166"/>
                  </a:lnTo>
                  <a:lnTo>
                    <a:pt x="1794669" y="6079874"/>
                  </a:lnTo>
                  <a:lnTo>
                    <a:pt x="1770856" y="6073789"/>
                  </a:lnTo>
                  <a:lnTo>
                    <a:pt x="1744663" y="6066645"/>
                  </a:lnTo>
                  <a:lnTo>
                    <a:pt x="1716617" y="6058708"/>
                  </a:lnTo>
                  <a:lnTo>
                    <a:pt x="1687777" y="6050242"/>
                  </a:lnTo>
                  <a:lnTo>
                    <a:pt x="1658144" y="6041247"/>
                  </a:lnTo>
                  <a:lnTo>
                    <a:pt x="1628246" y="6032251"/>
                  </a:lnTo>
                  <a:lnTo>
                    <a:pt x="1570038" y="6013731"/>
                  </a:lnTo>
                  <a:lnTo>
                    <a:pt x="1516592" y="5996798"/>
                  </a:lnTo>
                  <a:lnTo>
                    <a:pt x="1471877" y="5982511"/>
                  </a:lnTo>
                  <a:lnTo>
                    <a:pt x="1464734" y="5980130"/>
                  </a:lnTo>
                  <a:lnTo>
                    <a:pt x="1457590" y="5977485"/>
                  </a:lnTo>
                  <a:lnTo>
                    <a:pt x="1450446" y="5974574"/>
                  </a:lnTo>
                  <a:lnTo>
                    <a:pt x="1443302" y="5971664"/>
                  </a:lnTo>
                  <a:lnTo>
                    <a:pt x="1428750" y="5965050"/>
                  </a:lnTo>
                  <a:lnTo>
                    <a:pt x="1413934" y="5957906"/>
                  </a:lnTo>
                  <a:lnTo>
                    <a:pt x="1399381" y="5950234"/>
                  </a:lnTo>
                  <a:lnTo>
                    <a:pt x="1384829" y="5942032"/>
                  </a:lnTo>
                  <a:lnTo>
                    <a:pt x="1370806" y="5933566"/>
                  </a:lnTo>
                  <a:lnTo>
                    <a:pt x="1357048" y="5924835"/>
                  </a:lnTo>
                  <a:lnTo>
                    <a:pt x="1343554" y="5916104"/>
                  </a:lnTo>
                  <a:lnTo>
                    <a:pt x="1330590" y="5907373"/>
                  </a:lnTo>
                  <a:lnTo>
                    <a:pt x="1318154" y="5898642"/>
                  </a:lnTo>
                  <a:lnTo>
                    <a:pt x="1306248" y="5890176"/>
                  </a:lnTo>
                  <a:lnTo>
                    <a:pt x="1295136" y="5881974"/>
                  </a:lnTo>
                  <a:lnTo>
                    <a:pt x="1285081" y="5874301"/>
                  </a:lnTo>
                  <a:lnTo>
                    <a:pt x="1267090" y="5860279"/>
                  </a:lnTo>
                  <a:lnTo>
                    <a:pt x="1268942" y="5853929"/>
                  </a:lnTo>
                  <a:lnTo>
                    <a:pt x="1271059" y="5847050"/>
                  </a:lnTo>
                  <a:lnTo>
                    <a:pt x="1273704" y="5839378"/>
                  </a:lnTo>
                  <a:lnTo>
                    <a:pt x="1276615" y="5831705"/>
                  </a:lnTo>
                  <a:lnTo>
                    <a:pt x="1280054" y="5823768"/>
                  </a:lnTo>
                  <a:lnTo>
                    <a:pt x="1283759" y="5815831"/>
                  </a:lnTo>
                  <a:lnTo>
                    <a:pt x="1288256" y="5807894"/>
                  </a:lnTo>
                  <a:lnTo>
                    <a:pt x="1293019" y="5799956"/>
                  </a:lnTo>
                  <a:lnTo>
                    <a:pt x="1297252" y="5792813"/>
                  </a:lnTo>
                  <a:lnTo>
                    <a:pt x="1301486" y="5784876"/>
                  </a:lnTo>
                  <a:lnTo>
                    <a:pt x="1305719" y="5776145"/>
                  </a:lnTo>
                  <a:lnTo>
                    <a:pt x="1309952" y="5766885"/>
                  </a:lnTo>
                  <a:lnTo>
                    <a:pt x="1314186" y="5757096"/>
                  </a:lnTo>
                  <a:lnTo>
                    <a:pt x="1318154" y="5747042"/>
                  </a:lnTo>
                  <a:lnTo>
                    <a:pt x="1325563" y="5727199"/>
                  </a:lnTo>
                  <a:lnTo>
                    <a:pt x="1332177" y="5708944"/>
                  </a:lnTo>
                  <a:lnTo>
                    <a:pt x="1337204" y="5694128"/>
                  </a:lnTo>
                  <a:lnTo>
                    <a:pt x="1341702" y="5680105"/>
                  </a:lnTo>
                  <a:lnTo>
                    <a:pt x="1345142" y="5676137"/>
                  </a:lnTo>
                  <a:lnTo>
                    <a:pt x="1348846" y="5672433"/>
                  </a:lnTo>
                  <a:lnTo>
                    <a:pt x="1352550" y="5668993"/>
                  </a:lnTo>
                  <a:lnTo>
                    <a:pt x="1356254" y="5665818"/>
                  </a:lnTo>
                  <a:lnTo>
                    <a:pt x="1359959" y="5662908"/>
                  </a:lnTo>
                  <a:lnTo>
                    <a:pt x="1363663" y="5660262"/>
                  </a:lnTo>
                  <a:lnTo>
                    <a:pt x="1367631" y="5657617"/>
                  </a:lnTo>
                  <a:lnTo>
                    <a:pt x="1371336" y="5655500"/>
                  </a:lnTo>
                  <a:lnTo>
                    <a:pt x="1375040" y="5653383"/>
                  </a:lnTo>
                  <a:lnTo>
                    <a:pt x="1378744" y="5651531"/>
                  </a:lnTo>
                  <a:lnTo>
                    <a:pt x="1386152" y="5648357"/>
                  </a:lnTo>
                  <a:lnTo>
                    <a:pt x="1393296" y="5645711"/>
                  </a:lnTo>
                  <a:lnTo>
                    <a:pt x="1400440" y="5643859"/>
                  </a:lnTo>
                  <a:lnTo>
                    <a:pt x="1407054" y="5642007"/>
                  </a:lnTo>
                  <a:lnTo>
                    <a:pt x="1413404" y="5640684"/>
                  </a:lnTo>
                  <a:lnTo>
                    <a:pt x="1425046" y="5638832"/>
                  </a:lnTo>
                  <a:lnTo>
                    <a:pt x="1430073" y="5637774"/>
                  </a:lnTo>
                  <a:lnTo>
                    <a:pt x="1434306" y="5636715"/>
                  </a:lnTo>
                  <a:lnTo>
                    <a:pt x="1438011" y="5635657"/>
                  </a:lnTo>
                  <a:lnTo>
                    <a:pt x="1441186" y="5634070"/>
                  </a:lnTo>
                  <a:lnTo>
                    <a:pt x="1446477" y="5630630"/>
                  </a:lnTo>
                  <a:lnTo>
                    <a:pt x="1452298" y="5626662"/>
                  </a:lnTo>
                  <a:lnTo>
                    <a:pt x="1455209" y="5624545"/>
                  </a:lnTo>
                  <a:lnTo>
                    <a:pt x="1457854" y="5622164"/>
                  </a:lnTo>
                  <a:lnTo>
                    <a:pt x="1460500" y="5619783"/>
                  </a:lnTo>
                  <a:lnTo>
                    <a:pt x="1463146" y="5616872"/>
                  </a:lnTo>
                  <a:lnTo>
                    <a:pt x="1465527" y="5614227"/>
                  </a:lnTo>
                  <a:lnTo>
                    <a:pt x="1467909" y="5611052"/>
                  </a:lnTo>
                  <a:lnTo>
                    <a:pt x="1469761" y="5607877"/>
                  </a:lnTo>
                  <a:lnTo>
                    <a:pt x="1471348" y="5604437"/>
                  </a:lnTo>
                  <a:lnTo>
                    <a:pt x="1472936" y="5600998"/>
                  </a:lnTo>
                  <a:lnTo>
                    <a:pt x="1473994" y="5597294"/>
                  </a:lnTo>
                  <a:lnTo>
                    <a:pt x="1474523" y="5593325"/>
                  </a:lnTo>
                  <a:lnTo>
                    <a:pt x="1474788" y="5589357"/>
                  </a:lnTo>
                  <a:lnTo>
                    <a:pt x="1474523" y="5584859"/>
                  </a:lnTo>
                  <a:lnTo>
                    <a:pt x="1474259" y="5579832"/>
                  </a:lnTo>
                  <a:lnTo>
                    <a:pt x="1473465" y="5574276"/>
                  </a:lnTo>
                  <a:lnTo>
                    <a:pt x="1472406" y="5568456"/>
                  </a:lnTo>
                  <a:lnTo>
                    <a:pt x="1470025" y="5555492"/>
                  </a:lnTo>
                  <a:lnTo>
                    <a:pt x="1467379" y="5541998"/>
                  </a:lnTo>
                  <a:lnTo>
                    <a:pt x="1464469" y="5528241"/>
                  </a:lnTo>
                  <a:lnTo>
                    <a:pt x="1461823" y="5514747"/>
                  </a:lnTo>
                  <a:lnTo>
                    <a:pt x="1459442" y="5502048"/>
                  </a:lnTo>
                  <a:lnTo>
                    <a:pt x="1458648" y="5496227"/>
                  </a:lnTo>
                  <a:lnTo>
                    <a:pt x="1457854" y="5490671"/>
                  </a:lnTo>
                  <a:lnTo>
                    <a:pt x="1457854" y="5487232"/>
                  </a:lnTo>
                  <a:lnTo>
                    <a:pt x="1458119" y="5482470"/>
                  </a:lnTo>
                  <a:lnTo>
                    <a:pt x="1458913" y="5475855"/>
                  </a:lnTo>
                  <a:lnTo>
                    <a:pt x="1459971" y="5468183"/>
                  </a:lnTo>
                  <a:lnTo>
                    <a:pt x="1462881" y="5448869"/>
                  </a:lnTo>
                  <a:lnTo>
                    <a:pt x="1467115" y="5425322"/>
                  </a:lnTo>
                  <a:lnTo>
                    <a:pt x="1472142" y="5398071"/>
                  </a:lnTo>
                  <a:lnTo>
                    <a:pt x="1477963" y="5368174"/>
                  </a:lnTo>
                  <a:lnTo>
                    <a:pt x="1491192" y="5302031"/>
                  </a:lnTo>
                  <a:lnTo>
                    <a:pt x="1505479" y="5233507"/>
                  </a:lnTo>
                  <a:lnTo>
                    <a:pt x="1518973" y="5167893"/>
                  </a:lnTo>
                  <a:lnTo>
                    <a:pt x="1530879" y="5111275"/>
                  </a:lnTo>
                  <a:lnTo>
                    <a:pt x="1539346" y="5069208"/>
                  </a:lnTo>
                  <a:lnTo>
                    <a:pt x="1558396" y="4973168"/>
                  </a:lnTo>
                  <a:lnTo>
                    <a:pt x="1583531" y="4846173"/>
                  </a:lnTo>
                  <a:lnTo>
                    <a:pt x="1615017" y="4689017"/>
                  </a:lnTo>
                  <a:lnTo>
                    <a:pt x="1616604" y="4679228"/>
                  </a:lnTo>
                  <a:lnTo>
                    <a:pt x="1618721" y="4667322"/>
                  </a:lnTo>
                  <a:lnTo>
                    <a:pt x="1621631" y="4653300"/>
                  </a:lnTo>
                  <a:lnTo>
                    <a:pt x="1625336" y="4637954"/>
                  </a:lnTo>
                  <a:lnTo>
                    <a:pt x="1633538" y="4603560"/>
                  </a:lnTo>
                  <a:lnTo>
                    <a:pt x="1642798" y="4567314"/>
                  </a:lnTo>
                  <a:lnTo>
                    <a:pt x="1652059" y="4531861"/>
                  </a:lnTo>
                  <a:lnTo>
                    <a:pt x="1660790" y="4499848"/>
                  </a:lnTo>
                  <a:lnTo>
                    <a:pt x="1668198" y="4474449"/>
                  </a:lnTo>
                  <a:lnTo>
                    <a:pt x="1673225" y="4458574"/>
                  </a:lnTo>
                  <a:lnTo>
                    <a:pt x="1673754" y="4455400"/>
                  </a:lnTo>
                  <a:lnTo>
                    <a:pt x="1674284" y="4451431"/>
                  </a:lnTo>
                  <a:lnTo>
                    <a:pt x="1674284" y="4446933"/>
                  </a:lnTo>
                  <a:lnTo>
                    <a:pt x="1673754" y="4441377"/>
                  </a:lnTo>
                  <a:lnTo>
                    <a:pt x="1673225" y="4435292"/>
                  </a:lnTo>
                  <a:lnTo>
                    <a:pt x="1672431" y="4428678"/>
                  </a:lnTo>
                  <a:lnTo>
                    <a:pt x="1670050" y="4413597"/>
                  </a:lnTo>
                  <a:lnTo>
                    <a:pt x="1666611" y="4396929"/>
                  </a:lnTo>
                  <a:lnTo>
                    <a:pt x="1662642" y="4378674"/>
                  </a:lnTo>
                  <a:lnTo>
                    <a:pt x="1658144" y="4359360"/>
                  </a:lnTo>
                  <a:lnTo>
                    <a:pt x="1653117" y="4339781"/>
                  </a:lnTo>
                  <a:lnTo>
                    <a:pt x="1643063" y="4301154"/>
                  </a:lnTo>
                  <a:lnTo>
                    <a:pt x="1633273" y="4265437"/>
                  </a:lnTo>
                  <a:lnTo>
                    <a:pt x="1625600" y="4236863"/>
                  </a:lnTo>
                  <a:lnTo>
                    <a:pt x="1620838" y="4218607"/>
                  </a:lnTo>
                  <a:lnTo>
                    <a:pt x="1617398" y="4204849"/>
                  </a:lnTo>
                  <a:lnTo>
                    <a:pt x="1613694" y="4187652"/>
                  </a:lnTo>
                  <a:lnTo>
                    <a:pt x="1611842" y="4178392"/>
                  </a:lnTo>
                  <a:lnTo>
                    <a:pt x="1609990" y="4168603"/>
                  </a:lnTo>
                  <a:lnTo>
                    <a:pt x="1608402" y="4158549"/>
                  </a:lnTo>
                  <a:lnTo>
                    <a:pt x="1606815" y="4148231"/>
                  </a:lnTo>
                  <a:lnTo>
                    <a:pt x="1605756" y="4137648"/>
                  </a:lnTo>
                  <a:lnTo>
                    <a:pt x="1604963" y="4127594"/>
                  </a:lnTo>
                  <a:lnTo>
                    <a:pt x="1604698" y="4117540"/>
                  </a:lnTo>
                  <a:lnTo>
                    <a:pt x="1604698" y="4108016"/>
                  </a:lnTo>
                  <a:lnTo>
                    <a:pt x="1604963" y="4103518"/>
                  </a:lnTo>
                  <a:lnTo>
                    <a:pt x="1605227" y="4099020"/>
                  </a:lnTo>
                  <a:lnTo>
                    <a:pt x="1606021" y="4094787"/>
                  </a:lnTo>
                  <a:lnTo>
                    <a:pt x="1606550" y="4090554"/>
                  </a:lnTo>
                  <a:lnTo>
                    <a:pt x="1607609" y="4086585"/>
                  </a:lnTo>
                  <a:lnTo>
                    <a:pt x="1608667" y="4082881"/>
                  </a:lnTo>
                  <a:lnTo>
                    <a:pt x="1609990" y="4079442"/>
                  </a:lnTo>
                  <a:lnTo>
                    <a:pt x="1611313" y="4076267"/>
                  </a:lnTo>
                  <a:lnTo>
                    <a:pt x="1612900" y="4072828"/>
                  </a:lnTo>
                  <a:lnTo>
                    <a:pt x="1614223" y="4068859"/>
                  </a:lnTo>
                  <a:lnTo>
                    <a:pt x="1615546" y="4064626"/>
                  </a:lnTo>
                  <a:lnTo>
                    <a:pt x="1616604" y="4060128"/>
                  </a:lnTo>
                  <a:lnTo>
                    <a:pt x="1617663" y="4054837"/>
                  </a:lnTo>
                  <a:lnTo>
                    <a:pt x="1618456" y="4049545"/>
                  </a:lnTo>
                  <a:lnTo>
                    <a:pt x="1620044" y="4037904"/>
                  </a:lnTo>
                  <a:lnTo>
                    <a:pt x="1621102" y="4024940"/>
                  </a:lnTo>
                  <a:lnTo>
                    <a:pt x="1621631" y="4011182"/>
                  </a:lnTo>
                  <a:lnTo>
                    <a:pt x="1622161" y="3996631"/>
                  </a:lnTo>
                  <a:lnTo>
                    <a:pt x="1622425" y="3981286"/>
                  </a:lnTo>
                  <a:lnTo>
                    <a:pt x="1622425" y="3965940"/>
                  </a:lnTo>
                  <a:lnTo>
                    <a:pt x="1622161" y="3950331"/>
                  </a:lnTo>
                  <a:lnTo>
                    <a:pt x="1621631" y="3919111"/>
                  </a:lnTo>
                  <a:lnTo>
                    <a:pt x="1621102" y="3889214"/>
                  </a:lnTo>
                  <a:lnTo>
                    <a:pt x="1620838" y="3862493"/>
                  </a:lnTo>
                  <a:lnTo>
                    <a:pt x="1620838" y="3849793"/>
                  </a:lnTo>
                  <a:lnTo>
                    <a:pt x="1621102" y="3836035"/>
                  </a:lnTo>
                  <a:lnTo>
                    <a:pt x="1622425" y="3806932"/>
                  </a:lnTo>
                  <a:lnTo>
                    <a:pt x="1624013" y="3776242"/>
                  </a:lnTo>
                  <a:lnTo>
                    <a:pt x="1626394" y="3745816"/>
                  </a:lnTo>
                  <a:lnTo>
                    <a:pt x="1629040" y="3716713"/>
                  </a:lnTo>
                  <a:lnTo>
                    <a:pt x="1631686" y="3690785"/>
                  </a:lnTo>
                  <a:lnTo>
                    <a:pt x="1633273" y="3679144"/>
                  </a:lnTo>
                  <a:lnTo>
                    <a:pt x="1634596" y="3668826"/>
                  </a:lnTo>
                  <a:lnTo>
                    <a:pt x="1636184" y="3659830"/>
                  </a:lnTo>
                  <a:lnTo>
                    <a:pt x="1637506" y="3652687"/>
                  </a:lnTo>
                  <a:lnTo>
                    <a:pt x="1638829" y="3646072"/>
                  </a:lnTo>
                  <a:lnTo>
                    <a:pt x="1640152" y="3639458"/>
                  </a:lnTo>
                  <a:lnTo>
                    <a:pt x="1641211" y="3632315"/>
                  </a:lnTo>
                  <a:lnTo>
                    <a:pt x="1642269" y="3624907"/>
                  </a:lnTo>
                  <a:lnTo>
                    <a:pt x="1643063" y="3616969"/>
                  </a:lnTo>
                  <a:lnTo>
                    <a:pt x="1643856" y="3609032"/>
                  </a:lnTo>
                  <a:lnTo>
                    <a:pt x="1644386" y="3600831"/>
                  </a:lnTo>
                  <a:lnTo>
                    <a:pt x="1644650" y="3592629"/>
                  </a:lnTo>
                  <a:lnTo>
                    <a:pt x="1644650" y="3583898"/>
                  </a:lnTo>
                  <a:lnTo>
                    <a:pt x="1644386" y="3575167"/>
                  </a:lnTo>
                  <a:lnTo>
                    <a:pt x="1644121" y="3566172"/>
                  </a:lnTo>
                  <a:lnTo>
                    <a:pt x="1643327" y="3557176"/>
                  </a:lnTo>
                  <a:lnTo>
                    <a:pt x="1642269" y="3547916"/>
                  </a:lnTo>
                  <a:lnTo>
                    <a:pt x="1641211" y="3538656"/>
                  </a:lnTo>
                  <a:lnTo>
                    <a:pt x="1639623" y="3529131"/>
                  </a:lnTo>
                  <a:lnTo>
                    <a:pt x="1637506" y="3519871"/>
                  </a:lnTo>
                  <a:lnTo>
                    <a:pt x="1635390" y="3509553"/>
                  </a:lnTo>
                  <a:lnTo>
                    <a:pt x="1633009" y="3497912"/>
                  </a:lnTo>
                  <a:lnTo>
                    <a:pt x="1627981" y="3470396"/>
                  </a:lnTo>
                  <a:lnTo>
                    <a:pt x="1622954" y="3437854"/>
                  </a:lnTo>
                  <a:lnTo>
                    <a:pt x="1620309" y="3419863"/>
                  </a:lnTo>
                  <a:lnTo>
                    <a:pt x="1617663" y="3401343"/>
                  </a:lnTo>
                  <a:lnTo>
                    <a:pt x="1615281" y="3382029"/>
                  </a:lnTo>
                  <a:lnTo>
                    <a:pt x="1612900" y="3361922"/>
                  </a:lnTo>
                  <a:lnTo>
                    <a:pt x="1610519" y="3341020"/>
                  </a:lnTo>
                  <a:lnTo>
                    <a:pt x="1608402" y="3319855"/>
                  </a:lnTo>
                  <a:lnTo>
                    <a:pt x="1606550" y="3298160"/>
                  </a:lnTo>
                  <a:lnTo>
                    <a:pt x="1604698" y="3275936"/>
                  </a:lnTo>
                  <a:lnTo>
                    <a:pt x="1603111" y="3253712"/>
                  </a:lnTo>
                  <a:lnTo>
                    <a:pt x="1602052" y="3231223"/>
                  </a:lnTo>
                  <a:lnTo>
                    <a:pt x="1600994" y="3207411"/>
                  </a:lnTo>
                  <a:lnTo>
                    <a:pt x="1600465" y="3180954"/>
                  </a:lnTo>
                  <a:lnTo>
                    <a:pt x="1599936" y="3153174"/>
                  </a:lnTo>
                  <a:lnTo>
                    <a:pt x="1599671" y="3123807"/>
                  </a:lnTo>
                  <a:lnTo>
                    <a:pt x="1599671" y="3063484"/>
                  </a:lnTo>
                  <a:lnTo>
                    <a:pt x="1599936" y="3004484"/>
                  </a:lnTo>
                  <a:lnTo>
                    <a:pt x="1600465" y="2951041"/>
                  </a:lnTo>
                  <a:lnTo>
                    <a:pt x="1601259" y="2907651"/>
                  </a:lnTo>
                  <a:lnTo>
                    <a:pt x="1602052" y="2867700"/>
                  </a:lnTo>
                  <a:lnTo>
                    <a:pt x="1601259" y="2866113"/>
                  </a:lnTo>
                  <a:lnTo>
                    <a:pt x="1599142" y="2861615"/>
                  </a:lnTo>
                  <a:lnTo>
                    <a:pt x="1595702" y="2855001"/>
                  </a:lnTo>
                  <a:lnTo>
                    <a:pt x="1593321" y="2851297"/>
                  </a:lnTo>
                  <a:lnTo>
                    <a:pt x="1590675" y="2847064"/>
                  </a:lnTo>
                  <a:lnTo>
                    <a:pt x="1590146" y="2846005"/>
                  </a:lnTo>
                  <a:lnTo>
                    <a:pt x="1589617" y="2844418"/>
                  </a:lnTo>
                  <a:lnTo>
                    <a:pt x="1588559" y="2840449"/>
                  </a:lnTo>
                  <a:lnTo>
                    <a:pt x="1588029" y="2835423"/>
                  </a:lnTo>
                  <a:lnTo>
                    <a:pt x="1587500" y="2829867"/>
                  </a:lnTo>
                  <a:lnTo>
                    <a:pt x="1587500" y="2823517"/>
                  </a:lnTo>
                  <a:lnTo>
                    <a:pt x="1587500" y="2816638"/>
                  </a:lnTo>
                  <a:lnTo>
                    <a:pt x="1588029" y="2802616"/>
                  </a:lnTo>
                  <a:lnTo>
                    <a:pt x="1588823" y="2789122"/>
                  </a:lnTo>
                  <a:lnTo>
                    <a:pt x="1589617" y="2777746"/>
                  </a:lnTo>
                  <a:lnTo>
                    <a:pt x="1590675" y="2766634"/>
                  </a:lnTo>
                  <a:lnTo>
                    <a:pt x="1517386" y="2739912"/>
                  </a:lnTo>
                  <a:lnTo>
                    <a:pt x="1454944" y="2717423"/>
                  </a:lnTo>
                  <a:lnTo>
                    <a:pt x="1426104" y="2707370"/>
                  </a:lnTo>
                  <a:lnTo>
                    <a:pt x="1401498" y="2698903"/>
                  </a:lnTo>
                  <a:lnTo>
                    <a:pt x="1390650" y="2695199"/>
                  </a:lnTo>
                  <a:lnTo>
                    <a:pt x="1379802" y="2691231"/>
                  </a:lnTo>
                  <a:lnTo>
                    <a:pt x="1368425" y="2686733"/>
                  </a:lnTo>
                  <a:lnTo>
                    <a:pt x="1357313" y="2681971"/>
                  </a:lnTo>
                  <a:lnTo>
                    <a:pt x="1345936" y="2676944"/>
                  </a:lnTo>
                  <a:lnTo>
                    <a:pt x="1335088" y="2671917"/>
                  </a:lnTo>
                  <a:lnTo>
                    <a:pt x="1324240" y="2666625"/>
                  </a:lnTo>
                  <a:lnTo>
                    <a:pt x="1314186" y="2661599"/>
                  </a:lnTo>
                  <a:lnTo>
                    <a:pt x="1304396" y="2656572"/>
                  </a:lnTo>
                  <a:lnTo>
                    <a:pt x="1295400" y="2651545"/>
                  </a:lnTo>
                  <a:lnTo>
                    <a:pt x="1287198" y="2647047"/>
                  </a:lnTo>
                  <a:lnTo>
                    <a:pt x="1280054" y="2642549"/>
                  </a:lnTo>
                  <a:lnTo>
                    <a:pt x="1273969" y="2638581"/>
                  </a:lnTo>
                  <a:lnTo>
                    <a:pt x="1269206" y="2635142"/>
                  </a:lnTo>
                  <a:lnTo>
                    <a:pt x="1265767" y="2632231"/>
                  </a:lnTo>
                  <a:lnTo>
                    <a:pt x="1264444" y="2630908"/>
                  </a:lnTo>
                  <a:lnTo>
                    <a:pt x="1263650" y="2629850"/>
                  </a:lnTo>
                  <a:lnTo>
                    <a:pt x="1262856" y="2628527"/>
                  </a:lnTo>
                  <a:lnTo>
                    <a:pt x="1262592" y="2627204"/>
                  </a:lnTo>
                  <a:lnTo>
                    <a:pt x="1261798" y="2623500"/>
                  </a:lnTo>
                  <a:lnTo>
                    <a:pt x="1261798" y="2619002"/>
                  </a:lnTo>
                  <a:lnTo>
                    <a:pt x="1261798" y="2613446"/>
                  </a:lnTo>
                  <a:lnTo>
                    <a:pt x="1262327" y="2607097"/>
                  </a:lnTo>
                  <a:lnTo>
                    <a:pt x="1263121" y="2599953"/>
                  </a:lnTo>
                  <a:lnTo>
                    <a:pt x="1265238" y="2583550"/>
                  </a:lnTo>
                  <a:lnTo>
                    <a:pt x="1270794" y="2542806"/>
                  </a:lnTo>
                  <a:lnTo>
                    <a:pt x="1273704" y="2519788"/>
                  </a:lnTo>
                  <a:lnTo>
                    <a:pt x="1275027" y="2507618"/>
                  </a:lnTo>
                  <a:lnTo>
                    <a:pt x="1276086" y="2494918"/>
                  </a:lnTo>
                  <a:lnTo>
                    <a:pt x="1278202" y="2468725"/>
                  </a:lnTo>
                  <a:lnTo>
                    <a:pt x="1280054" y="2442003"/>
                  </a:lnTo>
                  <a:lnTo>
                    <a:pt x="1282965" y="2391735"/>
                  </a:lnTo>
                  <a:lnTo>
                    <a:pt x="1284817" y="2354165"/>
                  </a:lnTo>
                  <a:lnTo>
                    <a:pt x="1285346" y="2339349"/>
                  </a:lnTo>
                  <a:lnTo>
                    <a:pt x="1283229" y="2338820"/>
                  </a:lnTo>
                  <a:lnTo>
                    <a:pt x="1280584" y="2338556"/>
                  </a:lnTo>
                  <a:lnTo>
                    <a:pt x="1275027" y="2338556"/>
                  </a:lnTo>
                  <a:lnTo>
                    <a:pt x="1268677" y="2338820"/>
                  </a:lnTo>
                  <a:lnTo>
                    <a:pt x="1261534" y="2339349"/>
                  </a:lnTo>
                  <a:lnTo>
                    <a:pt x="1254125" y="2340408"/>
                  </a:lnTo>
                  <a:lnTo>
                    <a:pt x="1246452" y="2341730"/>
                  </a:lnTo>
                  <a:lnTo>
                    <a:pt x="1238779" y="2343054"/>
                  </a:lnTo>
                  <a:lnTo>
                    <a:pt x="1231106" y="2344905"/>
                  </a:lnTo>
                  <a:lnTo>
                    <a:pt x="1216819" y="2348080"/>
                  </a:lnTo>
                  <a:lnTo>
                    <a:pt x="1204913" y="2351255"/>
                  </a:lnTo>
                  <a:lnTo>
                    <a:pt x="1193800" y="2354430"/>
                  </a:lnTo>
                  <a:lnTo>
                    <a:pt x="1190361" y="2356282"/>
                  </a:lnTo>
                  <a:lnTo>
                    <a:pt x="1181894" y="2361574"/>
                  </a:lnTo>
                  <a:lnTo>
                    <a:pt x="1176338" y="2365277"/>
                  </a:lnTo>
                  <a:lnTo>
                    <a:pt x="1170781" y="2369246"/>
                  </a:lnTo>
                  <a:lnTo>
                    <a:pt x="1165225" y="2374009"/>
                  </a:lnTo>
                  <a:lnTo>
                    <a:pt x="1159934" y="2378771"/>
                  </a:lnTo>
                  <a:lnTo>
                    <a:pt x="1158875" y="2379829"/>
                  </a:lnTo>
                  <a:lnTo>
                    <a:pt x="1157552" y="2380887"/>
                  </a:lnTo>
                  <a:lnTo>
                    <a:pt x="1154642" y="2382475"/>
                  </a:lnTo>
                  <a:lnTo>
                    <a:pt x="1151467" y="2383533"/>
                  </a:lnTo>
                  <a:lnTo>
                    <a:pt x="1148292" y="2384327"/>
                  </a:lnTo>
                  <a:lnTo>
                    <a:pt x="1144852" y="2384591"/>
                  </a:lnTo>
                  <a:lnTo>
                    <a:pt x="1141148" y="2384327"/>
                  </a:lnTo>
                  <a:lnTo>
                    <a:pt x="1137444" y="2384062"/>
                  </a:lnTo>
                  <a:lnTo>
                    <a:pt x="1133740" y="2383533"/>
                  </a:lnTo>
                  <a:lnTo>
                    <a:pt x="1126596" y="2382210"/>
                  </a:lnTo>
                  <a:lnTo>
                    <a:pt x="1119452" y="2380623"/>
                  </a:lnTo>
                  <a:lnTo>
                    <a:pt x="1113102" y="2379300"/>
                  </a:lnTo>
                  <a:lnTo>
                    <a:pt x="1109927" y="2378771"/>
                  </a:lnTo>
                  <a:lnTo>
                    <a:pt x="1107281" y="2378771"/>
                  </a:lnTo>
                  <a:lnTo>
                    <a:pt x="1104900" y="2378771"/>
                  </a:lnTo>
                  <a:lnTo>
                    <a:pt x="1102519" y="2379035"/>
                  </a:lnTo>
                  <a:lnTo>
                    <a:pt x="1100402" y="2379565"/>
                  </a:lnTo>
                  <a:lnTo>
                    <a:pt x="1098021" y="2380358"/>
                  </a:lnTo>
                  <a:lnTo>
                    <a:pt x="1095904" y="2381152"/>
                  </a:lnTo>
                  <a:lnTo>
                    <a:pt x="1093523" y="2382475"/>
                  </a:lnTo>
                  <a:lnTo>
                    <a:pt x="1089025" y="2385120"/>
                  </a:lnTo>
                  <a:lnTo>
                    <a:pt x="1083998" y="2388295"/>
                  </a:lnTo>
                  <a:lnTo>
                    <a:pt x="1078706" y="2391999"/>
                  </a:lnTo>
                  <a:lnTo>
                    <a:pt x="1066271" y="2401259"/>
                  </a:lnTo>
                  <a:lnTo>
                    <a:pt x="1062567" y="2403376"/>
                  </a:lnTo>
                  <a:lnTo>
                    <a:pt x="1059127" y="2404963"/>
                  </a:lnTo>
                  <a:lnTo>
                    <a:pt x="1055688" y="2406022"/>
                  </a:lnTo>
                  <a:lnTo>
                    <a:pt x="1052248" y="2406815"/>
                  </a:lnTo>
                  <a:lnTo>
                    <a:pt x="1048809" y="2407080"/>
                  </a:lnTo>
                  <a:lnTo>
                    <a:pt x="1045634" y="2406815"/>
                  </a:lnTo>
                  <a:lnTo>
                    <a:pt x="1042459" y="2406551"/>
                  </a:lnTo>
                  <a:lnTo>
                    <a:pt x="1039548" y="2406022"/>
                  </a:lnTo>
                  <a:lnTo>
                    <a:pt x="1036902" y="2405492"/>
                  </a:lnTo>
                  <a:lnTo>
                    <a:pt x="1034521" y="2404699"/>
                  </a:lnTo>
                  <a:lnTo>
                    <a:pt x="1030288" y="2403111"/>
                  </a:lnTo>
                  <a:lnTo>
                    <a:pt x="1027906" y="2401788"/>
                  </a:lnTo>
                  <a:lnTo>
                    <a:pt x="1026848" y="2401259"/>
                  </a:lnTo>
                  <a:lnTo>
                    <a:pt x="1027642" y="2410784"/>
                  </a:lnTo>
                  <a:lnTo>
                    <a:pt x="1029494" y="2434860"/>
                  </a:lnTo>
                  <a:lnTo>
                    <a:pt x="1030552" y="2449941"/>
                  </a:lnTo>
                  <a:lnTo>
                    <a:pt x="1031346" y="2465815"/>
                  </a:lnTo>
                  <a:lnTo>
                    <a:pt x="1031875" y="2481689"/>
                  </a:lnTo>
                  <a:lnTo>
                    <a:pt x="1032140" y="2496505"/>
                  </a:lnTo>
                  <a:lnTo>
                    <a:pt x="1031611" y="2517407"/>
                  </a:lnTo>
                  <a:lnTo>
                    <a:pt x="1030817" y="2550743"/>
                  </a:lnTo>
                  <a:lnTo>
                    <a:pt x="1027906" y="2640697"/>
                  </a:lnTo>
                  <a:lnTo>
                    <a:pt x="1026584" y="2690173"/>
                  </a:lnTo>
                  <a:lnTo>
                    <a:pt x="1025525" y="2738589"/>
                  </a:lnTo>
                  <a:lnTo>
                    <a:pt x="1024996" y="2781979"/>
                  </a:lnTo>
                  <a:lnTo>
                    <a:pt x="1024996" y="2800499"/>
                  </a:lnTo>
                  <a:lnTo>
                    <a:pt x="1024996" y="2816638"/>
                  </a:lnTo>
                  <a:lnTo>
                    <a:pt x="1026319" y="2905005"/>
                  </a:lnTo>
                  <a:lnTo>
                    <a:pt x="1027642" y="3023269"/>
                  </a:lnTo>
                  <a:lnTo>
                    <a:pt x="1029229" y="3170636"/>
                  </a:lnTo>
                  <a:lnTo>
                    <a:pt x="1018117" y="3171959"/>
                  </a:lnTo>
                  <a:lnTo>
                    <a:pt x="1012031" y="3173282"/>
                  </a:lnTo>
                  <a:lnTo>
                    <a:pt x="1003036" y="3175398"/>
                  </a:lnTo>
                  <a:lnTo>
                    <a:pt x="980811" y="3181748"/>
                  </a:lnTo>
                  <a:lnTo>
                    <a:pt x="960702" y="3187568"/>
                  </a:lnTo>
                  <a:lnTo>
                    <a:pt x="951971" y="3190214"/>
                  </a:lnTo>
                  <a:lnTo>
                    <a:pt x="951177" y="3173282"/>
                  </a:lnTo>
                  <a:lnTo>
                    <a:pt x="948531" y="3131479"/>
                  </a:lnTo>
                  <a:lnTo>
                    <a:pt x="944827" y="3078565"/>
                  </a:lnTo>
                  <a:lnTo>
                    <a:pt x="942975" y="3052372"/>
                  </a:lnTo>
                  <a:lnTo>
                    <a:pt x="940859" y="3028825"/>
                  </a:lnTo>
                  <a:lnTo>
                    <a:pt x="937948" y="3002103"/>
                  </a:lnTo>
                  <a:lnTo>
                    <a:pt x="933715" y="2967444"/>
                  </a:lnTo>
                  <a:lnTo>
                    <a:pt x="923661" y="2884898"/>
                  </a:lnTo>
                  <a:lnTo>
                    <a:pt x="918898" y="2842831"/>
                  </a:lnTo>
                  <a:lnTo>
                    <a:pt x="914665" y="2804203"/>
                  </a:lnTo>
                  <a:lnTo>
                    <a:pt x="913077" y="2787006"/>
                  </a:lnTo>
                  <a:lnTo>
                    <a:pt x="912019" y="2771661"/>
                  </a:lnTo>
                  <a:lnTo>
                    <a:pt x="911225" y="2758432"/>
                  </a:lnTo>
                  <a:lnTo>
                    <a:pt x="910961" y="2747849"/>
                  </a:lnTo>
                  <a:lnTo>
                    <a:pt x="910431" y="2721656"/>
                  </a:lnTo>
                  <a:lnTo>
                    <a:pt x="909373" y="2681971"/>
                  </a:lnTo>
                  <a:lnTo>
                    <a:pt x="907786" y="2634612"/>
                  </a:lnTo>
                  <a:lnTo>
                    <a:pt x="905669" y="2583550"/>
                  </a:lnTo>
                  <a:lnTo>
                    <a:pt x="903552" y="2533545"/>
                  </a:lnTo>
                  <a:lnTo>
                    <a:pt x="901436" y="2489626"/>
                  </a:lnTo>
                  <a:lnTo>
                    <a:pt x="899319" y="2456290"/>
                  </a:lnTo>
                  <a:lnTo>
                    <a:pt x="898525" y="2445178"/>
                  </a:lnTo>
                  <a:lnTo>
                    <a:pt x="897731" y="2438564"/>
                  </a:lnTo>
                  <a:lnTo>
                    <a:pt x="883179" y="2440681"/>
                  </a:lnTo>
                  <a:lnTo>
                    <a:pt x="867304" y="2443062"/>
                  </a:lnTo>
                  <a:lnTo>
                    <a:pt x="848254" y="2445972"/>
                  </a:lnTo>
                  <a:lnTo>
                    <a:pt x="827617" y="2449941"/>
                  </a:lnTo>
                  <a:lnTo>
                    <a:pt x="817298" y="2452057"/>
                  </a:lnTo>
                  <a:lnTo>
                    <a:pt x="806979" y="2454438"/>
                  </a:lnTo>
                  <a:lnTo>
                    <a:pt x="797190" y="2456819"/>
                  </a:lnTo>
                  <a:lnTo>
                    <a:pt x="788458" y="2459465"/>
                  </a:lnTo>
                  <a:lnTo>
                    <a:pt x="780256" y="2462111"/>
                  </a:lnTo>
                  <a:lnTo>
                    <a:pt x="773377" y="2464757"/>
                  </a:lnTo>
                  <a:lnTo>
                    <a:pt x="714218" y="2278043"/>
                  </a:lnTo>
                  <a:lnTo>
                    <a:pt x="715255" y="2293117"/>
                  </a:lnTo>
                  <a:lnTo>
                    <a:pt x="718157" y="2331208"/>
                  </a:lnTo>
                  <a:lnTo>
                    <a:pt x="721323" y="2379614"/>
                  </a:lnTo>
                  <a:lnTo>
                    <a:pt x="722642" y="2403685"/>
                  </a:lnTo>
                  <a:lnTo>
                    <a:pt x="723433" y="2425640"/>
                  </a:lnTo>
                  <a:lnTo>
                    <a:pt x="723961" y="2436221"/>
                  </a:lnTo>
                  <a:lnTo>
                    <a:pt x="724752" y="2448389"/>
                  </a:lnTo>
                  <a:lnTo>
                    <a:pt x="726071" y="2461350"/>
                  </a:lnTo>
                  <a:lnTo>
                    <a:pt x="727390" y="2475105"/>
                  </a:lnTo>
                  <a:lnTo>
                    <a:pt x="730556" y="2504995"/>
                  </a:lnTo>
                  <a:lnTo>
                    <a:pt x="734249" y="2536473"/>
                  </a:lnTo>
                  <a:lnTo>
                    <a:pt x="737679" y="2568215"/>
                  </a:lnTo>
                  <a:lnTo>
                    <a:pt x="740845" y="2599164"/>
                  </a:lnTo>
                  <a:lnTo>
                    <a:pt x="742164" y="2613977"/>
                  </a:lnTo>
                  <a:lnTo>
                    <a:pt x="743219" y="2628260"/>
                  </a:lnTo>
                  <a:lnTo>
                    <a:pt x="744011" y="2641486"/>
                  </a:lnTo>
                  <a:lnTo>
                    <a:pt x="744538" y="2654183"/>
                  </a:lnTo>
                  <a:lnTo>
                    <a:pt x="744538" y="2661060"/>
                  </a:lnTo>
                  <a:lnTo>
                    <a:pt x="744274" y="2670054"/>
                  </a:lnTo>
                  <a:lnTo>
                    <a:pt x="743483" y="2693861"/>
                  </a:lnTo>
                  <a:lnTo>
                    <a:pt x="741900" y="2724545"/>
                  </a:lnTo>
                  <a:lnTo>
                    <a:pt x="740053" y="2760254"/>
                  </a:lnTo>
                  <a:lnTo>
                    <a:pt x="735041" y="2844371"/>
                  </a:lnTo>
                  <a:lnTo>
                    <a:pt x="729501" y="2938010"/>
                  </a:lnTo>
                  <a:lnTo>
                    <a:pt x="726863" y="2985887"/>
                  </a:lnTo>
                  <a:lnTo>
                    <a:pt x="724488" y="3032971"/>
                  </a:lnTo>
                  <a:lnTo>
                    <a:pt x="722114" y="3077939"/>
                  </a:lnTo>
                  <a:lnTo>
                    <a:pt x="720531" y="3120262"/>
                  </a:lnTo>
                  <a:lnTo>
                    <a:pt x="719212" y="3158617"/>
                  </a:lnTo>
                  <a:lnTo>
                    <a:pt x="718948" y="3175810"/>
                  </a:lnTo>
                  <a:lnTo>
                    <a:pt x="718685" y="3191946"/>
                  </a:lnTo>
                  <a:lnTo>
                    <a:pt x="718948" y="3206494"/>
                  </a:lnTo>
                  <a:lnTo>
                    <a:pt x="718948" y="3219456"/>
                  </a:lnTo>
                  <a:lnTo>
                    <a:pt x="719476" y="3230565"/>
                  </a:lnTo>
                  <a:lnTo>
                    <a:pt x="720267" y="3239559"/>
                  </a:lnTo>
                  <a:lnTo>
                    <a:pt x="671198" y="3240882"/>
                  </a:lnTo>
                  <a:lnTo>
                    <a:pt x="642970" y="3241411"/>
                  </a:lnTo>
                  <a:lnTo>
                    <a:pt x="613423" y="3241675"/>
                  </a:lnTo>
                  <a:lnTo>
                    <a:pt x="585459" y="3241411"/>
                  </a:lnTo>
                  <a:lnTo>
                    <a:pt x="563035" y="3241146"/>
                  </a:lnTo>
                  <a:lnTo>
                    <a:pt x="563035" y="3240617"/>
                  </a:lnTo>
                  <a:lnTo>
                    <a:pt x="562771" y="3229243"/>
                  </a:lnTo>
                  <a:lnTo>
                    <a:pt x="562244" y="3216811"/>
                  </a:lnTo>
                  <a:lnTo>
                    <a:pt x="561188" y="3201204"/>
                  </a:lnTo>
                  <a:lnTo>
                    <a:pt x="560397" y="3192475"/>
                  </a:lnTo>
                  <a:lnTo>
                    <a:pt x="559342" y="3183217"/>
                  </a:lnTo>
                  <a:lnTo>
                    <a:pt x="558287" y="3173959"/>
                  </a:lnTo>
                  <a:lnTo>
                    <a:pt x="556704" y="3164436"/>
                  </a:lnTo>
                  <a:lnTo>
                    <a:pt x="555121" y="3154914"/>
                  </a:lnTo>
                  <a:lnTo>
                    <a:pt x="553010" y="3145656"/>
                  </a:lnTo>
                  <a:lnTo>
                    <a:pt x="550636" y="3136662"/>
                  </a:lnTo>
                  <a:lnTo>
                    <a:pt x="547998" y="3127933"/>
                  </a:lnTo>
                  <a:lnTo>
                    <a:pt x="545360" y="3119204"/>
                  </a:lnTo>
                  <a:lnTo>
                    <a:pt x="542458" y="3109417"/>
                  </a:lnTo>
                  <a:lnTo>
                    <a:pt x="539820" y="3099101"/>
                  </a:lnTo>
                  <a:lnTo>
                    <a:pt x="537182" y="3087991"/>
                  </a:lnTo>
                  <a:lnTo>
                    <a:pt x="534543" y="3076881"/>
                  </a:lnTo>
                  <a:lnTo>
                    <a:pt x="532169" y="3065242"/>
                  </a:lnTo>
                  <a:lnTo>
                    <a:pt x="527684" y="3041965"/>
                  </a:lnTo>
                  <a:lnTo>
                    <a:pt x="523727" y="3019216"/>
                  </a:lnTo>
                  <a:lnTo>
                    <a:pt x="520825" y="2998584"/>
                  </a:lnTo>
                  <a:lnTo>
                    <a:pt x="519770" y="2989326"/>
                  </a:lnTo>
                  <a:lnTo>
                    <a:pt x="518978" y="2980862"/>
                  </a:lnTo>
                  <a:lnTo>
                    <a:pt x="518451" y="2973455"/>
                  </a:lnTo>
                  <a:lnTo>
                    <a:pt x="518187" y="2967107"/>
                  </a:lnTo>
                  <a:lnTo>
                    <a:pt x="517923" y="2933248"/>
                  </a:lnTo>
                  <a:lnTo>
                    <a:pt x="517659" y="2910500"/>
                  </a:lnTo>
                  <a:lnTo>
                    <a:pt x="516868" y="2885900"/>
                  </a:lnTo>
                  <a:lnTo>
                    <a:pt x="516340" y="2873468"/>
                  </a:lnTo>
                  <a:lnTo>
                    <a:pt x="515549" y="2861035"/>
                  </a:lnTo>
                  <a:lnTo>
                    <a:pt x="514494" y="2849132"/>
                  </a:lnTo>
                  <a:lnTo>
                    <a:pt x="513438" y="2837758"/>
                  </a:lnTo>
                  <a:lnTo>
                    <a:pt x="512119" y="2827177"/>
                  </a:lnTo>
                  <a:lnTo>
                    <a:pt x="510800" y="2817655"/>
                  </a:lnTo>
                  <a:lnTo>
                    <a:pt x="508954" y="2809190"/>
                  </a:lnTo>
                  <a:lnTo>
                    <a:pt x="508162" y="2805487"/>
                  </a:lnTo>
                  <a:lnTo>
                    <a:pt x="507107" y="2802048"/>
                  </a:lnTo>
                  <a:lnTo>
                    <a:pt x="504996" y="2795435"/>
                  </a:lnTo>
                  <a:lnTo>
                    <a:pt x="502622" y="2787500"/>
                  </a:lnTo>
                  <a:lnTo>
                    <a:pt x="500512" y="2779035"/>
                  </a:lnTo>
                  <a:lnTo>
                    <a:pt x="498665" y="2770041"/>
                  </a:lnTo>
                  <a:lnTo>
                    <a:pt x="496818" y="2760519"/>
                  </a:lnTo>
                  <a:lnTo>
                    <a:pt x="494972" y="2750732"/>
                  </a:lnTo>
                  <a:lnTo>
                    <a:pt x="491806" y="2731157"/>
                  </a:lnTo>
                  <a:lnTo>
                    <a:pt x="489431" y="2711583"/>
                  </a:lnTo>
                  <a:lnTo>
                    <a:pt x="488640" y="2702854"/>
                  </a:lnTo>
                  <a:lnTo>
                    <a:pt x="487849" y="2694654"/>
                  </a:lnTo>
                  <a:lnTo>
                    <a:pt x="487585" y="2686983"/>
                  </a:lnTo>
                  <a:lnTo>
                    <a:pt x="487321" y="2680635"/>
                  </a:lnTo>
                  <a:lnTo>
                    <a:pt x="487585" y="2675080"/>
                  </a:lnTo>
                  <a:lnTo>
                    <a:pt x="488112" y="2670848"/>
                  </a:lnTo>
                  <a:lnTo>
                    <a:pt x="488640" y="2666880"/>
                  </a:lnTo>
                  <a:lnTo>
                    <a:pt x="489168" y="2661325"/>
                  </a:lnTo>
                  <a:lnTo>
                    <a:pt x="489431" y="2654977"/>
                  </a:lnTo>
                  <a:lnTo>
                    <a:pt x="489695" y="2647835"/>
                  </a:lnTo>
                  <a:lnTo>
                    <a:pt x="489695" y="2630906"/>
                  </a:lnTo>
                  <a:lnTo>
                    <a:pt x="489431" y="2611860"/>
                  </a:lnTo>
                  <a:lnTo>
                    <a:pt x="488640" y="2571918"/>
                  </a:lnTo>
                  <a:lnTo>
                    <a:pt x="488376" y="2553138"/>
                  </a:lnTo>
                  <a:lnTo>
                    <a:pt x="488112" y="2536209"/>
                  </a:lnTo>
                  <a:lnTo>
                    <a:pt x="487849" y="2527744"/>
                  </a:lnTo>
                  <a:lnTo>
                    <a:pt x="487585" y="2517957"/>
                  </a:lnTo>
                  <a:lnTo>
                    <a:pt x="486266" y="2494944"/>
                  </a:lnTo>
                  <a:lnTo>
                    <a:pt x="484683" y="2469021"/>
                  </a:lnTo>
                  <a:lnTo>
                    <a:pt x="482572" y="2442305"/>
                  </a:lnTo>
                  <a:lnTo>
                    <a:pt x="478615" y="2392840"/>
                  </a:lnTo>
                  <a:lnTo>
                    <a:pt x="477296" y="2373531"/>
                  </a:lnTo>
                  <a:lnTo>
                    <a:pt x="477032" y="2365860"/>
                  </a:lnTo>
                  <a:lnTo>
                    <a:pt x="477032" y="2360040"/>
                  </a:lnTo>
                  <a:lnTo>
                    <a:pt x="476241" y="2322214"/>
                  </a:lnTo>
                  <a:lnTo>
                    <a:pt x="474922" y="2264021"/>
                  </a:lnTo>
                  <a:lnTo>
                    <a:pt x="473075" y="2187575"/>
                  </a:lnTo>
                  <a:lnTo>
                    <a:pt x="552746" y="2197891"/>
                  </a:lnTo>
                  <a:lnTo>
                    <a:pt x="557231" y="2205562"/>
                  </a:lnTo>
                  <a:lnTo>
                    <a:pt x="559606" y="2209001"/>
                  </a:lnTo>
                  <a:lnTo>
                    <a:pt x="561980" y="2212440"/>
                  </a:lnTo>
                  <a:lnTo>
                    <a:pt x="564618" y="2215878"/>
                  </a:lnTo>
                  <a:lnTo>
                    <a:pt x="567520" y="2219317"/>
                  </a:lnTo>
                  <a:lnTo>
                    <a:pt x="570422" y="2222756"/>
                  </a:lnTo>
                  <a:lnTo>
                    <a:pt x="573851" y="2225930"/>
                  </a:lnTo>
                  <a:lnTo>
                    <a:pt x="577281" y="2229104"/>
                  </a:lnTo>
                  <a:lnTo>
                    <a:pt x="580711" y="2232278"/>
                  </a:lnTo>
                  <a:lnTo>
                    <a:pt x="584668" y="2235188"/>
                  </a:lnTo>
                  <a:lnTo>
                    <a:pt x="588889" y="2238098"/>
                  </a:lnTo>
                  <a:lnTo>
                    <a:pt x="593110" y="2241008"/>
                  </a:lnTo>
                  <a:lnTo>
                    <a:pt x="597858" y="2243917"/>
                  </a:lnTo>
                  <a:lnTo>
                    <a:pt x="602607" y="2246827"/>
                  </a:lnTo>
                  <a:lnTo>
                    <a:pt x="607883" y="2249737"/>
                  </a:lnTo>
                  <a:lnTo>
                    <a:pt x="615798" y="2253440"/>
                  </a:lnTo>
                  <a:lnTo>
                    <a:pt x="624240" y="2256879"/>
                  </a:lnTo>
                  <a:lnTo>
                    <a:pt x="632945" y="2259788"/>
                  </a:lnTo>
                  <a:lnTo>
                    <a:pt x="641651" y="2262698"/>
                  </a:lnTo>
                  <a:lnTo>
                    <a:pt x="650621" y="2265343"/>
                  </a:lnTo>
                  <a:lnTo>
                    <a:pt x="659591" y="2267459"/>
                  </a:lnTo>
                  <a:lnTo>
                    <a:pt x="668033" y="2269575"/>
                  </a:lnTo>
                  <a:lnTo>
                    <a:pt x="676475" y="2271427"/>
                  </a:lnTo>
                  <a:lnTo>
                    <a:pt x="691248" y="2274337"/>
                  </a:lnTo>
                  <a:lnTo>
                    <a:pt x="703383" y="2276188"/>
                  </a:lnTo>
                  <a:lnTo>
                    <a:pt x="714130" y="2277765"/>
                  </a:lnTo>
                  <a:lnTo>
                    <a:pt x="714111" y="2277704"/>
                  </a:lnTo>
                  <a:lnTo>
                    <a:pt x="711200" y="2261036"/>
                  </a:lnTo>
                  <a:lnTo>
                    <a:pt x="703527" y="2218440"/>
                  </a:lnTo>
                  <a:lnTo>
                    <a:pt x="692679" y="2160499"/>
                  </a:lnTo>
                  <a:lnTo>
                    <a:pt x="686594" y="2129014"/>
                  </a:lnTo>
                  <a:lnTo>
                    <a:pt x="680508" y="2097795"/>
                  </a:lnTo>
                  <a:lnTo>
                    <a:pt x="677333" y="2081920"/>
                  </a:lnTo>
                  <a:lnTo>
                    <a:pt x="674688" y="2066046"/>
                  </a:lnTo>
                  <a:lnTo>
                    <a:pt x="672306" y="2049643"/>
                  </a:lnTo>
                  <a:lnTo>
                    <a:pt x="670454" y="2033504"/>
                  </a:lnTo>
                  <a:lnTo>
                    <a:pt x="668602" y="2017365"/>
                  </a:lnTo>
                  <a:lnTo>
                    <a:pt x="667015" y="2001490"/>
                  </a:lnTo>
                  <a:lnTo>
                    <a:pt x="665692" y="1986410"/>
                  </a:lnTo>
                  <a:lnTo>
                    <a:pt x="664633" y="1972123"/>
                  </a:lnTo>
                  <a:lnTo>
                    <a:pt x="663046" y="1946459"/>
                  </a:lnTo>
                  <a:lnTo>
                    <a:pt x="662252" y="1926352"/>
                  </a:lnTo>
                  <a:lnTo>
                    <a:pt x="661723" y="1908361"/>
                  </a:lnTo>
                  <a:lnTo>
                    <a:pt x="527050" y="1913917"/>
                  </a:lnTo>
                  <a:lnTo>
                    <a:pt x="472281" y="1913917"/>
                  </a:lnTo>
                  <a:lnTo>
                    <a:pt x="467254" y="1913917"/>
                  </a:lnTo>
                  <a:lnTo>
                    <a:pt x="461433" y="1913388"/>
                  </a:lnTo>
                  <a:lnTo>
                    <a:pt x="460375" y="1896455"/>
                  </a:lnTo>
                  <a:lnTo>
                    <a:pt x="459317" y="1878200"/>
                  </a:lnTo>
                  <a:lnTo>
                    <a:pt x="459052" y="1869469"/>
                  </a:lnTo>
                  <a:lnTo>
                    <a:pt x="458788" y="1861267"/>
                  </a:lnTo>
                  <a:lnTo>
                    <a:pt x="459052" y="1854388"/>
                  </a:lnTo>
                  <a:lnTo>
                    <a:pt x="459317" y="1848568"/>
                  </a:lnTo>
                  <a:lnTo>
                    <a:pt x="459846" y="1844599"/>
                  </a:lnTo>
                  <a:lnTo>
                    <a:pt x="460904" y="1840101"/>
                  </a:lnTo>
                  <a:lnTo>
                    <a:pt x="462227" y="1835604"/>
                  </a:lnTo>
                  <a:lnTo>
                    <a:pt x="464079" y="1830841"/>
                  </a:lnTo>
                  <a:lnTo>
                    <a:pt x="465931" y="1825814"/>
                  </a:lnTo>
                  <a:lnTo>
                    <a:pt x="468313" y="1820787"/>
                  </a:lnTo>
                  <a:lnTo>
                    <a:pt x="473340" y="1810469"/>
                  </a:lnTo>
                  <a:lnTo>
                    <a:pt x="478631" y="1800151"/>
                  </a:lnTo>
                  <a:lnTo>
                    <a:pt x="483923" y="1790362"/>
                  </a:lnTo>
                  <a:lnTo>
                    <a:pt x="488950" y="1781366"/>
                  </a:lnTo>
                  <a:lnTo>
                    <a:pt x="492919" y="1773693"/>
                  </a:lnTo>
                  <a:lnTo>
                    <a:pt x="493713" y="1771577"/>
                  </a:lnTo>
                  <a:lnTo>
                    <a:pt x="494242" y="1769725"/>
                  </a:lnTo>
                  <a:lnTo>
                    <a:pt x="494506" y="1768138"/>
                  </a:lnTo>
                  <a:lnTo>
                    <a:pt x="494506" y="1766286"/>
                  </a:lnTo>
                  <a:lnTo>
                    <a:pt x="494506" y="1764434"/>
                  </a:lnTo>
                  <a:lnTo>
                    <a:pt x="493977" y="1762582"/>
                  </a:lnTo>
                  <a:lnTo>
                    <a:pt x="493448" y="1760465"/>
                  </a:lnTo>
                  <a:lnTo>
                    <a:pt x="492919" y="1758613"/>
                  </a:lnTo>
                  <a:lnTo>
                    <a:pt x="491067" y="1754644"/>
                  </a:lnTo>
                  <a:lnTo>
                    <a:pt x="488421" y="1750676"/>
                  </a:lnTo>
                  <a:lnTo>
                    <a:pt x="485511" y="1746707"/>
                  </a:lnTo>
                  <a:lnTo>
                    <a:pt x="482336" y="1742474"/>
                  </a:lnTo>
                  <a:lnTo>
                    <a:pt x="474663" y="1734008"/>
                  </a:lnTo>
                  <a:lnTo>
                    <a:pt x="466725" y="1725012"/>
                  </a:lnTo>
                  <a:lnTo>
                    <a:pt x="462756" y="1720250"/>
                  </a:lnTo>
                  <a:lnTo>
                    <a:pt x="458788" y="1715752"/>
                  </a:lnTo>
                  <a:lnTo>
                    <a:pt x="455083" y="1710990"/>
                  </a:lnTo>
                  <a:lnTo>
                    <a:pt x="451908" y="1705963"/>
                  </a:lnTo>
                  <a:lnTo>
                    <a:pt x="445029" y="1695380"/>
                  </a:lnTo>
                  <a:lnTo>
                    <a:pt x="438150" y="1683210"/>
                  </a:lnTo>
                  <a:lnTo>
                    <a:pt x="431006" y="1670775"/>
                  </a:lnTo>
                  <a:lnTo>
                    <a:pt x="424392" y="1658869"/>
                  </a:lnTo>
                  <a:lnTo>
                    <a:pt x="413808" y="1639291"/>
                  </a:lnTo>
                  <a:lnTo>
                    <a:pt x="409575" y="1631089"/>
                  </a:lnTo>
                  <a:lnTo>
                    <a:pt x="408781" y="1631883"/>
                  </a:lnTo>
                  <a:lnTo>
                    <a:pt x="413015" y="1625004"/>
                  </a:lnTo>
                  <a:lnTo>
                    <a:pt x="415396" y="1621564"/>
                  </a:lnTo>
                  <a:lnTo>
                    <a:pt x="417777" y="1618654"/>
                  </a:lnTo>
                  <a:lnTo>
                    <a:pt x="420158" y="1616273"/>
                  </a:lnTo>
                  <a:lnTo>
                    <a:pt x="422540" y="1614156"/>
                  </a:lnTo>
                  <a:lnTo>
                    <a:pt x="423863" y="1613363"/>
                  </a:lnTo>
                  <a:lnTo>
                    <a:pt x="425186" y="1612834"/>
                  </a:lnTo>
                  <a:lnTo>
                    <a:pt x="426244" y="1612569"/>
                  </a:lnTo>
                  <a:lnTo>
                    <a:pt x="427567" y="1612569"/>
                  </a:lnTo>
                  <a:lnTo>
                    <a:pt x="438679" y="1612834"/>
                  </a:lnTo>
                  <a:lnTo>
                    <a:pt x="453761" y="1613098"/>
                  </a:lnTo>
                  <a:lnTo>
                    <a:pt x="461963" y="1613363"/>
                  </a:lnTo>
                  <a:lnTo>
                    <a:pt x="470165" y="1613363"/>
                  </a:lnTo>
                  <a:lnTo>
                    <a:pt x="478102" y="1613098"/>
                  </a:lnTo>
                  <a:lnTo>
                    <a:pt x="485511" y="1612569"/>
                  </a:lnTo>
                  <a:lnTo>
                    <a:pt x="489215" y="1611775"/>
                  </a:lnTo>
                  <a:lnTo>
                    <a:pt x="492919" y="1610717"/>
                  </a:lnTo>
                  <a:lnTo>
                    <a:pt x="497152" y="1608865"/>
                  </a:lnTo>
                  <a:lnTo>
                    <a:pt x="501386" y="1606748"/>
                  </a:lnTo>
                  <a:lnTo>
                    <a:pt x="505883" y="1604103"/>
                  </a:lnTo>
                  <a:lnTo>
                    <a:pt x="510117" y="1601192"/>
                  </a:lnTo>
                  <a:lnTo>
                    <a:pt x="514350" y="1597753"/>
                  </a:lnTo>
                  <a:lnTo>
                    <a:pt x="518583" y="1594313"/>
                  </a:lnTo>
                  <a:lnTo>
                    <a:pt x="522552" y="1590345"/>
                  </a:lnTo>
                  <a:lnTo>
                    <a:pt x="526256" y="1586376"/>
                  </a:lnTo>
                  <a:lnTo>
                    <a:pt x="529431" y="1582408"/>
                  </a:lnTo>
                  <a:lnTo>
                    <a:pt x="532606" y="1578175"/>
                  </a:lnTo>
                  <a:lnTo>
                    <a:pt x="535252" y="1573941"/>
                  </a:lnTo>
                  <a:lnTo>
                    <a:pt x="537369" y="1569973"/>
                  </a:lnTo>
                  <a:lnTo>
                    <a:pt x="538956" y="1565740"/>
                  </a:lnTo>
                  <a:lnTo>
                    <a:pt x="540015" y="1562036"/>
                  </a:lnTo>
                  <a:lnTo>
                    <a:pt x="540808" y="1558067"/>
                  </a:lnTo>
                  <a:lnTo>
                    <a:pt x="541867" y="1554363"/>
                  </a:lnTo>
                  <a:lnTo>
                    <a:pt x="543190" y="1550394"/>
                  </a:lnTo>
                  <a:lnTo>
                    <a:pt x="544513" y="1546690"/>
                  </a:lnTo>
                  <a:lnTo>
                    <a:pt x="547688" y="1539812"/>
                  </a:lnTo>
                  <a:lnTo>
                    <a:pt x="550863" y="1533462"/>
                  </a:lnTo>
                  <a:lnTo>
                    <a:pt x="553773" y="1528170"/>
                  </a:lnTo>
                  <a:lnTo>
                    <a:pt x="556419" y="1523937"/>
                  </a:lnTo>
                  <a:lnTo>
                    <a:pt x="558800" y="1520498"/>
                  </a:lnTo>
                  <a:lnTo>
                    <a:pt x="559594" y="1520233"/>
                  </a:lnTo>
                  <a:lnTo>
                    <a:pt x="561975" y="1519440"/>
                  </a:lnTo>
                  <a:lnTo>
                    <a:pt x="565944" y="1517852"/>
                  </a:lnTo>
                  <a:lnTo>
                    <a:pt x="571500" y="1515206"/>
                  </a:lnTo>
                  <a:lnTo>
                    <a:pt x="574411" y="1513354"/>
                  </a:lnTo>
                  <a:lnTo>
                    <a:pt x="578115" y="1510973"/>
                  </a:lnTo>
                  <a:lnTo>
                    <a:pt x="581819" y="1508592"/>
                  </a:lnTo>
                  <a:lnTo>
                    <a:pt x="585788" y="1505417"/>
                  </a:lnTo>
                  <a:lnTo>
                    <a:pt x="590021" y="1501978"/>
                  </a:lnTo>
                  <a:lnTo>
                    <a:pt x="594783" y="1498009"/>
                  </a:lnTo>
                  <a:lnTo>
                    <a:pt x="599546" y="1493776"/>
                  </a:lnTo>
                  <a:lnTo>
                    <a:pt x="604573" y="1488749"/>
                  </a:lnTo>
                  <a:lnTo>
                    <a:pt x="611981" y="1480283"/>
                  </a:lnTo>
                  <a:lnTo>
                    <a:pt x="619390" y="1471552"/>
                  </a:lnTo>
                  <a:lnTo>
                    <a:pt x="622565" y="1467054"/>
                  </a:lnTo>
                  <a:lnTo>
                    <a:pt x="626004" y="1462556"/>
                  </a:lnTo>
                  <a:lnTo>
                    <a:pt x="628915" y="1458059"/>
                  </a:lnTo>
                  <a:lnTo>
                    <a:pt x="631825" y="1453296"/>
                  </a:lnTo>
                  <a:lnTo>
                    <a:pt x="634471" y="1448534"/>
                  </a:lnTo>
                  <a:lnTo>
                    <a:pt x="637117" y="1443772"/>
                  </a:lnTo>
                  <a:lnTo>
                    <a:pt x="639498" y="1439274"/>
                  </a:lnTo>
                  <a:lnTo>
                    <a:pt x="641350" y="1434512"/>
                  </a:lnTo>
                  <a:lnTo>
                    <a:pt x="643202" y="1429749"/>
                  </a:lnTo>
                  <a:lnTo>
                    <a:pt x="644790" y="1425252"/>
                  </a:lnTo>
                  <a:lnTo>
                    <a:pt x="646377" y="1420489"/>
                  </a:lnTo>
                  <a:lnTo>
                    <a:pt x="647436" y="1415992"/>
                  </a:lnTo>
                  <a:lnTo>
                    <a:pt x="651933" y="1420489"/>
                  </a:lnTo>
                  <a:lnTo>
                    <a:pt x="656696" y="1425516"/>
                  </a:lnTo>
                  <a:lnTo>
                    <a:pt x="661194" y="1430543"/>
                  </a:lnTo>
                  <a:lnTo>
                    <a:pt x="665427" y="1435835"/>
                  </a:lnTo>
                  <a:lnTo>
                    <a:pt x="669396" y="1441126"/>
                  </a:lnTo>
                  <a:lnTo>
                    <a:pt x="672571" y="1446682"/>
                  </a:lnTo>
                  <a:lnTo>
                    <a:pt x="673894" y="1449063"/>
                  </a:lnTo>
                  <a:lnTo>
                    <a:pt x="674952" y="1451709"/>
                  </a:lnTo>
                  <a:lnTo>
                    <a:pt x="676011" y="1454355"/>
                  </a:lnTo>
                  <a:lnTo>
                    <a:pt x="676540" y="1456736"/>
                  </a:lnTo>
                  <a:lnTo>
                    <a:pt x="679450" y="1469964"/>
                  </a:lnTo>
                  <a:lnTo>
                    <a:pt x="683154" y="1490072"/>
                  </a:lnTo>
                  <a:lnTo>
                    <a:pt x="687388" y="1515735"/>
                  </a:lnTo>
                  <a:lnTo>
                    <a:pt x="692150" y="1545632"/>
                  </a:lnTo>
                  <a:lnTo>
                    <a:pt x="696383" y="1577381"/>
                  </a:lnTo>
                  <a:lnTo>
                    <a:pt x="698500" y="1593520"/>
                  </a:lnTo>
                  <a:lnTo>
                    <a:pt x="700352" y="1609659"/>
                  </a:lnTo>
                  <a:lnTo>
                    <a:pt x="701940" y="1625798"/>
                  </a:lnTo>
                  <a:lnTo>
                    <a:pt x="703263" y="1641407"/>
                  </a:lnTo>
                  <a:lnTo>
                    <a:pt x="704056" y="1656223"/>
                  </a:lnTo>
                  <a:lnTo>
                    <a:pt x="704850" y="1670510"/>
                  </a:lnTo>
                  <a:lnTo>
                    <a:pt x="705644" y="1701201"/>
                  </a:lnTo>
                  <a:lnTo>
                    <a:pt x="706967" y="1736389"/>
                  </a:lnTo>
                  <a:lnTo>
                    <a:pt x="710142" y="1810469"/>
                  </a:lnTo>
                  <a:lnTo>
                    <a:pt x="714111" y="1895397"/>
                  </a:lnTo>
                  <a:lnTo>
                    <a:pt x="722577" y="1896455"/>
                  </a:lnTo>
                  <a:lnTo>
                    <a:pt x="732367" y="1897249"/>
                  </a:lnTo>
                  <a:lnTo>
                    <a:pt x="745067" y="1898043"/>
                  </a:lnTo>
                  <a:lnTo>
                    <a:pt x="759619" y="1898572"/>
                  </a:lnTo>
                  <a:lnTo>
                    <a:pt x="767556" y="1898572"/>
                  </a:lnTo>
                  <a:lnTo>
                    <a:pt x="775758" y="1898572"/>
                  </a:lnTo>
                  <a:lnTo>
                    <a:pt x="783961" y="1898043"/>
                  </a:lnTo>
                  <a:lnTo>
                    <a:pt x="792427" y="1897513"/>
                  </a:lnTo>
                  <a:lnTo>
                    <a:pt x="801158" y="1896455"/>
                  </a:lnTo>
                  <a:lnTo>
                    <a:pt x="809890" y="1895397"/>
                  </a:lnTo>
                  <a:lnTo>
                    <a:pt x="826029" y="1892751"/>
                  </a:lnTo>
                  <a:lnTo>
                    <a:pt x="840317" y="1890635"/>
                  </a:lnTo>
                  <a:lnTo>
                    <a:pt x="853281" y="1889047"/>
                  </a:lnTo>
                  <a:lnTo>
                    <a:pt x="864129" y="1887724"/>
                  </a:lnTo>
                  <a:lnTo>
                    <a:pt x="879211" y="1886401"/>
                  </a:lnTo>
                  <a:lnTo>
                    <a:pt x="884767" y="1885872"/>
                  </a:lnTo>
                  <a:lnTo>
                    <a:pt x="883179" y="1865500"/>
                  </a:lnTo>
                  <a:lnTo>
                    <a:pt x="879211" y="1816819"/>
                  </a:lnTo>
                  <a:lnTo>
                    <a:pt x="876829" y="1788510"/>
                  </a:lnTo>
                  <a:lnTo>
                    <a:pt x="874448" y="1760200"/>
                  </a:lnTo>
                  <a:lnTo>
                    <a:pt x="872067" y="1735066"/>
                  </a:lnTo>
                  <a:lnTo>
                    <a:pt x="869686" y="1715488"/>
                  </a:lnTo>
                  <a:lnTo>
                    <a:pt x="869156" y="1711254"/>
                  </a:lnTo>
                  <a:lnTo>
                    <a:pt x="868363" y="1707286"/>
                  </a:lnTo>
                  <a:lnTo>
                    <a:pt x="866246" y="1699084"/>
                  </a:lnTo>
                  <a:lnTo>
                    <a:pt x="863600" y="1690882"/>
                  </a:lnTo>
                  <a:lnTo>
                    <a:pt x="860425" y="1682681"/>
                  </a:lnTo>
                  <a:lnTo>
                    <a:pt x="856721" y="1674479"/>
                  </a:lnTo>
                  <a:lnTo>
                    <a:pt x="852752" y="1666277"/>
                  </a:lnTo>
                  <a:lnTo>
                    <a:pt x="848519" y="1658605"/>
                  </a:lnTo>
                  <a:lnTo>
                    <a:pt x="844021" y="1650932"/>
                  </a:lnTo>
                  <a:lnTo>
                    <a:pt x="839258" y="1643524"/>
                  </a:lnTo>
                  <a:lnTo>
                    <a:pt x="834761" y="1636381"/>
                  </a:lnTo>
                  <a:lnTo>
                    <a:pt x="829998" y="1629502"/>
                  </a:lnTo>
                  <a:lnTo>
                    <a:pt x="825500" y="1623152"/>
                  </a:lnTo>
                  <a:lnTo>
                    <a:pt x="817033" y="1612040"/>
                  </a:lnTo>
                  <a:lnTo>
                    <a:pt x="809890" y="1603044"/>
                  </a:lnTo>
                  <a:lnTo>
                    <a:pt x="805921" y="1598018"/>
                  </a:lnTo>
                  <a:lnTo>
                    <a:pt x="801158" y="1590874"/>
                  </a:lnTo>
                  <a:lnTo>
                    <a:pt x="795867" y="1582143"/>
                  </a:lnTo>
                  <a:lnTo>
                    <a:pt x="789781" y="1571560"/>
                  </a:lnTo>
                  <a:lnTo>
                    <a:pt x="776288" y="1547220"/>
                  </a:lnTo>
                  <a:lnTo>
                    <a:pt x="761736" y="1519704"/>
                  </a:lnTo>
                  <a:lnTo>
                    <a:pt x="747183" y="1491924"/>
                  </a:lnTo>
                  <a:lnTo>
                    <a:pt x="733690" y="1465731"/>
                  </a:lnTo>
                  <a:lnTo>
                    <a:pt x="714111" y="1426839"/>
                  </a:lnTo>
                  <a:lnTo>
                    <a:pt x="707496" y="1413346"/>
                  </a:lnTo>
                  <a:lnTo>
                    <a:pt x="700352" y="1398265"/>
                  </a:lnTo>
                  <a:lnTo>
                    <a:pt x="692944" y="1382920"/>
                  </a:lnTo>
                  <a:lnTo>
                    <a:pt x="685800" y="1367840"/>
                  </a:lnTo>
                  <a:lnTo>
                    <a:pt x="678656" y="1354082"/>
                  </a:lnTo>
                  <a:lnTo>
                    <a:pt x="675481" y="1347732"/>
                  </a:lnTo>
                  <a:lnTo>
                    <a:pt x="672306" y="1342441"/>
                  </a:lnTo>
                  <a:lnTo>
                    <a:pt x="669131" y="1337678"/>
                  </a:lnTo>
                  <a:lnTo>
                    <a:pt x="666486" y="1333974"/>
                  </a:lnTo>
                  <a:lnTo>
                    <a:pt x="663840" y="1331329"/>
                  </a:lnTo>
                  <a:lnTo>
                    <a:pt x="662781" y="1330270"/>
                  </a:lnTo>
                  <a:lnTo>
                    <a:pt x="661723" y="1329476"/>
                  </a:lnTo>
                  <a:lnTo>
                    <a:pt x="659606" y="1328683"/>
                  </a:lnTo>
                  <a:lnTo>
                    <a:pt x="657225" y="1327889"/>
                  </a:lnTo>
                  <a:lnTo>
                    <a:pt x="650875" y="1326037"/>
                  </a:lnTo>
                  <a:lnTo>
                    <a:pt x="643467" y="1324450"/>
                  </a:lnTo>
                  <a:lnTo>
                    <a:pt x="635265" y="1322862"/>
                  </a:lnTo>
                  <a:lnTo>
                    <a:pt x="629973" y="1297728"/>
                  </a:lnTo>
                  <a:lnTo>
                    <a:pt x="624946" y="1274975"/>
                  </a:lnTo>
                  <a:lnTo>
                    <a:pt x="620448" y="1255925"/>
                  </a:lnTo>
                  <a:lnTo>
                    <a:pt x="618331" y="1248782"/>
                  </a:lnTo>
                  <a:lnTo>
                    <a:pt x="616744" y="1243226"/>
                  </a:lnTo>
                  <a:lnTo>
                    <a:pt x="614363" y="1237405"/>
                  </a:lnTo>
                  <a:lnTo>
                    <a:pt x="610129" y="1228410"/>
                  </a:lnTo>
                  <a:lnTo>
                    <a:pt x="604044" y="1216769"/>
                  </a:lnTo>
                  <a:lnTo>
                    <a:pt x="596371" y="1203011"/>
                  </a:lnTo>
                  <a:lnTo>
                    <a:pt x="587640" y="1187137"/>
                  </a:lnTo>
                  <a:lnTo>
                    <a:pt x="577586" y="1169675"/>
                  </a:lnTo>
                  <a:lnTo>
                    <a:pt x="566738" y="1150890"/>
                  </a:lnTo>
                  <a:lnTo>
                    <a:pt x="555361" y="1131312"/>
                  </a:lnTo>
                  <a:lnTo>
                    <a:pt x="543190" y="1111469"/>
                  </a:lnTo>
                  <a:lnTo>
                    <a:pt x="530754" y="1091361"/>
                  </a:lnTo>
                  <a:lnTo>
                    <a:pt x="518319" y="1071518"/>
                  </a:lnTo>
                  <a:lnTo>
                    <a:pt x="505883" y="1051940"/>
                  </a:lnTo>
                  <a:lnTo>
                    <a:pt x="493713" y="1033685"/>
                  </a:lnTo>
                  <a:lnTo>
                    <a:pt x="482071" y="1016752"/>
                  </a:lnTo>
                  <a:lnTo>
                    <a:pt x="471223" y="1001671"/>
                  </a:lnTo>
                  <a:lnTo>
                    <a:pt x="461169" y="988443"/>
                  </a:lnTo>
                  <a:lnTo>
                    <a:pt x="456406" y="982093"/>
                  </a:lnTo>
                  <a:lnTo>
                    <a:pt x="451379" y="974949"/>
                  </a:lnTo>
                  <a:lnTo>
                    <a:pt x="446088" y="967012"/>
                  </a:lnTo>
                  <a:lnTo>
                    <a:pt x="440531" y="958546"/>
                  </a:lnTo>
                  <a:lnTo>
                    <a:pt x="435240" y="949550"/>
                  </a:lnTo>
                  <a:lnTo>
                    <a:pt x="429419" y="940026"/>
                  </a:lnTo>
                  <a:lnTo>
                    <a:pt x="418042" y="919654"/>
                  </a:lnTo>
                  <a:lnTo>
                    <a:pt x="406400" y="897959"/>
                  </a:lnTo>
                  <a:lnTo>
                    <a:pt x="394758" y="875735"/>
                  </a:lnTo>
                  <a:lnTo>
                    <a:pt x="383381" y="852982"/>
                  </a:lnTo>
                  <a:lnTo>
                    <a:pt x="372269" y="830493"/>
                  </a:lnTo>
                  <a:lnTo>
                    <a:pt x="361950" y="808533"/>
                  </a:lnTo>
                  <a:lnTo>
                    <a:pt x="352425" y="788161"/>
                  </a:lnTo>
                  <a:lnTo>
                    <a:pt x="336286" y="752973"/>
                  </a:lnTo>
                  <a:lnTo>
                    <a:pt x="325438" y="728897"/>
                  </a:lnTo>
                  <a:lnTo>
                    <a:pt x="321469" y="719902"/>
                  </a:lnTo>
                  <a:lnTo>
                    <a:pt x="330200" y="731807"/>
                  </a:lnTo>
                  <a:lnTo>
                    <a:pt x="327025" y="726251"/>
                  </a:lnTo>
                  <a:lnTo>
                    <a:pt x="323586" y="719372"/>
                  </a:lnTo>
                  <a:lnTo>
                    <a:pt x="315119" y="702704"/>
                  </a:lnTo>
                  <a:lnTo>
                    <a:pt x="305329" y="681803"/>
                  </a:lnTo>
                  <a:lnTo>
                    <a:pt x="294481" y="658256"/>
                  </a:lnTo>
                  <a:lnTo>
                    <a:pt x="270140" y="604548"/>
                  </a:lnTo>
                  <a:lnTo>
                    <a:pt x="245004" y="547136"/>
                  </a:lnTo>
                  <a:lnTo>
                    <a:pt x="221192" y="492634"/>
                  </a:lnTo>
                  <a:lnTo>
                    <a:pt x="201083" y="446334"/>
                  </a:lnTo>
                  <a:lnTo>
                    <a:pt x="182033" y="402150"/>
                  </a:lnTo>
                  <a:lnTo>
                    <a:pt x="178329" y="403208"/>
                  </a:lnTo>
                  <a:lnTo>
                    <a:pt x="168275" y="406119"/>
                  </a:lnTo>
                  <a:lnTo>
                    <a:pt x="161131" y="408235"/>
                  </a:lnTo>
                  <a:lnTo>
                    <a:pt x="153194" y="410881"/>
                  </a:lnTo>
                  <a:lnTo>
                    <a:pt x="144198" y="414056"/>
                  </a:lnTo>
                  <a:lnTo>
                    <a:pt x="134673" y="417760"/>
                  </a:lnTo>
                  <a:lnTo>
                    <a:pt x="124619" y="421993"/>
                  </a:lnTo>
                  <a:lnTo>
                    <a:pt x="114300" y="426755"/>
                  </a:lnTo>
                  <a:lnTo>
                    <a:pt x="103981" y="432047"/>
                  </a:lnTo>
                  <a:lnTo>
                    <a:pt x="93663" y="437603"/>
                  </a:lnTo>
                  <a:lnTo>
                    <a:pt x="88371" y="440778"/>
                  </a:lnTo>
                  <a:lnTo>
                    <a:pt x="83608" y="443953"/>
                  </a:lnTo>
                  <a:lnTo>
                    <a:pt x="78581" y="447128"/>
                  </a:lnTo>
                  <a:lnTo>
                    <a:pt x="73819" y="450567"/>
                  </a:lnTo>
                  <a:lnTo>
                    <a:pt x="69321" y="454271"/>
                  </a:lnTo>
                  <a:lnTo>
                    <a:pt x="64823" y="457975"/>
                  </a:lnTo>
                  <a:lnTo>
                    <a:pt x="60590" y="461679"/>
                  </a:lnTo>
                  <a:lnTo>
                    <a:pt x="56621" y="465648"/>
                  </a:lnTo>
                  <a:lnTo>
                    <a:pt x="52917" y="469881"/>
                  </a:lnTo>
                  <a:lnTo>
                    <a:pt x="49477" y="474114"/>
                  </a:lnTo>
                  <a:lnTo>
                    <a:pt x="46567" y="478612"/>
                  </a:lnTo>
                  <a:lnTo>
                    <a:pt x="43921" y="483374"/>
                  </a:lnTo>
                  <a:lnTo>
                    <a:pt x="41275" y="488136"/>
                  </a:lnTo>
                  <a:lnTo>
                    <a:pt x="39158" y="492898"/>
                  </a:lnTo>
                  <a:lnTo>
                    <a:pt x="37306" y="497925"/>
                  </a:lnTo>
                  <a:lnTo>
                    <a:pt x="35719" y="502952"/>
                  </a:lnTo>
                  <a:lnTo>
                    <a:pt x="34396" y="507979"/>
                  </a:lnTo>
                  <a:lnTo>
                    <a:pt x="33073" y="513006"/>
                  </a:lnTo>
                  <a:lnTo>
                    <a:pt x="32279" y="518033"/>
                  </a:lnTo>
                  <a:lnTo>
                    <a:pt x="31486" y="523060"/>
                  </a:lnTo>
                  <a:lnTo>
                    <a:pt x="30692" y="528087"/>
                  </a:lnTo>
                  <a:lnTo>
                    <a:pt x="30427" y="533114"/>
                  </a:lnTo>
                  <a:lnTo>
                    <a:pt x="29898" y="542638"/>
                  </a:lnTo>
                  <a:lnTo>
                    <a:pt x="29898" y="551898"/>
                  </a:lnTo>
                  <a:lnTo>
                    <a:pt x="30427" y="560364"/>
                  </a:lnTo>
                  <a:lnTo>
                    <a:pt x="30956" y="567772"/>
                  </a:lnTo>
                  <a:lnTo>
                    <a:pt x="31750" y="574387"/>
                  </a:lnTo>
                  <a:lnTo>
                    <a:pt x="33338" y="583911"/>
                  </a:lnTo>
                  <a:lnTo>
                    <a:pt x="34131" y="587351"/>
                  </a:lnTo>
                  <a:lnTo>
                    <a:pt x="11642" y="602696"/>
                  </a:lnTo>
                  <a:lnTo>
                    <a:pt x="10583" y="594494"/>
                  </a:lnTo>
                  <a:lnTo>
                    <a:pt x="7938" y="572006"/>
                  </a:lnTo>
                  <a:lnTo>
                    <a:pt x="6350" y="556660"/>
                  </a:lnTo>
                  <a:lnTo>
                    <a:pt x="4763" y="538934"/>
                  </a:lnTo>
                  <a:lnTo>
                    <a:pt x="3175" y="519620"/>
                  </a:lnTo>
                  <a:lnTo>
                    <a:pt x="1852" y="498984"/>
                  </a:lnTo>
                  <a:lnTo>
                    <a:pt x="794" y="477289"/>
                  </a:lnTo>
                  <a:lnTo>
                    <a:pt x="265" y="455329"/>
                  </a:lnTo>
                  <a:lnTo>
                    <a:pt x="0" y="433105"/>
                  </a:lnTo>
                  <a:lnTo>
                    <a:pt x="265" y="421993"/>
                  </a:lnTo>
                  <a:lnTo>
                    <a:pt x="529" y="411410"/>
                  </a:lnTo>
                  <a:lnTo>
                    <a:pt x="1323" y="400563"/>
                  </a:lnTo>
                  <a:lnTo>
                    <a:pt x="1852" y="390244"/>
                  </a:lnTo>
                  <a:lnTo>
                    <a:pt x="2911" y="380191"/>
                  </a:lnTo>
                  <a:lnTo>
                    <a:pt x="4233" y="370666"/>
                  </a:lnTo>
                  <a:lnTo>
                    <a:pt x="5556" y="361406"/>
                  </a:lnTo>
                  <a:lnTo>
                    <a:pt x="7408" y="352411"/>
                  </a:lnTo>
                  <a:lnTo>
                    <a:pt x="9525" y="343944"/>
                  </a:lnTo>
                  <a:lnTo>
                    <a:pt x="11642" y="336272"/>
                  </a:lnTo>
                  <a:lnTo>
                    <a:pt x="16669" y="322249"/>
                  </a:lnTo>
                  <a:lnTo>
                    <a:pt x="21696" y="309550"/>
                  </a:lnTo>
                  <a:lnTo>
                    <a:pt x="26723" y="298173"/>
                  </a:lnTo>
                  <a:lnTo>
                    <a:pt x="29369" y="292882"/>
                  </a:lnTo>
                  <a:lnTo>
                    <a:pt x="31750" y="288119"/>
                  </a:lnTo>
                  <a:lnTo>
                    <a:pt x="34661" y="283357"/>
                  </a:lnTo>
                  <a:lnTo>
                    <a:pt x="37306" y="278859"/>
                  </a:lnTo>
                  <a:lnTo>
                    <a:pt x="40217" y="274891"/>
                  </a:lnTo>
                  <a:lnTo>
                    <a:pt x="42863" y="270922"/>
                  </a:lnTo>
                  <a:lnTo>
                    <a:pt x="45773" y="267483"/>
                  </a:lnTo>
                  <a:lnTo>
                    <a:pt x="48948" y="264043"/>
                  </a:lnTo>
                  <a:lnTo>
                    <a:pt x="52123" y="261133"/>
                  </a:lnTo>
                  <a:lnTo>
                    <a:pt x="55298" y="258223"/>
                  </a:lnTo>
                  <a:lnTo>
                    <a:pt x="58473" y="255577"/>
                  </a:lnTo>
                  <a:lnTo>
                    <a:pt x="61913" y="253196"/>
                  </a:lnTo>
                  <a:lnTo>
                    <a:pt x="65352" y="251079"/>
                  </a:lnTo>
                  <a:lnTo>
                    <a:pt x="69056" y="249227"/>
                  </a:lnTo>
                  <a:lnTo>
                    <a:pt x="72761" y="247375"/>
                  </a:lnTo>
                  <a:lnTo>
                    <a:pt x="76729" y="245788"/>
                  </a:lnTo>
                  <a:lnTo>
                    <a:pt x="80698" y="244465"/>
                  </a:lnTo>
                  <a:lnTo>
                    <a:pt x="84931" y="243142"/>
                  </a:lnTo>
                  <a:lnTo>
                    <a:pt x="89165" y="242084"/>
                  </a:lnTo>
                  <a:lnTo>
                    <a:pt x="93663" y="241290"/>
                  </a:lnTo>
                  <a:lnTo>
                    <a:pt x="98161" y="240496"/>
                  </a:lnTo>
                  <a:lnTo>
                    <a:pt x="102923" y="239967"/>
                  </a:lnTo>
                  <a:lnTo>
                    <a:pt x="113242" y="239174"/>
                  </a:lnTo>
                  <a:lnTo>
                    <a:pt x="124090" y="238909"/>
                  </a:lnTo>
                  <a:lnTo>
                    <a:pt x="134938" y="238909"/>
                  </a:lnTo>
                  <a:lnTo>
                    <a:pt x="144992" y="238115"/>
                  </a:lnTo>
                  <a:lnTo>
                    <a:pt x="154517" y="237322"/>
                  </a:lnTo>
                  <a:lnTo>
                    <a:pt x="163513" y="235999"/>
                  </a:lnTo>
                  <a:lnTo>
                    <a:pt x="171715" y="234411"/>
                  </a:lnTo>
                  <a:lnTo>
                    <a:pt x="179388" y="232824"/>
                  </a:lnTo>
                  <a:lnTo>
                    <a:pt x="186267" y="230707"/>
                  </a:lnTo>
                  <a:lnTo>
                    <a:pt x="192881" y="228855"/>
                  </a:lnTo>
                  <a:lnTo>
                    <a:pt x="198967" y="226474"/>
                  </a:lnTo>
                  <a:lnTo>
                    <a:pt x="204258" y="224357"/>
                  </a:lnTo>
                  <a:lnTo>
                    <a:pt x="209021" y="222241"/>
                  </a:lnTo>
                  <a:lnTo>
                    <a:pt x="213254" y="220124"/>
                  </a:lnTo>
                  <a:lnTo>
                    <a:pt x="220133" y="216156"/>
                  </a:lnTo>
                  <a:lnTo>
                    <a:pt x="225425" y="212716"/>
                  </a:lnTo>
                  <a:lnTo>
                    <a:pt x="226483" y="212187"/>
                  </a:lnTo>
                  <a:lnTo>
                    <a:pt x="228071" y="211658"/>
                  </a:lnTo>
                  <a:lnTo>
                    <a:pt x="231511" y="210864"/>
                  </a:lnTo>
                  <a:lnTo>
                    <a:pt x="235744" y="210600"/>
                  </a:lnTo>
                  <a:lnTo>
                    <a:pt x="240771" y="210600"/>
                  </a:lnTo>
                  <a:lnTo>
                    <a:pt x="246063" y="211129"/>
                  </a:lnTo>
                  <a:lnTo>
                    <a:pt x="251883" y="211393"/>
                  </a:lnTo>
                  <a:lnTo>
                    <a:pt x="264054" y="212716"/>
                  </a:lnTo>
                  <a:lnTo>
                    <a:pt x="276225" y="214039"/>
                  </a:lnTo>
                  <a:lnTo>
                    <a:pt x="281781" y="214568"/>
                  </a:lnTo>
                  <a:lnTo>
                    <a:pt x="286808" y="214833"/>
                  </a:lnTo>
                  <a:lnTo>
                    <a:pt x="291571" y="215097"/>
                  </a:lnTo>
                  <a:lnTo>
                    <a:pt x="295275" y="214568"/>
                  </a:lnTo>
                  <a:lnTo>
                    <a:pt x="296863" y="214304"/>
                  </a:lnTo>
                  <a:lnTo>
                    <a:pt x="298186" y="214039"/>
                  </a:lnTo>
                  <a:lnTo>
                    <a:pt x="299244" y="213510"/>
                  </a:lnTo>
                  <a:lnTo>
                    <a:pt x="300302" y="212716"/>
                  </a:lnTo>
                  <a:lnTo>
                    <a:pt x="301361" y="211923"/>
                  </a:lnTo>
                  <a:lnTo>
                    <a:pt x="302948" y="210864"/>
                  </a:lnTo>
                  <a:lnTo>
                    <a:pt x="308769" y="207689"/>
                  </a:lnTo>
                  <a:lnTo>
                    <a:pt x="316706" y="203456"/>
                  </a:lnTo>
                  <a:lnTo>
                    <a:pt x="327025" y="198429"/>
                  </a:lnTo>
                  <a:lnTo>
                    <a:pt x="352161" y="186524"/>
                  </a:lnTo>
                  <a:lnTo>
                    <a:pt x="382058" y="173030"/>
                  </a:lnTo>
                  <a:lnTo>
                    <a:pt x="397933" y="166152"/>
                  </a:lnTo>
                  <a:lnTo>
                    <a:pt x="413808" y="159537"/>
                  </a:lnTo>
                  <a:lnTo>
                    <a:pt x="429683" y="153188"/>
                  </a:lnTo>
                  <a:lnTo>
                    <a:pt x="445029" y="147102"/>
                  </a:lnTo>
                  <a:lnTo>
                    <a:pt x="459317" y="141546"/>
                  </a:lnTo>
                  <a:lnTo>
                    <a:pt x="472811" y="137049"/>
                  </a:lnTo>
                  <a:lnTo>
                    <a:pt x="484717" y="133080"/>
                  </a:lnTo>
                  <a:lnTo>
                    <a:pt x="494771" y="130434"/>
                  </a:lnTo>
                  <a:lnTo>
                    <a:pt x="514879" y="125672"/>
                  </a:lnTo>
                  <a:lnTo>
                    <a:pt x="537369" y="120381"/>
                  </a:lnTo>
                  <a:lnTo>
                    <a:pt x="585523" y="107681"/>
                  </a:lnTo>
                  <a:lnTo>
                    <a:pt x="631561" y="95511"/>
                  </a:lnTo>
                  <a:lnTo>
                    <a:pt x="651140" y="89955"/>
                  </a:lnTo>
                  <a:lnTo>
                    <a:pt x="667279" y="85192"/>
                  </a:lnTo>
                  <a:lnTo>
                    <a:pt x="671513" y="84134"/>
                  </a:lnTo>
                  <a:lnTo>
                    <a:pt x="677069" y="82811"/>
                  </a:lnTo>
                  <a:lnTo>
                    <a:pt x="691621" y="79901"/>
                  </a:lnTo>
                  <a:lnTo>
                    <a:pt x="710406" y="76726"/>
                  </a:lnTo>
                  <a:lnTo>
                    <a:pt x="732896" y="73022"/>
                  </a:lnTo>
                  <a:lnTo>
                    <a:pt x="758296" y="69054"/>
                  </a:lnTo>
                  <a:lnTo>
                    <a:pt x="785813" y="65085"/>
                  </a:lnTo>
                  <a:lnTo>
                    <a:pt x="844815" y="56883"/>
                  </a:lnTo>
                  <a:lnTo>
                    <a:pt x="904346" y="49211"/>
                  </a:lnTo>
                  <a:lnTo>
                    <a:pt x="932392" y="45771"/>
                  </a:lnTo>
                  <a:lnTo>
                    <a:pt x="958586" y="42596"/>
                  </a:lnTo>
                  <a:lnTo>
                    <a:pt x="982398" y="40215"/>
                  </a:lnTo>
                  <a:lnTo>
                    <a:pt x="1002506" y="38363"/>
                  </a:lnTo>
                  <a:lnTo>
                    <a:pt x="1018911" y="37040"/>
                  </a:lnTo>
                  <a:lnTo>
                    <a:pt x="1025525" y="36776"/>
                  </a:lnTo>
                  <a:lnTo>
                    <a:pt x="1030552" y="36776"/>
                  </a:lnTo>
                  <a:lnTo>
                    <a:pt x="1035844" y="36511"/>
                  </a:lnTo>
                  <a:lnTo>
                    <a:pt x="1042194" y="35982"/>
                  </a:lnTo>
                  <a:lnTo>
                    <a:pt x="1058069" y="34659"/>
                  </a:lnTo>
                  <a:lnTo>
                    <a:pt x="1078177" y="32278"/>
                  </a:lnTo>
                  <a:lnTo>
                    <a:pt x="1101990" y="29368"/>
                  </a:lnTo>
                  <a:lnTo>
                    <a:pt x="1158875" y="21960"/>
                  </a:lnTo>
                  <a:lnTo>
                    <a:pt x="1190890" y="17991"/>
                  </a:lnTo>
                  <a:lnTo>
                    <a:pt x="1225021" y="14287"/>
                  </a:lnTo>
                  <a:lnTo>
                    <a:pt x="1260740" y="10318"/>
                  </a:lnTo>
                  <a:lnTo>
                    <a:pt x="1297517" y="7144"/>
                  </a:lnTo>
                  <a:lnTo>
                    <a:pt x="1316038" y="5556"/>
                  </a:lnTo>
                  <a:lnTo>
                    <a:pt x="1334823" y="4233"/>
                  </a:lnTo>
                  <a:lnTo>
                    <a:pt x="1353609" y="2910"/>
                  </a:lnTo>
                  <a:lnTo>
                    <a:pt x="1372659" y="1852"/>
                  </a:lnTo>
                  <a:lnTo>
                    <a:pt x="1391444" y="1058"/>
                  </a:lnTo>
                  <a:lnTo>
                    <a:pt x="1409965" y="529"/>
                  </a:lnTo>
                  <a:lnTo>
                    <a:pt x="1429015" y="26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6">
              <a:extLst>
                <a:ext uri="{FF2B5EF4-FFF2-40B4-BE49-F238E27FC236}">
                  <a16:creationId xmlns:a16="http://schemas.microsoft.com/office/drawing/2014/main" id="{076DB8FC-78EB-49EC-9367-DBCAEEE3F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025" y="72072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0" name="Group 111">
              <a:extLst>
                <a:ext uri="{FF2B5EF4-FFF2-40B4-BE49-F238E27FC236}">
                  <a16:creationId xmlns:a16="http://schemas.microsoft.com/office/drawing/2014/main" id="{C2C582A3-0825-44C5-9C91-51E675264DCF}"/>
                </a:ext>
              </a:extLst>
            </p:cNvPr>
            <p:cNvGrpSpPr/>
            <p:nvPr/>
          </p:nvGrpSpPr>
          <p:grpSpPr>
            <a:xfrm>
              <a:off x="2963863" y="500063"/>
              <a:ext cx="1260475" cy="3725863"/>
              <a:chOff x="2963863" y="500063"/>
              <a:chExt cx="1260475" cy="3725863"/>
            </a:xfrm>
          </p:grpSpPr>
          <p:sp>
            <p:nvSpPr>
              <p:cNvPr id="156" name="Freeform 7">
                <a:extLst>
                  <a:ext uri="{FF2B5EF4-FFF2-40B4-BE49-F238E27FC236}">
                    <a16:creationId xmlns:a16="http://schemas.microsoft.com/office/drawing/2014/main" id="{67795B24-FB08-4869-A71F-442EA278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688" y="500063"/>
                <a:ext cx="615950" cy="1219200"/>
              </a:xfrm>
              <a:custGeom>
                <a:avLst/>
                <a:gdLst>
                  <a:gd name="T0" fmla="*/ 2272 w 2324"/>
                  <a:gd name="T1" fmla="*/ 3112 h 4607"/>
                  <a:gd name="T2" fmla="*/ 2193 w 2324"/>
                  <a:gd name="T3" fmla="*/ 2789 h 4607"/>
                  <a:gd name="T4" fmla="*/ 1970 w 2324"/>
                  <a:gd name="T5" fmla="*/ 2388 h 4607"/>
                  <a:gd name="T6" fmla="*/ 1652 w 2324"/>
                  <a:gd name="T7" fmla="*/ 1898 h 4607"/>
                  <a:gd name="T8" fmla="*/ 1516 w 2324"/>
                  <a:gd name="T9" fmla="*/ 1701 h 4607"/>
                  <a:gd name="T10" fmla="*/ 1239 w 2324"/>
                  <a:gd name="T11" fmla="*/ 1168 h 4607"/>
                  <a:gd name="T12" fmla="*/ 940 w 2324"/>
                  <a:gd name="T13" fmla="*/ 636 h 4607"/>
                  <a:gd name="T14" fmla="*/ 479 w 2324"/>
                  <a:gd name="T15" fmla="*/ 39 h 4607"/>
                  <a:gd name="T16" fmla="*/ 400 w 2324"/>
                  <a:gd name="T17" fmla="*/ 48 h 4607"/>
                  <a:gd name="T18" fmla="*/ 200 w 2324"/>
                  <a:gd name="T19" fmla="*/ 221 h 4607"/>
                  <a:gd name="T20" fmla="*/ 0 w 2324"/>
                  <a:gd name="T21" fmla="*/ 332 h 4607"/>
                  <a:gd name="T22" fmla="*/ 128 w 2324"/>
                  <a:gd name="T23" fmla="*/ 361 h 4607"/>
                  <a:gd name="T24" fmla="*/ 269 w 2324"/>
                  <a:gd name="T25" fmla="*/ 343 h 4607"/>
                  <a:gd name="T26" fmla="*/ 340 w 2324"/>
                  <a:gd name="T27" fmla="*/ 336 h 4607"/>
                  <a:gd name="T28" fmla="*/ 413 w 2324"/>
                  <a:gd name="T29" fmla="*/ 383 h 4607"/>
                  <a:gd name="T30" fmla="*/ 461 w 2324"/>
                  <a:gd name="T31" fmla="*/ 426 h 4607"/>
                  <a:gd name="T32" fmla="*/ 454 w 2324"/>
                  <a:gd name="T33" fmla="*/ 440 h 4607"/>
                  <a:gd name="T34" fmla="*/ 320 w 2324"/>
                  <a:gd name="T35" fmla="*/ 586 h 4607"/>
                  <a:gd name="T36" fmla="*/ 330 w 2324"/>
                  <a:gd name="T37" fmla="*/ 617 h 4607"/>
                  <a:gd name="T38" fmla="*/ 431 w 2324"/>
                  <a:gd name="T39" fmla="*/ 655 h 4607"/>
                  <a:gd name="T40" fmla="*/ 479 w 2324"/>
                  <a:gd name="T41" fmla="*/ 671 h 4607"/>
                  <a:gd name="T42" fmla="*/ 503 w 2324"/>
                  <a:gd name="T43" fmla="*/ 750 h 4607"/>
                  <a:gd name="T44" fmla="*/ 482 w 2324"/>
                  <a:gd name="T45" fmla="*/ 790 h 4607"/>
                  <a:gd name="T46" fmla="*/ 446 w 2324"/>
                  <a:gd name="T47" fmla="*/ 796 h 4607"/>
                  <a:gd name="T48" fmla="*/ 492 w 2324"/>
                  <a:gd name="T49" fmla="*/ 843 h 4607"/>
                  <a:gd name="T50" fmla="*/ 661 w 2324"/>
                  <a:gd name="T51" fmla="*/ 977 h 4607"/>
                  <a:gd name="T52" fmla="*/ 464 w 2324"/>
                  <a:gd name="T53" fmla="*/ 977 h 4607"/>
                  <a:gd name="T54" fmla="*/ 630 w 2324"/>
                  <a:gd name="T55" fmla="*/ 1081 h 4607"/>
                  <a:gd name="T56" fmla="*/ 738 w 2324"/>
                  <a:gd name="T57" fmla="*/ 1200 h 4607"/>
                  <a:gd name="T58" fmla="*/ 741 w 2324"/>
                  <a:gd name="T59" fmla="*/ 1270 h 4607"/>
                  <a:gd name="T60" fmla="*/ 551 w 2324"/>
                  <a:gd name="T61" fmla="*/ 1203 h 4607"/>
                  <a:gd name="T62" fmla="*/ 699 w 2324"/>
                  <a:gd name="T63" fmla="*/ 1428 h 4607"/>
                  <a:gd name="T64" fmla="*/ 723 w 2324"/>
                  <a:gd name="T65" fmla="*/ 1516 h 4607"/>
                  <a:gd name="T66" fmla="*/ 490 w 2324"/>
                  <a:gd name="T67" fmla="*/ 1481 h 4607"/>
                  <a:gd name="T68" fmla="*/ 327 w 2324"/>
                  <a:gd name="T69" fmla="*/ 1489 h 4607"/>
                  <a:gd name="T70" fmla="*/ 273 w 2324"/>
                  <a:gd name="T71" fmla="*/ 1522 h 4607"/>
                  <a:gd name="T72" fmla="*/ 292 w 2324"/>
                  <a:gd name="T73" fmla="*/ 1551 h 4607"/>
                  <a:gd name="T74" fmla="*/ 290 w 2324"/>
                  <a:gd name="T75" fmla="*/ 1884 h 4607"/>
                  <a:gd name="T76" fmla="*/ 268 w 2324"/>
                  <a:gd name="T77" fmla="*/ 2381 h 4607"/>
                  <a:gd name="T78" fmla="*/ 296 w 2324"/>
                  <a:gd name="T79" fmla="*/ 2573 h 4607"/>
                  <a:gd name="T80" fmla="*/ 400 w 2324"/>
                  <a:gd name="T81" fmla="*/ 2847 h 4607"/>
                  <a:gd name="T82" fmla="*/ 744 w 2324"/>
                  <a:gd name="T83" fmla="*/ 3760 h 4607"/>
                  <a:gd name="T84" fmla="*/ 879 w 2324"/>
                  <a:gd name="T85" fmla="*/ 4071 h 4607"/>
                  <a:gd name="T86" fmla="*/ 1013 w 2324"/>
                  <a:gd name="T87" fmla="*/ 4299 h 4607"/>
                  <a:gd name="T88" fmla="*/ 914 w 2324"/>
                  <a:gd name="T89" fmla="*/ 4607 h 4607"/>
                  <a:gd name="T90" fmla="*/ 1006 w 2324"/>
                  <a:gd name="T91" fmla="*/ 4571 h 4607"/>
                  <a:gd name="T92" fmla="*/ 1087 w 2324"/>
                  <a:gd name="T93" fmla="*/ 4560 h 4607"/>
                  <a:gd name="T94" fmla="*/ 1119 w 2324"/>
                  <a:gd name="T95" fmla="*/ 4525 h 4607"/>
                  <a:gd name="T96" fmla="*/ 1134 w 2324"/>
                  <a:gd name="T97" fmla="*/ 4403 h 4607"/>
                  <a:gd name="T98" fmla="*/ 1178 w 2324"/>
                  <a:gd name="T99" fmla="*/ 4362 h 4607"/>
                  <a:gd name="T100" fmla="*/ 1310 w 2324"/>
                  <a:gd name="T101" fmla="*/ 4334 h 4607"/>
                  <a:gd name="T102" fmla="*/ 1416 w 2324"/>
                  <a:gd name="T103" fmla="*/ 4280 h 4607"/>
                  <a:gd name="T104" fmla="*/ 1478 w 2324"/>
                  <a:gd name="T105" fmla="*/ 4208 h 4607"/>
                  <a:gd name="T106" fmla="*/ 1648 w 2324"/>
                  <a:gd name="T107" fmla="*/ 4210 h 4607"/>
                  <a:gd name="T108" fmla="*/ 1766 w 2324"/>
                  <a:gd name="T109" fmla="*/ 4185 h 4607"/>
                  <a:gd name="T110" fmla="*/ 1872 w 2324"/>
                  <a:gd name="T111" fmla="*/ 4093 h 4607"/>
                  <a:gd name="T112" fmla="*/ 1915 w 2324"/>
                  <a:gd name="T113" fmla="*/ 4001 h 4607"/>
                  <a:gd name="T114" fmla="*/ 1974 w 2324"/>
                  <a:gd name="T115" fmla="*/ 3872 h 4607"/>
                  <a:gd name="T116" fmla="*/ 2042 w 2324"/>
                  <a:gd name="T117" fmla="*/ 3832 h 4607"/>
                  <a:gd name="T118" fmla="*/ 2156 w 2324"/>
                  <a:gd name="T119" fmla="*/ 3739 h 4607"/>
                  <a:gd name="T120" fmla="*/ 2259 w 2324"/>
                  <a:gd name="T121" fmla="*/ 3605 h 4607"/>
                  <a:gd name="T122" fmla="*/ 2314 w 2324"/>
                  <a:gd name="T123" fmla="*/ 3481 h 4607"/>
                  <a:gd name="T124" fmla="*/ 2322 w 2324"/>
                  <a:gd name="T125" fmla="*/ 3385 h 4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24" h="4607">
                    <a:moveTo>
                      <a:pt x="2322" y="3385"/>
                    </a:moveTo>
                    <a:lnTo>
                      <a:pt x="2322" y="3385"/>
                    </a:lnTo>
                    <a:lnTo>
                      <a:pt x="2315" y="3337"/>
                    </a:lnTo>
                    <a:lnTo>
                      <a:pt x="2303" y="3272"/>
                    </a:lnTo>
                    <a:lnTo>
                      <a:pt x="2289" y="3195"/>
                    </a:lnTo>
                    <a:lnTo>
                      <a:pt x="2272" y="3112"/>
                    </a:lnTo>
                    <a:lnTo>
                      <a:pt x="2272" y="3112"/>
                    </a:lnTo>
                    <a:lnTo>
                      <a:pt x="2252" y="3017"/>
                    </a:lnTo>
                    <a:lnTo>
                      <a:pt x="2233" y="2931"/>
                    </a:lnTo>
                    <a:lnTo>
                      <a:pt x="2216" y="2859"/>
                    </a:lnTo>
                    <a:lnTo>
                      <a:pt x="2208" y="2832"/>
                    </a:lnTo>
                    <a:lnTo>
                      <a:pt x="2202" y="2811"/>
                    </a:lnTo>
                    <a:lnTo>
                      <a:pt x="2202" y="2811"/>
                    </a:lnTo>
                    <a:lnTo>
                      <a:pt x="2193" y="2789"/>
                    </a:lnTo>
                    <a:lnTo>
                      <a:pt x="2177" y="2755"/>
                    </a:lnTo>
                    <a:lnTo>
                      <a:pt x="2154" y="2711"/>
                    </a:lnTo>
                    <a:lnTo>
                      <a:pt x="2125" y="2659"/>
                    </a:lnTo>
                    <a:lnTo>
                      <a:pt x="2092" y="2599"/>
                    </a:lnTo>
                    <a:lnTo>
                      <a:pt x="2054" y="2533"/>
                    </a:lnTo>
                    <a:lnTo>
                      <a:pt x="2013" y="2462"/>
                    </a:lnTo>
                    <a:lnTo>
                      <a:pt x="1970" y="2388"/>
                    </a:lnTo>
                    <a:lnTo>
                      <a:pt x="1924" y="2313"/>
                    </a:lnTo>
                    <a:lnTo>
                      <a:pt x="1877" y="2237"/>
                    </a:lnTo>
                    <a:lnTo>
                      <a:pt x="1830" y="2162"/>
                    </a:lnTo>
                    <a:lnTo>
                      <a:pt x="1783" y="2088"/>
                    </a:lnTo>
                    <a:lnTo>
                      <a:pt x="1737" y="2019"/>
                    </a:lnTo>
                    <a:lnTo>
                      <a:pt x="1693" y="1955"/>
                    </a:lnTo>
                    <a:lnTo>
                      <a:pt x="1652" y="1898"/>
                    </a:lnTo>
                    <a:lnTo>
                      <a:pt x="1614" y="1848"/>
                    </a:lnTo>
                    <a:lnTo>
                      <a:pt x="1614" y="1848"/>
                    </a:lnTo>
                    <a:lnTo>
                      <a:pt x="1596" y="1824"/>
                    </a:lnTo>
                    <a:lnTo>
                      <a:pt x="1577" y="1797"/>
                    </a:lnTo>
                    <a:lnTo>
                      <a:pt x="1557" y="1767"/>
                    </a:lnTo>
                    <a:lnTo>
                      <a:pt x="1536" y="1735"/>
                    </a:lnTo>
                    <a:lnTo>
                      <a:pt x="1516" y="1701"/>
                    </a:lnTo>
                    <a:lnTo>
                      <a:pt x="1494" y="1665"/>
                    </a:lnTo>
                    <a:lnTo>
                      <a:pt x="1451" y="1588"/>
                    </a:lnTo>
                    <a:lnTo>
                      <a:pt x="1407" y="1506"/>
                    </a:lnTo>
                    <a:lnTo>
                      <a:pt x="1363" y="1422"/>
                    </a:lnTo>
                    <a:lnTo>
                      <a:pt x="1320" y="1336"/>
                    </a:lnTo>
                    <a:lnTo>
                      <a:pt x="1278" y="1251"/>
                    </a:lnTo>
                    <a:lnTo>
                      <a:pt x="1239" y="1168"/>
                    </a:lnTo>
                    <a:lnTo>
                      <a:pt x="1203" y="1091"/>
                    </a:lnTo>
                    <a:lnTo>
                      <a:pt x="1142" y="958"/>
                    </a:lnTo>
                    <a:lnTo>
                      <a:pt x="1101" y="867"/>
                    </a:lnTo>
                    <a:lnTo>
                      <a:pt x="1086" y="833"/>
                    </a:lnTo>
                    <a:lnTo>
                      <a:pt x="1086" y="833"/>
                    </a:lnTo>
                    <a:lnTo>
                      <a:pt x="1086" y="833"/>
                    </a:lnTo>
                    <a:lnTo>
                      <a:pt x="940" y="636"/>
                    </a:lnTo>
                    <a:lnTo>
                      <a:pt x="842" y="504"/>
                    </a:lnTo>
                    <a:lnTo>
                      <a:pt x="738" y="366"/>
                    </a:lnTo>
                    <a:lnTo>
                      <a:pt x="638" y="234"/>
                    </a:lnTo>
                    <a:lnTo>
                      <a:pt x="590" y="174"/>
                    </a:lnTo>
                    <a:lnTo>
                      <a:pt x="548" y="121"/>
                    </a:lnTo>
                    <a:lnTo>
                      <a:pt x="510" y="75"/>
                    </a:lnTo>
                    <a:lnTo>
                      <a:pt x="479" y="39"/>
                    </a:lnTo>
                    <a:lnTo>
                      <a:pt x="455" y="13"/>
                    </a:lnTo>
                    <a:lnTo>
                      <a:pt x="446" y="5"/>
                    </a:lnTo>
                    <a:lnTo>
                      <a:pt x="439" y="0"/>
                    </a:lnTo>
                    <a:lnTo>
                      <a:pt x="439" y="0"/>
                    </a:lnTo>
                    <a:lnTo>
                      <a:pt x="433" y="8"/>
                    </a:lnTo>
                    <a:lnTo>
                      <a:pt x="414" y="32"/>
                    </a:lnTo>
                    <a:lnTo>
                      <a:pt x="400" y="48"/>
                    </a:lnTo>
                    <a:lnTo>
                      <a:pt x="382" y="68"/>
                    </a:lnTo>
                    <a:lnTo>
                      <a:pt x="361" y="89"/>
                    </a:lnTo>
                    <a:lnTo>
                      <a:pt x="336" y="113"/>
                    </a:lnTo>
                    <a:lnTo>
                      <a:pt x="308" y="138"/>
                    </a:lnTo>
                    <a:lnTo>
                      <a:pt x="276" y="165"/>
                    </a:lnTo>
                    <a:lnTo>
                      <a:pt x="240" y="192"/>
                    </a:lnTo>
                    <a:lnTo>
                      <a:pt x="200" y="221"/>
                    </a:lnTo>
                    <a:lnTo>
                      <a:pt x="156" y="249"/>
                    </a:lnTo>
                    <a:lnTo>
                      <a:pt x="108" y="277"/>
                    </a:lnTo>
                    <a:lnTo>
                      <a:pt x="83" y="291"/>
                    </a:lnTo>
                    <a:lnTo>
                      <a:pt x="56" y="305"/>
                    </a:lnTo>
                    <a:lnTo>
                      <a:pt x="29" y="319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6" y="335"/>
                    </a:lnTo>
                    <a:lnTo>
                      <a:pt x="24" y="340"/>
                    </a:lnTo>
                    <a:lnTo>
                      <a:pt x="52" y="349"/>
                    </a:lnTo>
                    <a:lnTo>
                      <a:pt x="68" y="352"/>
                    </a:lnTo>
                    <a:lnTo>
                      <a:pt x="87" y="356"/>
                    </a:lnTo>
                    <a:lnTo>
                      <a:pt x="107" y="359"/>
                    </a:lnTo>
                    <a:lnTo>
                      <a:pt x="128" y="361"/>
                    </a:lnTo>
                    <a:lnTo>
                      <a:pt x="150" y="362"/>
                    </a:lnTo>
                    <a:lnTo>
                      <a:pt x="173" y="362"/>
                    </a:lnTo>
                    <a:lnTo>
                      <a:pt x="197" y="360"/>
                    </a:lnTo>
                    <a:lnTo>
                      <a:pt x="221" y="357"/>
                    </a:lnTo>
                    <a:lnTo>
                      <a:pt x="245" y="351"/>
                    </a:lnTo>
                    <a:lnTo>
                      <a:pt x="269" y="343"/>
                    </a:lnTo>
                    <a:lnTo>
                      <a:pt x="269" y="343"/>
                    </a:lnTo>
                    <a:lnTo>
                      <a:pt x="281" y="339"/>
                    </a:lnTo>
                    <a:lnTo>
                      <a:pt x="292" y="336"/>
                    </a:lnTo>
                    <a:lnTo>
                      <a:pt x="302" y="335"/>
                    </a:lnTo>
                    <a:lnTo>
                      <a:pt x="313" y="334"/>
                    </a:lnTo>
                    <a:lnTo>
                      <a:pt x="322" y="334"/>
                    </a:lnTo>
                    <a:lnTo>
                      <a:pt x="332" y="334"/>
                    </a:lnTo>
                    <a:lnTo>
                      <a:pt x="340" y="336"/>
                    </a:lnTo>
                    <a:lnTo>
                      <a:pt x="349" y="338"/>
                    </a:lnTo>
                    <a:lnTo>
                      <a:pt x="357" y="341"/>
                    </a:lnTo>
                    <a:lnTo>
                      <a:pt x="364" y="344"/>
                    </a:lnTo>
                    <a:lnTo>
                      <a:pt x="378" y="353"/>
                    </a:lnTo>
                    <a:lnTo>
                      <a:pt x="391" y="362"/>
                    </a:lnTo>
                    <a:lnTo>
                      <a:pt x="403" y="373"/>
                    </a:lnTo>
                    <a:lnTo>
                      <a:pt x="413" y="383"/>
                    </a:lnTo>
                    <a:lnTo>
                      <a:pt x="422" y="394"/>
                    </a:lnTo>
                    <a:lnTo>
                      <a:pt x="438" y="412"/>
                    </a:lnTo>
                    <a:lnTo>
                      <a:pt x="445" y="419"/>
                    </a:lnTo>
                    <a:lnTo>
                      <a:pt x="452" y="424"/>
                    </a:lnTo>
                    <a:lnTo>
                      <a:pt x="455" y="425"/>
                    </a:lnTo>
                    <a:lnTo>
                      <a:pt x="458" y="426"/>
                    </a:lnTo>
                    <a:lnTo>
                      <a:pt x="461" y="426"/>
                    </a:lnTo>
                    <a:lnTo>
                      <a:pt x="464" y="425"/>
                    </a:lnTo>
                    <a:lnTo>
                      <a:pt x="464" y="425"/>
                    </a:lnTo>
                    <a:lnTo>
                      <a:pt x="468" y="424"/>
                    </a:lnTo>
                    <a:lnTo>
                      <a:pt x="468" y="425"/>
                    </a:lnTo>
                    <a:lnTo>
                      <a:pt x="467" y="427"/>
                    </a:lnTo>
                    <a:lnTo>
                      <a:pt x="462" y="432"/>
                    </a:lnTo>
                    <a:lnTo>
                      <a:pt x="454" y="440"/>
                    </a:lnTo>
                    <a:lnTo>
                      <a:pt x="403" y="489"/>
                    </a:lnTo>
                    <a:lnTo>
                      <a:pt x="373" y="519"/>
                    </a:lnTo>
                    <a:lnTo>
                      <a:pt x="359" y="534"/>
                    </a:lnTo>
                    <a:lnTo>
                      <a:pt x="346" y="549"/>
                    </a:lnTo>
                    <a:lnTo>
                      <a:pt x="335" y="562"/>
                    </a:lnTo>
                    <a:lnTo>
                      <a:pt x="326" y="575"/>
                    </a:lnTo>
                    <a:lnTo>
                      <a:pt x="320" y="586"/>
                    </a:lnTo>
                    <a:lnTo>
                      <a:pt x="319" y="591"/>
                    </a:lnTo>
                    <a:lnTo>
                      <a:pt x="318" y="595"/>
                    </a:lnTo>
                    <a:lnTo>
                      <a:pt x="318" y="595"/>
                    </a:lnTo>
                    <a:lnTo>
                      <a:pt x="319" y="599"/>
                    </a:lnTo>
                    <a:lnTo>
                      <a:pt x="320" y="603"/>
                    </a:lnTo>
                    <a:lnTo>
                      <a:pt x="324" y="610"/>
                    </a:lnTo>
                    <a:lnTo>
                      <a:pt x="330" y="617"/>
                    </a:lnTo>
                    <a:lnTo>
                      <a:pt x="338" y="623"/>
                    </a:lnTo>
                    <a:lnTo>
                      <a:pt x="347" y="629"/>
                    </a:lnTo>
                    <a:lnTo>
                      <a:pt x="358" y="634"/>
                    </a:lnTo>
                    <a:lnTo>
                      <a:pt x="370" y="638"/>
                    </a:lnTo>
                    <a:lnTo>
                      <a:pt x="382" y="643"/>
                    </a:lnTo>
                    <a:lnTo>
                      <a:pt x="407" y="650"/>
                    </a:lnTo>
                    <a:lnTo>
                      <a:pt x="431" y="655"/>
                    </a:lnTo>
                    <a:lnTo>
                      <a:pt x="451" y="658"/>
                    </a:lnTo>
                    <a:lnTo>
                      <a:pt x="464" y="659"/>
                    </a:lnTo>
                    <a:lnTo>
                      <a:pt x="464" y="659"/>
                    </a:lnTo>
                    <a:lnTo>
                      <a:pt x="466" y="659"/>
                    </a:lnTo>
                    <a:lnTo>
                      <a:pt x="469" y="660"/>
                    </a:lnTo>
                    <a:lnTo>
                      <a:pt x="474" y="664"/>
                    </a:lnTo>
                    <a:lnTo>
                      <a:pt x="479" y="671"/>
                    </a:lnTo>
                    <a:lnTo>
                      <a:pt x="485" y="680"/>
                    </a:lnTo>
                    <a:lnTo>
                      <a:pt x="490" y="690"/>
                    </a:lnTo>
                    <a:lnTo>
                      <a:pt x="494" y="701"/>
                    </a:lnTo>
                    <a:lnTo>
                      <a:pt x="498" y="713"/>
                    </a:lnTo>
                    <a:lnTo>
                      <a:pt x="501" y="726"/>
                    </a:lnTo>
                    <a:lnTo>
                      <a:pt x="503" y="738"/>
                    </a:lnTo>
                    <a:lnTo>
                      <a:pt x="503" y="750"/>
                    </a:lnTo>
                    <a:lnTo>
                      <a:pt x="502" y="762"/>
                    </a:lnTo>
                    <a:lnTo>
                      <a:pt x="499" y="772"/>
                    </a:lnTo>
                    <a:lnTo>
                      <a:pt x="497" y="777"/>
                    </a:lnTo>
                    <a:lnTo>
                      <a:pt x="494" y="781"/>
                    </a:lnTo>
                    <a:lnTo>
                      <a:pt x="491" y="784"/>
                    </a:lnTo>
                    <a:lnTo>
                      <a:pt x="487" y="787"/>
                    </a:lnTo>
                    <a:lnTo>
                      <a:pt x="482" y="790"/>
                    </a:lnTo>
                    <a:lnTo>
                      <a:pt x="477" y="791"/>
                    </a:lnTo>
                    <a:lnTo>
                      <a:pt x="471" y="793"/>
                    </a:lnTo>
                    <a:lnTo>
                      <a:pt x="464" y="793"/>
                    </a:lnTo>
                    <a:lnTo>
                      <a:pt x="464" y="793"/>
                    </a:lnTo>
                    <a:lnTo>
                      <a:pt x="453" y="794"/>
                    </a:lnTo>
                    <a:lnTo>
                      <a:pt x="449" y="795"/>
                    </a:lnTo>
                    <a:lnTo>
                      <a:pt x="446" y="796"/>
                    </a:lnTo>
                    <a:lnTo>
                      <a:pt x="445" y="798"/>
                    </a:lnTo>
                    <a:lnTo>
                      <a:pt x="445" y="800"/>
                    </a:lnTo>
                    <a:lnTo>
                      <a:pt x="446" y="803"/>
                    </a:lnTo>
                    <a:lnTo>
                      <a:pt x="447" y="806"/>
                    </a:lnTo>
                    <a:lnTo>
                      <a:pt x="454" y="813"/>
                    </a:lnTo>
                    <a:lnTo>
                      <a:pt x="464" y="821"/>
                    </a:lnTo>
                    <a:lnTo>
                      <a:pt x="492" y="843"/>
                    </a:lnTo>
                    <a:lnTo>
                      <a:pt x="529" y="869"/>
                    </a:lnTo>
                    <a:lnTo>
                      <a:pt x="572" y="900"/>
                    </a:lnTo>
                    <a:lnTo>
                      <a:pt x="594" y="918"/>
                    </a:lnTo>
                    <a:lnTo>
                      <a:pt x="617" y="937"/>
                    </a:lnTo>
                    <a:lnTo>
                      <a:pt x="640" y="956"/>
                    </a:lnTo>
                    <a:lnTo>
                      <a:pt x="661" y="977"/>
                    </a:lnTo>
                    <a:lnTo>
                      <a:pt x="661" y="977"/>
                    </a:lnTo>
                    <a:lnTo>
                      <a:pt x="641" y="978"/>
                    </a:lnTo>
                    <a:lnTo>
                      <a:pt x="590" y="980"/>
                    </a:lnTo>
                    <a:lnTo>
                      <a:pt x="559" y="980"/>
                    </a:lnTo>
                    <a:lnTo>
                      <a:pt x="526" y="980"/>
                    </a:lnTo>
                    <a:lnTo>
                      <a:pt x="494" y="979"/>
                    </a:lnTo>
                    <a:lnTo>
                      <a:pt x="464" y="977"/>
                    </a:lnTo>
                    <a:lnTo>
                      <a:pt x="464" y="977"/>
                    </a:lnTo>
                    <a:lnTo>
                      <a:pt x="475" y="982"/>
                    </a:lnTo>
                    <a:lnTo>
                      <a:pt x="506" y="999"/>
                    </a:lnTo>
                    <a:lnTo>
                      <a:pt x="527" y="1010"/>
                    </a:lnTo>
                    <a:lnTo>
                      <a:pt x="550" y="1025"/>
                    </a:lnTo>
                    <a:lnTo>
                      <a:pt x="575" y="1041"/>
                    </a:lnTo>
                    <a:lnTo>
                      <a:pt x="602" y="1060"/>
                    </a:lnTo>
                    <a:lnTo>
                      <a:pt x="630" y="1081"/>
                    </a:lnTo>
                    <a:lnTo>
                      <a:pt x="656" y="1104"/>
                    </a:lnTo>
                    <a:lnTo>
                      <a:pt x="682" y="1129"/>
                    </a:lnTo>
                    <a:lnTo>
                      <a:pt x="694" y="1142"/>
                    </a:lnTo>
                    <a:lnTo>
                      <a:pt x="706" y="1156"/>
                    </a:lnTo>
                    <a:lnTo>
                      <a:pt x="717" y="1170"/>
                    </a:lnTo>
                    <a:lnTo>
                      <a:pt x="728" y="1185"/>
                    </a:lnTo>
                    <a:lnTo>
                      <a:pt x="738" y="1200"/>
                    </a:lnTo>
                    <a:lnTo>
                      <a:pt x="747" y="1215"/>
                    </a:lnTo>
                    <a:lnTo>
                      <a:pt x="755" y="1231"/>
                    </a:lnTo>
                    <a:lnTo>
                      <a:pt x="762" y="1248"/>
                    </a:lnTo>
                    <a:lnTo>
                      <a:pt x="768" y="1265"/>
                    </a:lnTo>
                    <a:lnTo>
                      <a:pt x="772" y="1282"/>
                    </a:lnTo>
                    <a:lnTo>
                      <a:pt x="772" y="1282"/>
                    </a:lnTo>
                    <a:lnTo>
                      <a:pt x="741" y="1270"/>
                    </a:lnTo>
                    <a:lnTo>
                      <a:pt x="670" y="1243"/>
                    </a:lnTo>
                    <a:lnTo>
                      <a:pt x="631" y="1228"/>
                    </a:lnTo>
                    <a:lnTo>
                      <a:pt x="594" y="1215"/>
                    </a:lnTo>
                    <a:lnTo>
                      <a:pt x="566" y="1207"/>
                    </a:lnTo>
                    <a:lnTo>
                      <a:pt x="557" y="1204"/>
                    </a:lnTo>
                    <a:lnTo>
                      <a:pt x="551" y="1203"/>
                    </a:lnTo>
                    <a:lnTo>
                      <a:pt x="551" y="1203"/>
                    </a:lnTo>
                    <a:lnTo>
                      <a:pt x="579" y="1239"/>
                    </a:lnTo>
                    <a:lnTo>
                      <a:pt x="607" y="1279"/>
                    </a:lnTo>
                    <a:lnTo>
                      <a:pt x="640" y="1326"/>
                    </a:lnTo>
                    <a:lnTo>
                      <a:pt x="656" y="1351"/>
                    </a:lnTo>
                    <a:lnTo>
                      <a:pt x="672" y="1377"/>
                    </a:lnTo>
                    <a:lnTo>
                      <a:pt x="686" y="1403"/>
                    </a:lnTo>
                    <a:lnTo>
                      <a:pt x="699" y="1428"/>
                    </a:lnTo>
                    <a:lnTo>
                      <a:pt x="710" y="1453"/>
                    </a:lnTo>
                    <a:lnTo>
                      <a:pt x="717" y="1476"/>
                    </a:lnTo>
                    <a:lnTo>
                      <a:pt x="720" y="1487"/>
                    </a:lnTo>
                    <a:lnTo>
                      <a:pt x="722" y="1497"/>
                    </a:lnTo>
                    <a:lnTo>
                      <a:pt x="723" y="1507"/>
                    </a:lnTo>
                    <a:lnTo>
                      <a:pt x="723" y="1516"/>
                    </a:lnTo>
                    <a:lnTo>
                      <a:pt x="723" y="1516"/>
                    </a:lnTo>
                    <a:lnTo>
                      <a:pt x="707" y="1512"/>
                    </a:lnTo>
                    <a:lnTo>
                      <a:pt x="665" y="1504"/>
                    </a:lnTo>
                    <a:lnTo>
                      <a:pt x="636" y="1499"/>
                    </a:lnTo>
                    <a:lnTo>
                      <a:pt x="602" y="1494"/>
                    </a:lnTo>
                    <a:lnTo>
                      <a:pt x="567" y="1489"/>
                    </a:lnTo>
                    <a:lnTo>
                      <a:pt x="529" y="1484"/>
                    </a:lnTo>
                    <a:lnTo>
                      <a:pt x="490" y="1481"/>
                    </a:lnTo>
                    <a:lnTo>
                      <a:pt x="451" y="1479"/>
                    </a:lnTo>
                    <a:lnTo>
                      <a:pt x="413" y="1479"/>
                    </a:lnTo>
                    <a:lnTo>
                      <a:pt x="395" y="1480"/>
                    </a:lnTo>
                    <a:lnTo>
                      <a:pt x="377" y="1481"/>
                    </a:lnTo>
                    <a:lnTo>
                      <a:pt x="359" y="1483"/>
                    </a:lnTo>
                    <a:lnTo>
                      <a:pt x="342" y="1486"/>
                    </a:lnTo>
                    <a:lnTo>
                      <a:pt x="327" y="1489"/>
                    </a:lnTo>
                    <a:lnTo>
                      <a:pt x="312" y="1493"/>
                    </a:lnTo>
                    <a:lnTo>
                      <a:pt x="298" y="1498"/>
                    </a:lnTo>
                    <a:lnTo>
                      <a:pt x="285" y="1504"/>
                    </a:lnTo>
                    <a:lnTo>
                      <a:pt x="274" y="1511"/>
                    </a:lnTo>
                    <a:lnTo>
                      <a:pt x="264" y="1519"/>
                    </a:lnTo>
                    <a:lnTo>
                      <a:pt x="264" y="1519"/>
                    </a:lnTo>
                    <a:lnTo>
                      <a:pt x="273" y="1522"/>
                    </a:lnTo>
                    <a:lnTo>
                      <a:pt x="280" y="1527"/>
                    </a:lnTo>
                    <a:lnTo>
                      <a:pt x="283" y="1531"/>
                    </a:lnTo>
                    <a:lnTo>
                      <a:pt x="286" y="1535"/>
                    </a:lnTo>
                    <a:lnTo>
                      <a:pt x="288" y="1539"/>
                    </a:lnTo>
                    <a:lnTo>
                      <a:pt x="290" y="1544"/>
                    </a:lnTo>
                    <a:lnTo>
                      <a:pt x="290" y="1544"/>
                    </a:lnTo>
                    <a:lnTo>
                      <a:pt x="292" y="1551"/>
                    </a:lnTo>
                    <a:lnTo>
                      <a:pt x="293" y="1561"/>
                    </a:lnTo>
                    <a:lnTo>
                      <a:pt x="296" y="1588"/>
                    </a:lnTo>
                    <a:lnTo>
                      <a:pt x="297" y="1623"/>
                    </a:lnTo>
                    <a:lnTo>
                      <a:pt x="297" y="1665"/>
                    </a:lnTo>
                    <a:lnTo>
                      <a:pt x="296" y="1714"/>
                    </a:lnTo>
                    <a:lnTo>
                      <a:pt x="295" y="1767"/>
                    </a:lnTo>
                    <a:lnTo>
                      <a:pt x="290" y="1884"/>
                    </a:lnTo>
                    <a:lnTo>
                      <a:pt x="284" y="2007"/>
                    </a:lnTo>
                    <a:lnTo>
                      <a:pt x="278" y="2126"/>
                    </a:lnTo>
                    <a:lnTo>
                      <a:pt x="273" y="2233"/>
                    </a:lnTo>
                    <a:lnTo>
                      <a:pt x="269" y="2316"/>
                    </a:lnTo>
                    <a:lnTo>
                      <a:pt x="269" y="2316"/>
                    </a:lnTo>
                    <a:lnTo>
                      <a:pt x="268" y="2349"/>
                    </a:lnTo>
                    <a:lnTo>
                      <a:pt x="268" y="2381"/>
                    </a:lnTo>
                    <a:lnTo>
                      <a:pt x="269" y="2411"/>
                    </a:lnTo>
                    <a:lnTo>
                      <a:pt x="271" y="2440"/>
                    </a:lnTo>
                    <a:lnTo>
                      <a:pt x="275" y="2468"/>
                    </a:lnTo>
                    <a:lnTo>
                      <a:pt x="278" y="2495"/>
                    </a:lnTo>
                    <a:lnTo>
                      <a:pt x="283" y="2522"/>
                    </a:lnTo>
                    <a:lnTo>
                      <a:pt x="289" y="2548"/>
                    </a:lnTo>
                    <a:lnTo>
                      <a:pt x="296" y="2573"/>
                    </a:lnTo>
                    <a:lnTo>
                      <a:pt x="304" y="2599"/>
                    </a:lnTo>
                    <a:lnTo>
                      <a:pt x="312" y="2625"/>
                    </a:lnTo>
                    <a:lnTo>
                      <a:pt x="322" y="2652"/>
                    </a:lnTo>
                    <a:lnTo>
                      <a:pt x="343" y="2708"/>
                    </a:lnTo>
                    <a:lnTo>
                      <a:pt x="368" y="2769"/>
                    </a:lnTo>
                    <a:lnTo>
                      <a:pt x="368" y="2769"/>
                    </a:lnTo>
                    <a:lnTo>
                      <a:pt x="400" y="2847"/>
                    </a:lnTo>
                    <a:lnTo>
                      <a:pt x="440" y="2950"/>
                    </a:lnTo>
                    <a:lnTo>
                      <a:pt x="488" y="3074"/>
                    </a:lnTo>
                    <a:lnTo>
                      <a:pt x="539" y="3209"/>
                    </a:lnTo>
                    <a:lnTo>
                      <a:pt x="593" y="3351"/>
                    </a:lnTo>
                    <a:lnTo>
                      <a:pt x="647" y="3495"/>
                    </a:lnTo>
                    <a:lnTo>
                      <a:pt x="698" y="3633"/>
                    </a:lnTo>
                    <a:lnTo>
                      <a:pt x="744" y="3760"/>
                    </a:lnTo>
                    <a:lnTo>
                      <a:pt x="744" y="3760"/>
                    </a:lnTo>
                    <a:lnTo>
                      <a:pt x="766" y="3818"/>
                    </a:lnTo>
                    <a:lnTo>
                      <a:pt x="788" y="3874"/>
                    </a:lnTo>
                    <a:lnTo>
                      <a:pt x="811" y="3929"/>
                    </a:lnTo>
                    <a:lnTo>
                      <a:pt x="834" y="3979"/>
                    </a:lnTo>
                    <a:lnTo>
                      <a:pt x="856" y="4027"/>
                    </a:lnTo>
                    <a:lnTo>
                      <a:pt x="879" y="4071"/>
                    </a:lnTo>
                    <a:lnTo>
                      <a:pt x="900" y="4112"/>
                    </a:lnTo>
                    <a:lnTo>
                      <a:pt x="921" y="4149"/>
                    </a:lnTo>
                    <a:lnTo>
                      <a:pt x="940" y="4183"/>
                    </a:lnTo>
                    <a:lnTo>
                      <a:pt x="957" y="4212"/>
                    </a:lnTo>
                    <a:lnTo>
                      <a:pt x="987" y="4259"/>
                    </a:lnTo>
                    <a:lnTo>
                      <a:pt x="1006" y="4288"/>
                    </a:lnTo>
                    <a:lnTo>
                      <a:pt x="1013" y="4299"/>
                    </a:lnTo>
                    <a:lnTo>
                      <a:pt x="1119" y="4320"/>
                    </a:lnTo>
                    <a:lnTo>
                      <a:pt x="878" y="4503"/>
                    </a:lnTo>
                    <a:lnTo>
                      <a:pt x="878" y="4503"/>
                    </a:lnTo>
                    <a:lnTo>
                      <a:pt x="886" y="4529"/>
                    </a:lnTo>
                    <a:lnTo>
                      <a:pt x="895" y="4556"/>
                    </a:lnTo>
                    <a:lnTo>
                      <a:pt x="904" y="4582"/>
                    </a:lnTo>
                    <a:lnTo>
                      <a:pt x="914" y="4607"/>
                    </a:lnTo>
                    <a:lnTo>
                      <a:pt x="914" y="4607"/>
                    </a:lnTo>
                    <a:lnTo>
                      <a:pt x="938" y="4599"/>
                    </a:lnTo>
                    <a:lnTo>
                      <a:pt x="961" y="4591"/>
                    </a:lnTo>
                    <a:lnTo>
                      <a:pt x="982" y="4583"/>
                    </a:lnTo>
                    <a:lnTo>
                      <a:pt x="999" y="4574"/>
                    </a:lnTo>
                    <a:lnTo>
                      <a:pt x="999" y="4574"/>
                    </a:lnTo>
                    <a:lnTo>
                      <a:pt x="1006" y="4571"/>
                    </a:lnTo>
                    <a:lnTo>
                      <a:pt x="1014" y="4568"/>
                    </a:lnTo>
                    <a:lnTo>
                      <a:pt x="1022" y="4567"/>
                    </a:lnTo>
                    <a:lnTo>
                      <a:pt x="1031" y="4566"/>
                    </a:lnTo>
                    <a:lnTo>
                      <a:pt x="1050" y="4564"/>
                    </a:lnTo>
                    <a:lnTo>
                      <a:pt x="1069" y="4563"/>
                    </a:lnTo>
                    <a:lnTo>
                      <a:pt x="1078" y="4562"/>
                    </a:lnTo>
                    <a:lnTo>
                      <a:pt x="1087" y="4560"/>
                    </a:lnTo>
                    <a:lnTo>
                      <a:pt x="1095" y="4557"/>
                    </a:lnTo>
                    <a:lnTo>
                      <a:pt x="1102" y="4554"/>
                    </a:lnTo>
                    <a:lnTo>
                      <a:pt x="1108" y="4549"/>
                    </a:lnTo>
                    <a:lnTo>
                      <a:pt x="1113" y="4542"/>
                    </a:lnTo>
                    <a:lnTo>
                      <a:pt x="1117" y="4535"/>
                    </a:lnTo>
                    <a:lnTo>
                      <a:pt x="1119" y="4525"/>
                    </a:lnTo>
                    <a:lnTo>
                      <a:pt x="1119" y="4525"/>
                    </a:lnTo>
                    <a:lnTo>
                      <a:pt x="1121" y="4503"/>
                    </a:lnTo>
                    <a:lnTo>
                      <a:pt x="1122" y="4480"/>
                    </a:lnTo>
                    <a:lnTo>
                      <a:pt x="1124" y="4456"/>
                    </a:lnTo>
                    <a:lnTo>
                      <a:pt x="1127" y="4434"/>
                    </a:lnTo>
                    <a:lnTo>
                      <a:pt x="1129" y="4423"/>
                    </a:lnTo>
                    <a:lnTo>
                      <a:pt x="1131" y="4413"/>
                    </a:lnTo>
                    <a:lnTo>
                      <a:pt x="1134" y="4403"/>
                    </a:lnTo>
                    <a:lnTo>
                      <a:pt x="1138" y="4395"/>
                    </a:lnTo>
                    <a:lnTo>
                      <a:pt x="1142" y="4387"/>
                    </a:lnTo>
                    <a:lnTo>
                      <a:pt x="1147" y="4380"/>
                    </a:lnTo>
                    <a:lnTo>
                      <a:pt x="1154" y="4374"/>
                    </a:lnTo>
                    <a:lnTo>
                      <a:pt x="1161" y="4369"/>
                    </a:lnTo>
                    <a:lnTo>
                      <a:pt x="1161" y="4369"/>
                    </a:lnTo>
                    <a:lnTo>
                      <a:pt x="1178" y="4362"/>
                    </a:lnTo>
                    <a:lnTo>
                      <a:pt x="1195" y="4357"/>
                    </a:lnTo>
                    <a:lnTo>
                      <a:pt x="1214" y="4352"/>
                    </a:lnTo>
                    <a:lnTo>
                      <a:pt x="1233" y="4349"/>
                    </a:lnTo>
                    <a:lnTo>
                      <a:pt x="1272" y="4342"/>
                    </a:lnTo>
                    <a:lnTo>
                      <a:pt x="1291" y="4339"/>
                    </a:lnTo>
                    <a:lnTo>
                      <a:pt x="1310" y="4334"/>
                    </a:lnTo>
                    <a:lnTo>
                      <a:pt x="1310" y="4334"/>
                    </a:lnTo>
                    <a:lnTo>
                      <a:pt x="1326" y="4328"/>
                    </a:lnTo>
                    <a:lnTo>
                      <a:pt x="1342" y="4322"/>
                    </a:lnTo>
                    <a:lnTo>
                      <a:pt x="1358" y="4314"/>
                    </a:lnTo>
                    <a:lnTo>
                      <a:pt x="1374" y="4306"/>
                    </a:lnTo>
                    <a:lnTo>
                      <a:pt x="1399" y="4290"/>
                    </a:lnTo>
                    <a:lnTo>
                      <a:pt x="1416" y="4280"/>
                    </a:lnTo>
                    <a:lnTo>
                      <a:pt x="1416" y="4280"/>
                    </a:lnTo>
                    <a:lnTo>
                      <a:pt x="1432" y="4254"/>
                    </a:lnTo>
                    <a:lnTo>
                      <a:pt x="1441" y="4241"/>
                    </a:lnTo>
                    <a:lnTo>
                      <a:pt x="1450" y="4230"/>
                    </a:lnTo>
                    <a:lnTo>
                      <a:pt x="1459" y="4221"/>
                    </a:lnTo>
                    <a:lnTo>
                      <a:pt x="1468" y="4213"/>
                    </a:lnTo>
                    <a:lnTo>
                      <a:pt x="1473" y="4210"/>
                    </a:lnTo>
                    <a:lnTo>
                      <a:pt x="1478" y="4208"/>
                    </a:lnTo>
                    <a:lnTo>
                      <a:pt x="1482" y="4207"/>
                    </a:lnTo>
                    <a:lnTo>
                      <a:pt x="1487" y="4207"/>
                    </a:lnTo>
                    <a:lnTo>
                      <a:pt x="1487" y="4207"/>
                    </a:lnTo>
                    <a:lnTo>
                      <a:pt x="1529" y="4208"/>
                    </a:lnTo>
                    <a:lnTo>
                      <a:pt x="1586" y="4209"/>
                    </a:lnTo>
                    <a:lnTo>
                      <a:pt x="1617" y="4210"/>
                    </a:lnTo>
                    <a:lnTo>
                      <a:pt x="1648" y="4210"/>
                    </a:lnTo>
                    <a:lnTo>
                      <a:pt x="1678" y="4209"/>
                    </a:lnTo>
                    <a:lnTo>
                      <a:pt x="1706" y="4207"/>
                    </a:lnTo>
                    <a:lnTo>
                      <a:pt x="1706" y="4207"/>
                    </a:lnTo>
                    <a:lnTo>
                      <a:pt x="1720" y="4204"/>
                    </a:lnTo>
                    <a:lnTo>
                      <a:pt x="1734" y="4200"/>
                    </a:lnTo>
                    <a:lnTo>
                      <a:pt x="1750" y="4193"/>
                    </a:lnTo>
                    <a:lnTo>
                      <a:pt x="1766" y="4185"/>
                    </a:lnTo>
                    <a:lnTo>
                      <a:pt x="1783" y="4175"/>
                    </a:lnTo>
                    <a:lnTo>
                      <a:pt x="1799" y="4164"/>
                    </a:lnTo>
                    <a:lnTo>
                      <a:pt x="1815" y="4151"/>
                    </a:lnTo>
                    <a:lnTo>
                      <a:pt x="1831" y="4138"/>
                    </a:lnTo>
                    <a:lnTo>
                      <a:pt x="1846" y="4123"/>
                    </a:lnTo>
                    <a:lnTo>
                      <a:pt x="1860" y="4108"/>
                    </a:lnTo>
                    <a:lnTo>
                      <a:pt x="1872" y="4093"/>
                    </a:lnTo>
                    <a:lnTo>
                      <a:pt x="1884" y="4077"/>
                    </a:lnTo>
                    <a:lnTo>
                      <a:pt x="1894" y="4061"/>
                    </a:lnTo>
                    <a:lnTo>
                      <a:pt x="1902" y="4046"/>
                    </a:lnTo>
                    <a:lnTo>
                      <a:pt x="1908" y="4030"/>
                    </a:lnTo>
                    <a:lnTo>
                      <a:pt x="1912" y="4016"/>
                    </a:lnTo>
                    <a:lnTo>
                      <a:pt x="1912" y="4016"/>
                    </a:lnTo>
                    <a:lnTo>
                      <a:pt x="1915" y="4001"/>
                    </a:lnTo>
                    <a:lnTo>
                      <a:pt x="1919" y="3987"/>
                    </a:lnTo>
                    <a:lnTo>
                      <a:pt x="1924" y="3972"/>
                    </a:lnTo>
                    <a:lnTo>
                      <a:pt x="1929" y="3958"/>
                    </a:lnTo>
                    <a:lnTo>
                      <a:pt x="1941" y="3932"/>
                    </a:lnTo>
                    <a:lnTo>
                      <a:pt x="1953" y="3908"/>
                    </a:lnTo>
                    <a:lnTo>
                      <a:pt x="1964" y="3888"/>
                    </a:lnTo>
                    <a:lnTo>
                      <a:pt x="1974" y="3872"/>
                    </a:lnTo>
                    <a:lnTo>
                      <a:pt x="1983" y="3859"/>
                    </a:lnTo>
                    <a:lnTo>
                      <a:pt x="1983" y="3859"/>
                    </a:lnTo>
                    <a:lnTo>
                      <a:pt x="1986" y="3858"/>
                    </a:lnTo>
                    <a:lnTo>
                      <a:pt x="1995" y="3855"/>
                    </a:lnTo>
                    <a:lnTo>
                      <a:pt x="2010" y="3849"/>
                    </a:lnTo>
                    <a:lnTo>
                      <a:pt x="2031" y="3839"/>
                    </a:lnTo>
                    <a:lnTo>
                      <a:pt x="2042" y="3832"/>
                    </a:lnTo>
                    <a:lnTo>
                      <a:pt x="2056" y="3823"/>
                    </a:lnTo>
                    <a:lnTo>
                      <a:pt x="2070" y="3814"/>
                    </a:lnTo>
                    <a:lnTo>
                      <a:pt x="2085" y="3802"/>
                    </a:lnTo>
                    <a:lnTo>
                      <a:pt x="2101" y="3789"/>
                    </a:lnTo>
                    <a:lnTo>
                      <a:pt x="2119" y="3774"/>
                    </a:lnTo>
                    <a:lnTo>
                      <a:pt x="2137" y="3758"/>
                    </a:lnTo>
                    <a:lnTo>
                      <a:pt x="2156" y="3739"/>
                    </a:lnTo>
                    <a:lnTo>
                      <a:pt x="2156" y="3739"/>
                    </a:lnTo>
                    <a:lnTo>
                      <a:pt x="2184" y="3707"/>
                    </a:lnTo>
                    <a:lnTo>
                      <a:pt x="2212" y="3674"/>
                    </a:lnTo>
                    <a:lnTo>
                      <a:pt x="2224" y="3657"/>
                    </a:lnTo>
                    <a:lnTo>
                      <a:pt x="2237" y="3640"/>
                    </a:lnTo>
                    <a:lnTo>
                      <a:pt x="2248" y="3623"/>
                    </a:lnTo>
                    <a:lnTo>
                      <a:pt x="2259" y="3605"/>
                    </a:lnTo>
                    <a:lnTo>
                      <a:pt x="2269" y="3587"/>
                    </a:lnTo>
                    <a:lnTo>
                      <a:pt x="2279" y="3569"/>
                    </a:lnTo>
                    <a:lnTo>
                      <a:pt x="2288" y="3552"/>
                    </a:lnTo>
                    <a:lnTo>
                      <a:pt x="2295" y="3534"/>
                    </a:lnTo>
                    <a:lnTo>
                      <a:pt x="2302" y="3516"/>
                    </a:lnTo>
                    <a:lnTo>
                      <a:pt x="2308" y="3499"/>
                    </a:lnTo>
                    <a:lnTo>
                      <a:pt x="2314" y="3481"/>
                    </a:lnTo>
                    <a:lnTo>
                      <a:pt x="2318" y="3464"/>
                    </a:lnTo>
                    <a:lnTo>
                      <a:pt x="2318" y="3464"/>
                    </a:lnTo>
                    <a:lnTo>
                      <a:pt x="2321" y="3443"/>
                    </a:lnTo>
                    <a:lnTo>
                      <a:pt x="2323" y="3423"/>
                    </a:lnTo>
                    <a:lnTo>
                      <a:pt x="2324" y="3404"/>
                    </a:lnTo>
                    <a:lnTo>
                      <a:pt x="2322" y="3385"/>
                    </a:lnTo>
                    <a:lnTo>
                      <a:pt x="2322" y="3385"/>
                    </a:lnTo>
                    <a:close/>
                  </a:path>
                </a:pathLst>
              </a:custGeom>
              <a:solidFill>
                <a:srgbClr val="E3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DE56B0E5-CE25-4037-A10B-56698974C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863" y="1298575"/>
                <a:ext cx="903288" cy="900113"/>
              </a:xfrm>
              <a:custGeom>
                <a:avLst/>
                <a:gdLst>
                  <a:gd name="T0" fmla="*/ 3346 w 3416"/>
                  <a:gd name="T1" fmla="*/ 2632 h 3401"/>
                  <a:gd name="T2" fmla="*/ 3296 w 3416"/>
                  <a:gd name="T3" fmla="*/ 2324 h 3401"/>
                  <a:gd name="T4" fmla="*/ 3012 w 3416"/>
                  <a:gd name="T5" fmla="*/ 2318 h 3401"/>
                  <a:gd name="T6" fmla="*/ 2833 w 3416"/>
                  <a:gd name="T7" fmla="*/ 2273 h 3401"/>
                  <a:gd name="T8" fmla="*/ 2757 w 3416"/>
                  <a:gd name="T9" fmla="*/ 2232 h 3401"/>
                  <a:gd name="T10" fmla="*/ 2672 w 3416"/>
                  <a:gd name="T11" fmla="*/ 2117 h 3401"/>
                  <a:gd name="T12" fmla="*/ 2552 w 3416"/>
                  <a:gd name="T13" fmla="*/ 1858 h 3401"/>
                  <a:gd name="T14" fmla="*/ 2500 w 3416"/>
                  <a:gd name="T15" fmla="*/ 1770 h 3401"/>
                  <a:gd name="T16" fmla="*/ 2393 w 3416"/>
                  <a:gd name="T17" fmla="*/ 1659 h 3401"/>
                  <a:gd name="T18" fmla="*/ 2354 w 3416"/>
                  <a:gd name="T19" fmla="*/ 1600 h 3401"/>
                  <a:gd name="T20" fmla="*/ 2311 w 3416"/>
                  <a:gd name="T21" fmla="*/ 1481 h 3401"/>
                  <a:gd name="T22" fmla="*/ 2272 w 3416"/>
                  <a:gd name="T23" fmla="*/ 1455 h 3401"/>
                  <a:gd name="T24" fmla="*/ 2223 w 3416"/>
                  <a:gd name="T25" fmla="*/ 1376 h 3401"/>
                  <a:gd name="T26" fmla="*/ 2150 w 3416"/>
                  <a:gd name="T27" fmla="*/ 1270 h 3401"/>
                  <a:gd name="T28" fmla="*/ 2033 w 3416"/>
                  <a:gd name="T29" fmla="*/ 1215 h 3401"/>
                  <a:gd name="T30" fmla="*/ 1997 w 3416"/>
                  <a:gd name="T31" fmla="*/ 1163 h 3401"/>
                  <a:gd name="T32" fmla="*/ 1910 w 3416"/>
                  <a:gd name="T33" fmla="*/ 973 h 3401"/>
                  <a:gd name="T34" fmla="*/ 1898 w 3416"/>
                  <a:gd name="T35" fmla="*/ 899 h 3401"/>
                  <a:gd name="T36" fmla="*/ 1940 w 3416"/>
                  <a:gd name="T37" fmla="*/ 753 h 3401"/>
                  <a:gd name="T38" fmla="*/ 1910 w 3416"/>
                  <a:gd name="T39" fmla="*/ 528 h 3401"/>
                  <a:gd name="T40" fmla="*/ 1874 w 3416"/>
                  <a:gd name="T41" fmla="*/ 338 h 3401"/>
                  <a:gd name="T42" fmla="*/ 1827 w 3416"/>
                  <a:gd name="T43" fmla="*/ 241 h 3401"/>
                  <a:gd name="T44" fmla="*/ 1713 w 3416"/>
                  <a:gd name="T45" fmla="*/ 2 h 3401"/>
                  <a:gd name="T46" fmla="*/ 1633 w 3416"/>
                  <a:gd name="T47" fmla="*/ 7 h 3401"/>
                  <a:gd name="T48" fmla="*/ 1509 w 3416"/>
                  <a:gd name="T49" fmla="*/ 64 h 3401"/>
                  <a:gd name="T50" fmla="*/ 1398 w 3416"/>
                  <a:gd name="T51" fmla="*/ 174 h 3401"/>
                  <a:gd name="T52" fmla="*/ 1365 w 3416"/>
                  <a:gd name="T53" fmla="*/ 242 h 3401"/>
                  <a:gd name="T54" fmla="*/ 1350 w 3416"/>
                  <a:gd name="T55" fmla="*/ 375 h 3401"/>
                  <a:gd name="T56" fmla="*/ 1377 w 3416"/>
                  <a:gd name="T57" fmla="*/ 744 h 3401"/>
                  <a:gd name="T58" fmla="*/ 1382 w 3416"/>
                  <a:gd name="T59" fmla="*/ 997 h 3401"/>
                  <a:gd name="T60" fmla="*/ 1342 w 3416"/>
                  <a:gd name="T61" fmla="*/ 1185 h 3401"/>
                  <a:gd name="T62" fmla="*/ 1306 w 3416"/>
                  <a:gd name="T63" fmla="*/ 1255 h 3401"/>
                  <a:gd name="T64" fmla="*/ 1182 w 3416"/>
                  <a:gd name="T65" fmla="*/ 1386 h 3401"/>
                  <a:gd name="T66" fmla="*/ 1029 w 3416"/>
                  <a:gd name="T67" fmla="*/ 1502 h 3401"/>
                  <a:gd name="T68" fmla="*/ 931 w 3416"/>
                  <a:gd name="T69" fmla="*/ 1538 h 3401"/>
                  <a:gd name="T70" fmla="*/ 817 w 3416"/>
                  <a:gd name="T71" fmla="*/ 1570 h 3401"/>
                  <a:gd name="T72" fmla="*/ 771 w 3416"/>
                  <a:gd name="T73" fmla="*/ 1609 h 3401"/>
                  <a:gd name="T74" fmla="*/ 775 w 3416"/>
                  <a:gd name="T75" fmla="*/ 1646 h 3401"/>
                  <a:gd name="T76" fmla="*/ 814 w 3416"/>
                  <a:gd name="T77" fmla="*/ 1687 h 3401"/>
                  <a:gd name="T78" fmla="*/ 854 w 3416"/>
                  <a:gd name="T79" fmla="*/ 1696 h 3401"/>
                  <a:gd name="T80" fmla="*/ 843 w 3416"/>
                  <a:gd name="T81" fmla="*/ 1723 h 3401"/>
                  <a:gd name="T82" fmla="*/ 704 w 3416"/>
                  <a:gd name="T83" fmla="*/ 1821 h 3401"/>
                  <a:gd name="T84" fmla="*/ 571 w 3416"/>
                  <a:gd name="T85" fmla="*/ 1871 h 3401"/>
                  <a:gd name="T86" fmla="*/ 474 w 3416"/>
                  <a:gd name="T87" fmla="*/ 1878 h 3401"/>
                  <a:gd name="T88" fmla="*/ 180 w 3416"/>
                  <a:gd name="T89" fmla="*/ 1864 h 3401"/>
                  <a:gd name="T90" fmla="*/ 94 w 3416"/>
                  <a:gd name="T91" fmla="*/ 1882 h 3401"/>
                  <a:gd name="T92" fmla="*/ 45 w 3416"/>
                  <a:gd name="T93" fmla="*/ 1924 h 3401"/>
                  <a:gd name="T94" fmla="*/ 3 w 3416"/>
                  <a:gd name="T95" fmla="*/ 2032 h 3401"/>
                  <a:gd name="T96" fmla="*/ 10 w 3416"/>
                  <a:gd name="T97" fmla="*/ 2126 h 3401"/>
                  <a:gd name="T98" fmla="*/ 87 w 3416"/>
                  <a:gd name="T99" fmla="*/ 2221 h 3401"/>
                  <a:gd name="T100" fmla="*/ 249 w 3416"/>
                  <a:gd name="T101" fmla="*/ 2327 h 3401"/>
                  <a:gd name="T102" fmla="*/ 437 w 3416"/>
                  <a:gd name="T103" fmla="*/ 2366 h 3401"/>
                  <a:gd name="T104" fmla="*/ 508 w 3416"/>
                  <a:gd name="T105" fmla="*/ 2374 h 3401"/>
                  <a:gd name="T106" fmla="*/ 746 w 3416"/>
                  <a:gd name="T107" fmla="*/ 2462 h 3401"/>
                  <a:gd name="T108" fmla="*/ 1122 w 3416"/>
                  <a:gd name="T109" fmla="*/ 2622 h 3401"/>
                  <a:gd name="T110" fmla="*/ 1862 w 3416"/>
                  <a:gd name="T111" fmla="*/ 2943 h 3401"/>
                  <a:gd name="T112" fmla="*/ 2276 w 3416"/>
                  <a:gd name="T113" fmla="*/ 3142 h 3401"/>
                  <a:gd name="T114" fmla="*/ 2542 w 3416"/>
                  <a:gd name="T115" fmla="*/ 3234 h 3401"/>
                  <a:gd name="T116" fmla="*/ 2989 w 3416"/>
                  <a:gd name="T117" fmla="*/ 3339 h 3401"/>
                  <a:gd name="T118" fmla="*/ 3413 w 3416"/>
                  <a:gd name="T119" fmla="*/ 3389 h 3401"/>
                  <a:gd name="T120" fmla="*/ 3369 w 3416"/>
                  <a:gd name="T121" fmla="*/ 2980 h 3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16" h="3401">
                    <a:moveTo>
                      <a:pt x="3359" y="2799"/>
                    </a:moveTo>
                    <a:lnTo>
                      <a:pt x="3359" y="2799"/>
                    </a:lnTo>
                    <a:lnTo>
                      <a:pt x="3357" y="2758"/>
                    </a:lnTo>
                    <a:lnTo>
                      <a:pt x="3354" y="2716"/>
                    </a:lnTo>
                    <a:lnTo>
                      <a:pt x="3351" y="2673"/>
                    </a:lnTo>
                    <a:lnTo>
                      <a:pt x="3346" y="2632"/>
                    </a:lnTo>
                    <a:lnTo>
                      <a:pt x="3336" y="2552"/>
                    </a:lnTo>
                    <a:lnTo>
                      <a:pt x="3325" y="2479"/>
                    </a:lnTo>
                    <a:lnTo>
                      <a:pt x="3314" y="2417"/>
                    </a:lnTo>
                    <a:lnTo>
                      <a:pt x="3304" y="2368"/>
                    </a:lnTo>
                    <a:lnTo>
                      <a:pt x="3296" y="2324"/>
                    </a:lnTo>
                    <a:lnTo>
                      <a:pt x="3296" y="2324"/>
                    </a:lnTo>
                    <a:lnTo>
                      <a:pt x="3089" y="2324"/>
                    </a:lnTo>
                    <a:lnTo>
                      <a:pt x="3089" y="2324"/>
                    </a:lnTo>
                    <a:lnTo>
                      <a:pt x="3070" y="2324"/>
                    </a:lnTo>
                    <a:lnTo>
                      <a:pt x="3048" y="2322"/>
                    </a:lnTo>
                    <a:lnTo>
                      <a:pt x="3048" y="2322"/>
                    </a:lnTo>
                    <a:lnTo>
                      <a:pt x="3012" y="2318"/>
                    </a:lnTo>
                    <a:lnTo>
                      <a:pt x="2972" y="2311"/>
                    </a:lnTo>
                    <a:lnTo>
                      <a:pt x="2932" y="2303"/>
                    </a:lnTo>
                    <a:lnTo>
                      <a:pt x="2891" y="2292"/>
                    </a:lnTo>
                    <a:lnTo>
                      <a:pt x="2871" y="2286"/>
                    </a:lnTo>
                    <a:lnTo>
                      <a:pt x="2852" y="2280"/>
                    </a:lnTo>
                    <a:lnTo>
                      <a:pt x="2833" y="2273"/>
                    </a:lnTo>
                    <a:lnTo>
                      <a:pt x="2815" y="2266"/>
                    </a:lnTo>
                    <a:lnTo>
                      <a:pt x="2798" y="2258"/>
                    </a:lnTo>
                    <a:lnTo>
                      <a:pt x="2783" y="2250"/>
                    </a:lnTo>
                    <a:lnTo>
                      <a:pt x="2769" y="2241"/>
                    </a:lnTo>
                    <a:lnTo>
                      <a:pt x="2757" y="2232"/>
                    </a:lnTo>
                    <a:lnTo>
                      <a:pt x="2757" y="2232"/>
                    </a:lnTo>
                    <a:lnTo>
                      <a:pt x="2743" y="2220"/>
                    </a:lnTo>
                    <a:lnTo>
                      <a:pt x="2730" y="2204"/>
                    </a:lnTo>
                    <a:lnTo>
                      <a:pt x="2715" y="2186"/>
                    </a:lnTo>
                    <a:lnTo>
                      <a:pt x="2701" y="2165"/>
                    </a:lnTo>
                    <a:lnTo>
                      <a:pt x="2687" y="2142"/>
                    </a:lnTo>
                    <a:lnTo>
                      <a:pt x="2672" y="2117"/>
                    </a:lnTo>
                    <a:lnTo>
                      <a:pt x="2658" y="2091"/>
                    </a:lnTo>
                    <a:lnTo>
                      <a:pt x="2644" y="2064"/>
                    </a:lnTo>
                    <a:lnTo>
                      <a:pt x="2617" y="2008"/>
                    </a:lnTo>
                    <a:lnTo>
                      <a:pt x="2592" y="1953"/>
                    </a:lnTo>
                    <a:lnTo>
                      <a:pt x="2570" y="1902"/>
                    </a:lnTo>
                    <a:lnTo>
                      <a:pt x="2552" y="1858"/>
                    </a:lnTo>
                    <a:lnTo>
                      <a:pt x="2552" y="1858"/>
                    </a:lnTo>
                    <a:lnTo>
                      <a:pt x="2543" y="1838"/>
                    </a:lnTo>
                    <a:lnTo>
                      <a:pt x="2534" y="1820"/>
                    </a:lnTo>
                    <a:lnTo>
                      <a:pt x="2523" y="1803"/>
                    </a:lnTo>
                    <a:lnTo>
                      <a:pt x="2512" y="1785"/>
                    </a:lnTo>
                    <a:lnTo>
                      <a:pt x="2500" y="1770"/>
                    </a:lnTo>
                    <a:lnTo>
                      <a:pt x="2488" y="1755"/>
                    </a:lnTo>
                    <a:lnTo>
                      <a:pt x="2476" y="1742"/>
                    </a:lnTo>
                    <a:lnTo>
                      <a:pt x="2463" y="1728"/>
                    </a:lnTo>
                    <a:lnTo>
                      <a:pt x="2438" y="1704"/>
                    </a:lnTo>
                    <a:lnTo>
                      <a:pt x="2414" y="1680"/>
                    </a:lnTo>
                    <a:lnTo>
                      <a:pt x="2393" y="1659"/>
                    </a:lnTo>
                    <a:lnTo>
                      <a:pt x="2383" y="1648"/>
                    </a:lnTo>
                    <a:lnTo>
                      <a:pt x="2375" y="1637"/>
                    </a:lnTo>
                    <a:lnTo>
                      <a:pt x="2375" y="1637"/>
                    </a:lnTo>
                    <a:lnTo>
                      <a:pt x="2368" y="1627"/>
                    </a:lnTo>
                    <a:lnTo>
                      <a:pt x="2361" y="1614"/>
                    </a:lnTo>
                    <a:lnTo>
                      <a:pt x="2354" y="1600"/>
                    </a:lnTo>
                    <a:lnTo>
                      <a:pt x="2347" y="1585"/>
                    </a:lnTo>
                    <a:lnTo>
                      <a:pt x="2347" y="1585"/>
                    </a:lnTo>
                    <a:lnTo>
                      <a:pt x="2337" y="1560"/>
                    </a:lnTo>
                    <a:lnTo>
                      <a:pt x="2328" y="1534"/>
                    </a:lnTo>
                    <a:lnTo>
                      <a:pt x="2319" y="1507"/>
                    </a:lnTo>
                    <a:lnTo>
                      <a:pt x="2311" y="1481"/>
                    </a:lnTo>
                    <a:lnTo>
                      <a:pt x="2283" y="1503"/>
                    </a:lnTo>
                    <a:lnTo>
                      <a:pt x="2283" y="1503"/>
                    </a:lnTo>
                    <a:lnTo>
                      <a:pt x="2282" y="1498"/>
                    </a:lnTo>
                    <a:lnTo>
                      <a:pt x="2280" y="1485"/>
                    </a:lnTo>
                    <a:lnTo>
                      <a:pt x="2276" y="1466"/>
                    </a:lnTo>
                    <a:lnTo>
                      <a:pt x="2272" y="1455"/>
                    </a:lnTo>
                    <a:lnTo>
                      <a:pt x="2267" y="1443"/>
                    </a:lnTo>
                    <a:lnTo>
                      <a:pt x="2261" y="1430"/>
                    </a:lnTo>
                    <a:lnTo>
                      <a:pt x="2254" y="1417"/>
                    </a:lnTo>
                    <a:lnTo>
                      <a:pt x="2245" y="1403"/>
                    </a:lnTo>
                    <a:lnTo>
                      <a:pt x="2235" y="1389"/>
                    </a:lnTo>
                    <a:lnTo>
                      <a:pt x="2223" y="1376"/>
                    </a:lnTo>
                    <a:lnTo>
                      <a:pt x="2210" y="1363"/>
                    </a:lnTo>
                    <a:lnTo>
                      <a:pt x="2194" y="1351"/>
                    </a:lnTo>
                    <a:lnTo>
                      <a:pt x="2177" y="1340"/>
                    </a:lnTo>
                    <a:lnTo>
                      <a:pt x="2177" y="1340"/>
                    </a:lnTo>
                    <a:lnTo>
                      <a:pt x="2150" y="1270"/>
                    </a:lnTo>
                    <a:lnTo>
                      <a:pt x="2150" y="1270"/>
                    </a:lnTo>
                    <a:lnTo>
                      <a:pt x="2128" y="1262"/>
                    </a:lnTo>
                    <a:lnTo>
                      <a:pt x="2106" y="1254"/>
                    </a:lnTo>
                    <a:lnTo>
                      <a:pt x="2085" y="1245"/>
                    </a:lnTo>
                    <a:lnTo>
                      <a:pt x="2066" y="1235"/>
                    </a:lnTo>
                    <a:lnTo>
                      <a:pt x="2048" y="1225"/>
                    </a:lnTo>
                    <a:lnTo>
                      <a:pt x="2033" y="1215"/>
                    </a:lnTo>
                    <a:lnTo>
                      <a:pt x="2027" y="1209"/>
                    </a:lnTo>
                    <a:lnTo>
                      <a:pt x="2022" y="1203"/>
                    </a:lnTo>
                    <a:lnTo>
                      <a:pt x="2017" y="1198"/>
                    </a:lnTo>
                    <a:lnTo>
                      <a:pt x="2013" y="1192"/>
                    </a:lnTo>
                    <a:lnTo>
                      <a:pt x="2013" y="1192"/>
                    </a:lnTo>
                    <a:lnTo>
                      <a:pt x="1997" y="1163"/>
                    </a:lnTo>
                    <a:lnTo>
                      <a:pt x="1978" y="1125"/>
                    </a:lnTo>
                    <a:lnTo>
                      <a:pt x="1956" y="1083"/>
                    </a:lnTo>
                    <a:lnTo>
                      <a:pt x="1935" y="1038"/>
                    </a:lnTo>
                    <a:lnTo>
                      <a:pt x="1926" y="1015"/>
                    </a:lnTo>
                    <a:lnTo>
                      <a:pt x="1917" y="994"/>
                    </a:lnTo>
                    <a:lnTo>
                      <a:pt x="1910" y="973"/>
                    </a:lnTo>
                    <a:lnTo>
                      <a:pt x="1904" y="953"/>
                    </a:lnTo>
                    <a:lnTo>
                      <a:pt x="1900" y="935"/>
                    </a:lnTo>
                    <a:lnTo>
                      <a:pt x="1897" y="919"/>
                    </a:lnTo>
                    <a:lnTo>
                      <a:pt x="1897" y="912"/>
                    </a:lnTo>
                    <a:lnTo>
                      <a:pt x="1897" y="905"/>
                    </a:lnTo>
                    <a:lnTo>
                      <a:pt x="1898" y="899"/>
                    </a:lnTo>
                    <a:lnTo>
                      <a:pt x="1900" y="894"/>
                    </a:lnTo>
                    <a:lnTo>
                      <a:pt x="1900" y="894"/>
                    </a:lnTo>
                    <a:lnTo>
                      <a:pt x="1908" y="870"/>
                    </a:lnTo>
                    <a:lnTo>
                      <a:pt x="1918" y="837"/>
                    </a:lnTo>
                    <a:lnTo>
                      <a:pt x="1940" y="753"/>
                    </a:lnTo>
                    <a:lnTo>
                      <a:pt x="1940" y="753"/>
                    </a:lnTo>
                    <a:lnTo>
                      <a:pt x="1935" y="731"/>
                    </a:lnTo>
                    <a:lnTo>
                      <a:pt x="1930" y="707"/>
                    </a:lnTo>
                    <a:lnTo>
                      <a:pt x="1926" y="681"/>
                    </a:lnTo>
                    <a:lnTo>
                      <a:pt x="1923" y="652"/>
                    </a:lnTo>
                    <a:lnTo>
                      <a:pt x="1916" y="592"/>
                    </a:lnTo>
                    <a:lnTo>
                      <a:pt x="1910" y="528"/>
                    </a:lnTo>
                    <a:lnTo>
                      <a:pt x="1903" y="466"/>
                    </a:lnTo>
                    <a:lnTo>
                      <a:pt x="1899" y="437"/>
                    </a:lnTo>
                    <a:lnTo>
                      <a:pt x="1894" y="409"/>
                    </a:lnTo>
                    <a:lnTo>
                      <a:pt x="1888" y="383"/>
                    </a:lnTo>
                    <a:lnTo>
                      <a:pt x="1881" y="359"/>
                    </a:lnTo>
                    <a:lnTo>
                      <a:pt x="1874" y="338"/>
                    </a:lnTo>
                    <a:lnTo>
                      <a:pt x="1869" y="329"/>
                    </a:lnTo>
                    <a:lnTo>
                      <a:pt x="1865" y="321"/>
                    </a:lnTo>
                    <a:lnTo>
                      <a:pt x="1865" y="321"/>
                    </a:lnTo>
                    <a:lnTo>
                      <a:pt x="1854" y="301"/>
                    </a:lnTo>
                    <a:lnTo>
                      <a:pt x="1842" y="275"/>
                    </a:lnTo>
                    <a:lnTo>
                      <a:pt x="1827" y="241"/>
                    </a:lnTo>
                    <a:lnTo>
                      <a:pt x="1812" y="202"/>
                    </a:lnTo>
                    <a:lnTo>
                      <a:pt x="1777" y="111"/>
                    </a:lnTo>
                    <a:lnTo>
                      <a:pt x="1740" y="8"/>
                    </a:lnTo>
                    <a:lnTo>
                      <a:pt x="1740" y="8"/>
                    </a:lnTo>
                    <a:lnTo>
                      <a:pt x="1727" y="4"/>
                    </a:lnTo>
                    <a:lnTo>
                      <a:pt x="1713" y="2"/>
                    </a:lnTo>
                    <a:lnTo>
                      <a:pt x="1700" y="0"/>
                    </a:lnTo>
                    <a:lnTo>
                      <a:pt x="1687" y="0"/>
                    </a:lnTo>
                    <a:lnTo>
                      <a:pt x="1673" y="0"/>
                    </a:lnTo>
                    <a:lnTo>
                      <a:pt x="1660" y="2"/>
                    </a:lnTo>
                    <a:lnTo>
                      <a:pt x="1647" y="3"/>
                    </a:lnTo>
                    <a:lnTo>
                      <a:pt x="1633" y="7"/>
                    </a:lnTo>
                    <a:lnTo>
                      <a:pt x="1620" y="10"/>
                    </a:lnTo>
                    <a:lnTo>
                      <a:pt x="1607" y="14"/>
                    </a:lnTo>
                    <a:lnTo>
                      <a:pt x="1582" y="24"/>
                    </a:lnTo>
                    <a:lnTo>
                      <a:pt x="1557" y="35"/>
                    </a:lnTo>
                    <a:lnTo>
                      <a:pt x="1533" y="49"/>
                    </a:lnTo>
                    <a:lnTo>
                      <a:pt x="1509" y="64"/>
                    </a:lnTo>
                    <a:lnTo>
                      <a:pt x="1487" y="81"/>
                    </a:lnTo>
                    <a:lnTo>
                      <a:pt x="1466" y="98"/>
                    </a:lnTo>
                    <a:lnTo>
                      <a:pt x="1447" y="117"/>
                    </a:lnTo>
                    <a:lnTo>
                      <a:pt x="1428" y="136"/>
                    </a:lnTo>
                    <a:lnTo>
                      <a:pt x="1412" y="155"/>
                    </a:lnTo>
                    <a:lnTo>
                      <a:pt x="1398" y="174"/>
                    </a:lnTo>
                    <a:lnTo>
                      <a:pt x="1385" y="193"/>
                    </a:lnTo>
                    <a:lnTo>
                      <a:pt x="1385" y="193"/>
                    </a:lnTo>
                    <a:lnTo>
                      <a:pt x="1379" y="204"/>
                    </a:lnTo>
                    <a:lnTo>
                      <a:pt x="1373" y="216"/>
                    </a:lnTo>
                    <a:lnTo>
                      <a:pt x="1369" y="229"/>
                    </a:lnTo>
                    <a:lnTo>
                      <a:pt x="1365" y="242"/>
                    </a:lnTo>
                    <a:lnTo>
                      <a:pt x="1361" y="256"/>
                    </a:lnTo>
                    <a:lnTo>
                      <a:pt x="1358" y="271"/>
                    </a:lnTo>
                    <a:lnTo>
                      <a:pt x="1356" y="287"/>
                    </a:lnTo>
                    <a:lnTo>
                      <a:pt x="1354" y="303"/>
                    </a:lnTo>
                    <a:lnTo>
                      <a:pt x="1351" y="338"/>
                    </a:lnTo>
                    <a:lnTo>
                      <a:pt x="1350" y="375"/>
                    </a:lnTo>
                    <a:lnTo>
                      <a:pt x="1351" y="414"/>
                    </a:lnTo>
                    <a:lnTo>
                      <a:pt x="1353" y="456"/>
                    </a:lnTo>
                    <a:lnTo>
                      <a:pt x="1356" y="500"/>
                    </a:lnTo>
                    <a:lnTo>
                      <a:pt x="1360" y="545"/>
                    </a:lnTo>
                    <a:lnTo>
                      <a:pt x="1368" y="642"/>
                    </a:lnTo>
                    <a:lnTo>
                      <a:pt x="1377" y="744"/>
                    </a:lnTo>
                    <a:lnTo>
                      <a:pt x="1381" y="797"/>
                    </a:lnTo>
                    <a:lnTo>
                      <a:pt x="1384" y="851"/>
                    </a:lnTo>
                    <a:lnTo>
                      <a:pt x="1384" y="851"/>
                    </a:lnTo>
                    <a:lnTo>
                      <a:pt x="1385" y="904"/>
                    </a:lnTo>
                    <a:lnTo>
                      <a:pt x="1384" y="953"/>
                    </a:lnTo>
                    <a:lnTo>
                      <a:pt x="1382" y="997"/>
                    </a:lnTo>
                    <a:lnTo>
                      <a:pt x="1377" y="1037"/>
                    </a:lnTo>
                    <a:lnTo>
                      <a:pt x="1372" y="1074"/>
                    </a:lnTo>
                    <a:lnTo>
                      <a:pt x="1365" y="1107"/>
                    </a:lnTo>
                    <a:lnTo>
                      <a:pt x="1358" y="1137"/>
                    </a:lnTo>
                    <a:lnTo>
                      <a:pt x="1350" y="1162"/>
                    </a:lnTo>
                    <a:lnTo>
                      <a:pt x="1342" y="1185"/>
                    </a:lnTo>
                    <a:lnTo>
                      <a:pt x="1334" y="1204"/>
                    </a:lnTo>
                    <a:lnTo>
                      <a:pt x="1327" y="1220"/>
                    </a:lnTo>
                    <a:lnTo>
                      <a:pt x="1320" y="1233"/>
                    </a:lnTo>
                    <a:lnTo>
                      <a:pt x="1310" y="1250"/>
                    </a:lnTo>
                    <a:lnTo>
                      <a:pt x="1306" y="1255"/>
                    </a:lnTo>
                    <a:lnTo>
                      <a:pt x="1306" y="1255"/>
                    </a:lnTo>
                    <a:lnTo>
                      <a:pt x="1297" y="1266"/>
                    </a:lnTo>
                    <a:lnTo>
                      <a:pt x="1271" y="1296"/>
                    </a:lnTo>
                    <a:lnTo>
                      <a:pt x="1253" y="1315"/>
                    </a:lnTo>
                    <a:lnTo>
                      <a:pt x="1232" y="1337"/>
                    </a:lnTo>
                    <a:lnTo>
                      <a:pt x="1208" y="1361"/>
                    </a:lnTo>
                    <a:lnTo>
                      <a:pt x="1182" y="1386"/>
                    </a:lnTo>
                    <a:lnTo>
                      <a:pt x="1154" y="1411"/>
                    </a:lnTo>
                    <a:lnTo>
                      <a:pt x="1124" y="1436"/>
                    </a:lnTo>
                    <a:lnTo>
                      <a:pt x="1093" y="1460"/>
                    </a:lnTo>
                    <a:lnTo>
                      <a:pt x="1061" y="1482"/>
                    </a:lnTo>
                    <a:lnTo>
                      <a:pt x="1045" y="1492"/>
                    </a:lnTo>
                    <a:lnTo>
                      <a:pt x="1029" y="1502"/>
                    </a:lnTo>
                    <a:lnTo>
                      <a:pt x="1012" y="1510"/>
                    </a:lnTo>
                    <a:lnTo>
                      <a:pt x="996" y="1518"/>
                    </a:lnTo>
                    <a:lnTo>
                      <a:pt x="979" y="1525"/>
                    </a:lnTo>
                    <a:lnTo>
                      <a:pt x="963" y="1530"/>
                    </a:lnTo>
                    <a:lnTo>
                      <a:pt x="947" y="1535"/>
                    </a:lnTo>
                    <a:lnTo>
                      <a:pt x="931" y="1538"/>
                    </a:lnTo>
                    <a:lnTo>
                      <a:pt x="931" y="1538"/>
                    </a:lnTo>
                    <a:lnTo>
                      <a:pt x="900" y="1544"/>
                    </a:lnTo>
                    <a:lnTo>
                      <a:pt x="874" y="1550"/>
                    </a:lnTo>
                    <a:lnTo>
                      <a:pt x="852" y="1557"/>
                    </a:lnTo>
                    <a:lnTo>
                      <a:pt x="833" y="1563"/>
                    </a:lnTo>
                    <a:lnTo>
                      <a:pt x="817" y="1570"/>
                    </a:lnTo>
                    <a:lnTo>
                      <a:pt x="804" y="1578"/>
                    </a:lnTo>
                    <a:lnTo>
                      <a:pt x="793" y="1585"/>
                    </a:lnTo>
                    <a:lnTo>
                      <a:pt x="785" y="1591"/>
                    </a:lnTo>
                    <a:lnTo>
                      <a:pt x="779" y="1598"/>
                    </a:lnTo>
                    <a:lnTo>
                      <a:pt x="774" y="1604"/>
                    </a:lnTo>
                    <a:lnTo>
                      <a:pt x="771" y="1609"/>
                    </a:lnTo>
                    <a:lnTo>
                      <a:pt x="769" y="1614"/>
                    </a:lnTo>
                    <a:lnTo>
                      <a:pt x="767" y="1621"/>
                    </a:lnTo>
                    <a:lnTo>
                      <a:pt x="767" y="1623"/>
                    </a:lnTo>
                    <a:lnTo>
                      <a:pt x="767" y="1623"/>
                    </a:lnTo>
                    <a:lnTo>
                      <a:pt x="770" y="1634"/>
                    </a:lnTo>
                    <a:lnTo>
                      <a:pt x="775" y="1646"/>
                    </a:lnTo>
                    <a:lnTo>
                      <a:pt x="782" y="1659"/>
                    </a:lnTo>
                    <a:lnTo>
                      <a:pt x="787" y="1665"/>
                    </a:lnTo>
                    <a:lnTo>
                      <a:pt x="792" y="1671"/>
                    </a:lnTo>
                    <a:lnTo>
                      <a:pt x="799" y="1677"/>
                    </a:lnTo>
                    <a:lnTo>
                      <a:pt x="806" y="1683"/>
                    </a:lnTo>
                    <a:lnTo>
                      <a:pt x="814" y="1687"/>
                    </a:lnTo>
                    <a:lnTo>
                      <a:pt x="823" y="1691"/>
                    </a:lnTo>
                    <a:lnTo>
                      <a:pt x="834" y="1693"/>
                    </a:lnTo>
                    <a:lnTo>
                      <a:pt x="845" y="1694"/>
                    </a:lnTo>
                    <a:lnTo>
                      <a:pt x="845" y="1694"/>
                    </a:lnTo>
                    <a:lnTo>
                      <a:pt x="850" y="1694"/>
                    </a:lnTo>
                    <a:lnTo>
                      <a:pt x="854" y="1696"/>
                    </a:lnTo>
                    <a:lnTo>
                      <a:pt x="855" y="1698"/>
                    </a:lnTo>
                    <a:lnTo>
                      <a:pt x="856" y="1702"/>
                    </a:lnTo>
                    <a:lnTo>
                      <a:pt x="854" y="1706"/>
                    </a:lnTo>
                    <a:lnTo>
                      <a:pt x="852" y="1711"/>
                    </a:lnTo>
                    <a:lnTo>
                      <a:pt x="848" y="1716"/>
                    </a:lnTo>
                    <a:lnTo>
                      <a:pt x="843" y="1723"/>
                    </a:lnTo>
                    <a:lnTo>
                      <a:pt x="829" y="1737"/>
                    </a:lnTo>
                    <a:lnTo>
                      <a:pt x="810" y="1752"/>
                    </a:lnTo>
                    <a:lnTo>
                      <a:pt x="788" y="1769"/>
                    </a:lnTo>
                    <a:lnTo>
                      <a:pt x="763" y="1786"/>
                    </a:lnTo>
                    <a:lnTo>
                      <a:pt x="735" y="1804"/>
                    </a:lnTo>
                    <a:lnTo>
                      <a:pt x="704" y="1821"/>
                    </a:lnTo>
                    <a:lnTo>
                      <a:pt x="672" y="1836"/>
                    </a:lnTo>
                    <a:lnTo>
                      <a:pt x="639" y="1850"/>
                    </a:lnTo>
                    <a:lnTo>
                      <a:pt x="622" y="1856"/>
                    </a:lnTo>
                    <a:lnTo>
                      <a:pt x="605" y="1862"/>
                    </a:lnTo>
                    <a:lnTo>
                      <a:pt x="588" y="1867"/>
                    </a:lnTo>
                    <a:lnTo>
                      <a:pt x="571" y="1871"/>
                    </a:lnTo>
                    <a:lnTo>
                      <a:pt x="555" y="1874"/>
                    </a:lnTo>
                    <a:lnTo>
                      <a:pt x="538" y="1877"/>
                    </a:lnTo>
                    <a:lnTo>
                      <a:pt x="522" y="1878"/>
                    </a:lnTo>
                    <a:lnTo>
                      <a:pt x="505" y="1879"/>
                    </a:lnTo>
                    <a:lnTo>
                      <a:pt x="505" y="1879"/>
                    </a:lnTo>
                    <a:lnTo>
                      <a:pt x="474" y="1878"/>
                    </a:lnTo>
                    <a:lnTo>
                      <a:pt x="443" y="1877"/>
                    </a:lnTo>
                    <a:lnTo>
                      <a:pt x="384" y="1874"/>
                    </a:lnTo>
                    <a:lnTo>
                      <a:pt x="275" y="1866"/>
                    </a:lnTo>
                    <a:lnTo>
                      <a:pt x="225" y="1863"/>
                    </a:lnTo>
                    <a:lnTo>
                      <a:pt x="202" y="1863"/>
                    </a:lnTo>
                    <a:lnTo>
                      <a:pt x="180" y="1864"/>
                    </a:lnTo>
                    <a:lnTo>
                      <a:pt x="159" y="1866"/>
                    </a:lnTo>
                    <a:lnTo>
                      <a:pt x="139" y="1869"/>
                    </a:lnTo>
                    <a:lnTo>
                      <a:pt x="120" y="1873"/>
                    </a:lnTo>
                    <a:lnTo>
                      <a:pt x="102" y="1879"/>
                    </a:lnTo>
                    <a:lnTo>
                      <a:pt x="102" y="1879"/>
                    </a:lnTo>
                    <a:lnTo>
                      <a:pt x="94" y="1882"/>
                    </a:lnTo>
                    <a:lnTo>
                      <a:pt x="86" y="1887"/>
                    </a:lnTo>
                    <a:lnTo>
                      <a:pt x="78" y="1892"/>
                    </a:lnTo>
                    <a:lnTo>
                      <a:pt x="71" y="1897"/>
                    </a:lnTo>
                    <a:lnTo>
                      <a:pt x="64" y="1903"/>
                    </a:lnTo>
                    <a:lnTo>
                      <a:pt x="57" y="1910"/>
                    </a:lnTo>
                    <a:lnTo>
                      <a:pt x="45" y="1924"/>
                    </a:lnTo>
                    <a:lnTo>
                      <a:pt x="34" y="1940"/>
                    </a:lnTo>
                    <a:lnTo>
                      <a:pt x="25" y="1958"/>
                    </a:lnTo>
                    <a:lnTo>
                      <a:pt x="18" y="1976"/>
                    </a:lnTo>
                    <a:lnTo>
                      <a:pt x="11" y="1995"/>
                    </a:lnTo>
                    <a:lnTo>
                      <a:pt x="6" y="2014"/>
                    </a:lnTo>
                    <a:lnTo>
                      <a:pt x="3" y="2032"/>
                    </a:lnTo>
                    <a:lnTo>
                      <a:pt x="1" y="2051"/>
                    </a:lnTo>
                    <a:lnTo>
                      <a:pt x="0" y="2069"/>
                    </a:lnTo>
                    <a:lnTo>
                      <a:pt x="0" y="2086"/>
                    </a:lnTo>
                    <a:lnTo>
                      <a:pt x="2" y="2101"/>
                    </a:lnTo>
                    <a:lnTo>
                      <a:pt x="6" y="2115"/>
                    </a:lnTo>
                    <a:lnTo>
                      <a:pt x="10" y="2126"/>
                    </a:lnTo>
                    <a:lnTo>
                      <a:pt x="10" y="2126"/>
                    </a:lnTo>
                    <a:lnTo>
                      <a:pt x="18" y="2139"/>
                    </a:lnTo>
                    <a:lnTo>
                      <a:pt x="30" y="2155"/>
                    </a:lnTo>
                    <a:lnTo>
                      <a:pt x="46" y="2175"/>
                    </a:lnTo>
                    <a:lnTo>
                      <a:pt x="65" y="2197"/>
                    </a:lnTo>
                    <a:lnTo>
                      <a:pt x="87" y="2221"/>
                    </a:lnTo>
                    <a:lnTo>
                      <a:pt x="112" y="2246"/>
                    </a:lnTo>
                    <a:lnTo>
                      <a:pt x="139" y="2273"/>
                    </a:lnTo>
                    <a:lnTo>
                      <a:pt x="167" y="2299"/>
                    </a:lnTo>
                    <a:lnTo>
                      <a:pt x="167" y="2299"/>
                    </a:lnTo>
                    <a:lnTo>
                      <a:pt x="214" y="2316"/>
                    </a:lnTo>
                    <a:lnTo>
                      <a:pt x="249" y="2327"/>
                    </a:lnTo>
                    <a:lnTo>
                      <a:pt x="288" y="2338"/>
                    </a:lnTo>
                    <a:lnTo>
                      <a:pt x="331" y="2349"/>
                    </a:lnTo>
                    <a:lnTo>
                      <a:pt x="374" y="2358"/>
                    </a:lnTo>
                    <a:lnTo>
                      <a:pt x="396" y="2362"/>
                    </a:lnTo>
                    <a:lnTo>
                      <a:pt x="417" y="2365"/>
                    </a:lnTo>
                    <a:lnTo>
                      <a:pt x="437" y="2366"/>
                    </a:lnTo>
                    <a:lnTo>
                      <a:pt x="456" y="2367"/>
                    </a:lnTo>
                    <a:lnTo>
                      <a:pt x="456" y="2367"/>
                    </a:lnTo>
                    <a:lnTo>
                      <a:pt x="467" y="2367"/>
                    </a:lnTo>
                    <a:lnTo>
                      <a:pt x="480" y="2369"/>
                    </a:lnTo>
                    <a:lnTo>
                      <a:pt x="493" y="2371"/>
                    </a:lnTo>
                    <a:lnTo>
                      <a:pt x="508" y="2374"/>
                    </a:lnTo>
                    <a:lnTo>
                      <a:pt x="540" y="2383"/>
                    </a:lnTo>
                    <a:lnTo>
                      <a:pt x="576" y="2395"/>
                    </a:lnTo>
                    <a:lnTo>
                      <a:pt x="615" y="2409"/>
                    </a:lnTo>
                    <a:lnTo>
                      <a:pt x="656" y="2425"/>
                    </a:lnTo>
                    <a:lnTo>
                      <a:pt x="700" y="2443"/>
                    </a:lnTo>
                    <a:lnTo>
                      <a:pt x="746" y="2462"/>
                    </a:lnTo>
                    <a:lnTo>
                      <a:pt x="841" y="2504"/>
                    </a:lnTo>
                    <a:lnTo>
                      <a:pt x="938" y="2546"/>
                    </a:lnTo>
                    <a:lnTo>
                      <a:pt x="1033" y="2586"/>
                    </a:lnTo>
                    <a:lnTo>
                      <a:pt x="1078" y="2605"/>
                    </a:lnTo>
                    <a:lnTo>
                      <a:pt x="1122" y="2622"/>
                    </a:lnTo>
                    <a:lnTo>
                      <a:pt x="1122" y="2622"/>
                    </a:lnTo>
                    <a:lnTo>
                      <a:pt x="1170" y="2640"/>
                    </a:lnTo>
                    <a:lnTo>
                      <a:pt x="1227" y="2663"/>
                    </a:lnTo>
                    <a:lnTo>
                      <a:pt x="1364" y="2722"/>
                    </a:lnTo>
                    <a:lnTo>
                      <a:pt x="1523" y="2791"/>
                    </a:lnTo>
                    <a:lnTo>
                      <a:pt x="1693" y="2867"/>
                    </a:lnTo>
                    <a:lnTo>
                      <a:pt x="1862" y="2943"/>
                    </a:lnTo>
                    <a:lnTo>
                      <a:pt x="2019" y="3016"/>
                    </a:lnTo>
                    <a:lnTo>
                      <a:pt x="2154" y="3081"/>
                    </a:lnTo>
                    <a:lnTo>
                      <a:pt x="2209" y="3108"/>
                    </a:lnTo>
                    <a:lnTo>
                      <a:pt x="2255" y="3132"/>
                    </a:lnTo>
                    <a:lnTo>
                      <a:pt x="2255" y="3132"/>
                    </a:lnTo>
                    <a:lnTo>
                      <a:pt x="2276" y="3142"/>
                    </a:lnTo>
                    <a:lnTo>
                      <a:pt x="2299" y="3153"/>
                    </a:lnTo>
                    <a:lnTo>
                      <a:pt x="2324" y="3164"/>
                    </a:lnTo>
                    <a:lnTo>
                      <a:pt x="2351" y="3174"/>
                    </a:lnTo>
                    <a:lnTo>
                      <a:pt x="2410" y="3195"/>
                    </a:lnTo>
                    <a:lnTo>
                      <a:pt x="2475" y="3215"/>
                    </a:lnTo>
                    <a:lnTo>
                      <a:pt x="2542" y="3234"/>
                    </a:lnTo>
                    <a:lnTo>
                      <a:pt x="2612" y="3253"/>
                    </a:lnTo>
                    <a:lnTo>
                      <a:pt x="2682" y="3271"/>
                    </a:lnTo>
                    <a:lnTo>
                      <a:pt x="2752" y="3287"/>
                    </a:lnTo>
                    <a:lnTo>
                      <a:pt x="2818" y="3303"/>
                    </a:lnTo>
                    <a:lnTo>
                      <a:pt x="2881" y="3316"/>
                    </a:lnTo>
                    <a:lnTo>
                      <a:pt x="2989" y="3339"/>
                    </a:lnTo>
                    <a:lnTo>
                      <a:pt x="3062" y="3353"/>
                    </a:lnTo>
                    <a:lnTo>
                      <a:pt x="3089" y="3358"/>
                    </a:lnTo>
                    <a:lnTo>
                      <a:pt x="3391" y="3397"/>
                    </a:lnTo>
                    <a:lnTo>
                      <a:pt x="3416" y="3401"/>
                    </a:lnTo>
                    <a:lnTo>
                      <a:pt x="3416" y="3401"/>
                    </a:lnTo>
                    <a:lnTo>
                      <a:pt x="3413" y="3389"/>
                    </a:lnTo>
                    <a:lnTo>
                      <a:pt x="3410" y="3372"/>
                    </a:lnTo>
                    <a:lnTo>
                      <a:pt x="3402" y="3320"/>
                    </a:lnTo>
                    <a:lnTo>
                      <a:pt x="3394" y="3250"/>
                    </a:lnTo>
                    <a:lnTo>
                      <a:pt x="3385" y="3166"/>
                    </a:lnTo>
                    <a:lnTo>
                      <a:pt x="3376" y="3075"/>
                    </a:lnTo>
                    <a:lnTo>
                      <a:pt x="3369" y="2980"/>
                    </a:lnTo>
                    <a:lnTo>
                      <a:pt x="3363" y="2886"/>
                    </a:lnTo>
                    <a:lnTo>
                      <a:pt x="3359" y="2799"/>
                    </a:lnTo>
                    <a:lnTo>
                      <a:pt x="3359" y="2799"/>
                    </a:lnTo>
                    <a:close/>
                  </a:path>
                </a:pathLst>
              </a:custGeom>
              <a:solidFill>
                <a:srgbClr val="E3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BFFB48EC-3911-4566-8955-16A5CDE5E0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1588" y="3443288"/>
                <a:ext cx="412750" cy="782638"/>
              </a:xfrm>
              <a:custGeom>
                <a:avLst/>
                <a:gdLst>
                  <a:gd name="T0" fmla="*/ 355 w 1565"/>
                  <a:gd name="T1" fmla="*/ 2370 h 2956"/>
                  <a:gd name="T2" fmla="*/ 367 w 1565"/>
                  <a:gd name="T3" fmla="*/ 2478 h 2956"/>
                  <a:gd name="T4" fmla="*/ 467 w 1565"/>
                  <a:gd name="T5" fmla="*/ 2707 h 2956"/>
                  <a:gd name="T6" fmla="*/ 370 w 1565"/>
                  <a:gd name="T7" fmla="*/ 2787 h 2956"/>
                  <a:gd name="T8" fmla="*/ 326 w 1565"/>
                  <a:gd name="T9" fmla="*/ 2857 h 2956"/>
                  <a:gd name="T10" fmla="*/ 328 w 1565"/>
                  <a:gd name="T11" fmla="*/ 2886 h 2956"/>
                  <a:gd name="T12" fmla="*/ 395 w 1565"/>
                  <a:gd name="T13" fmla="*/ 2922 h 2956"/>
                  <a:gd name="T14" fmla="*/ 582 w 1565"/>
                  <a:gd name="T15" fmla="*/ 2955 h 2956"/>
                  <a:gd name="T16" fmla="*/ 688 w 1565"/>
                  <a:gd name="T17" fmla="*/ 2951 h 2956"/>
                  <a:gd name="T18" fmla="*/ 822 w 1565"/>
                  <a:gd name="T19" fmla="*/ 2927 h 2956"/>
                  <a:gd name="T20" fmla="*/ 918 w 1565"/>
                  <a:gd name="T21" fmla="*/ 2880 h 2956"/>
                  <a:gd name="T22" fmla="*/ 1025 w 1565"/>
                  <a:gd name="T23" fmla="*/ 2813 h 2956"/>
                  <a:gd name="T24" fmla="*/ 1121 w 1565"/>
                  <a:gd name="T25" fmla="*/ 2725 h 2956"/>
                  <a:gd name="T26" fmla="*/ 1188 w 1565"/>
                  <a:gd name="T27" fmla="*/ 2674 h 2956"/>
                  <a:gd name="T28" fmla="*/ 1257 w 1565"/>
                  <a:gd name="T29" fmla="*/ 2668 h 2956"/>
                  <a:gd name="T30" fmla="*/ 1334 w 1565"/>
                  <a:gd name="T31" fmla="*/ 2669 h 2956"/>
                  <a:gd name="T32" fmla="*/ 1403 w 1565"/>
                  <a:gd name="T33" fmla="*/ 2639 h 2956"/>
                  <a:gd name="T34" fmla="*/ 1479 w 1565"/>
                  <a:gd name="T35" fmla="*/ 2576 h 2956"/>
                  <a:gd name="T36" fmla="*/ 1511 w 1565"/>
                  <a:gd name="T37" fmla="*/ 2482 h 2956"/>
                  <a:gd name="T38" fmla="*/ 1532 w 1565"/>
                  <a:gd name="T39" fmla="*/ 2405 h 2956"/>
                  <a:gd name="T40" fmla="*/ 1550 w 1565"/>
                  <a:gd name="T41" fmla="*/ 2409 h 2956"/>
                  <a:gd name="T42" fmla="*/ 1562 w 1565"/>
                  <a:gd name="T43" fmla="*/ 2381 h 2956"/>
                  <a:gd name="T44" fmla="*/ 1545 w 1565"/>
                  <a:gd name="T45" fmla="*/ 2324 h 2956"/>
                  <a:gd name="T46" fmla="*/ 1510 w 1565"/>
                  <a:gd name="T47" fmla="*/ 2308 h 2956"/>
                  <a:gd name="T48" fmla="*/ 1416 w 1565"/>
                  <a:gd name="T49" fmla="*/ 2325 h 2956"/>
                  <a:gd name="T50" fmla="*/ 1383 w 1565"/>
                  <a:gd name="T51" fmla="*/ 2320 h 2956"/>
                  <a:gd name="T52" fmla="*/ 1383 w 1565"/>
                  <a:gd name="T53" fmla="*/ 2221 h 2956"/>
                  <a:gd name="T54" fmla="*/ 1383 w 1565"/>
                  <a:gd name="T55" fmla="*/ 2167 h 2956"/>
                  <a:gd name="T56" fmla="*/ 1329 w 1565"/>
                  <a:gd name="T57" fmla="*/ 2119 h 2956"/>
                  <a:gd name="T58" fmla="*/ 1247 w 1565"/>
                  <a:gd name="T59" fmla="*/ 2078 h 2956"/>
                  <a:gd name="T60" fmla="*/ 1320 w 1565"/>
                  <a:gd name="T61" fmla="*/ 1433 h 2956"/>
                  <a:gd name="T62" fmla="*/ 1322 w 1565"/>
                  <a:gd name="T63" fmla="*/ 1115 h 2956"/>
                  <a:gd name="T64" fmla="*/ 1301 w 1565"/>
                  <a:gd name="T65" fmla="*/ 928 h 2956"/>
                  <a:gd name="T66" fmla="*/ 1226 w 1565"/>
                  <a:gd name="T67" fmla="*/ 711 h 2956"/>
                  <a:gd name="T68" fmla="*/ 1162 w 1565"/>
                  <a:gd name="T69" fmla="*/ 520 h 2956"/>
                  <a:gd name="T70" fmla="*/ 1163 w 1565"/>
                  <a:gd name="T71" fmla="*/ 41 h 2956"/>
                  <a:gd name="T72" fmla="*/ 839 w 1565"/>
                  <a:gd name="T73" fmla="*/ 38 h 2956"/>
                  <a:gd name="T74" fmla="*/ 294 w 1565"/>
                  <a:gd name="T75" fmla="*/ 0 h 2956"/>
                  <a:gd name="T76" fmla="*/ 304 w 1565"/>
                  <a:gd name="T77" fmla="*/ 440 h 2956"/>
                  <a:gd name="T78" fmla="*/ 294 w 1565"/>
                  <a:gd name="T79" fmla="*/ 815 h 2956"/>
                  <a:gd name="T80" fmla="*/ 248 w 1565"/>
                  <a:gd name="T81" fmla="*/ 1071 h 2956"/>
                  <a:gd name="T82" fmla="*/ 184 w 1565"/>
                  <a:gd name="T83" fmla="*/ 1281 h 2956"/>
                  <a:gd name="T84" fmla="*/ 140 w 1565"/>
                  <a:gd name="T85" fmla="*/ 1373 h 2956"/>
                  <a:gd name="T86" fmla="*/ 87 w 1565"/>
                  <a:gd name="T87" fmla="*/ 1555 h 2956"/>
                  <a:gd name="T88" fmla="*/ 71 w 1565"/>
                  <a:gd name="T89" fmla="*/ 1681 h 2956"/>
                  <a:gd name="T90" fmla="*/ 36 w 1565"/>
                  <a:gd name="T91" fmla="*/ 1834 h 2956"/>
                  <a:gd name="T92" fmla="*/ 0 w 1565"/>
                  <a:gd name="T93" fmla="*/ 1986 h 2956"/>
                  <a:gd name="T94" fmla="*/ 8 w 1565"/>
                  <a:gd name="T95" fmla="*/ 2057 h 2956"/>
                  <a:gd name="T96" fmla="*/ 93 w 1565"/>
                  <a:gd name="T97" fmla="*/ 2248 h 2956"/>
                  <a:gd name="T98" fmla="*/ 221 w 1565"/>
                  <a:gd name="T99" fmla="*/ 2360 h 2956"/>
                  <a:gd name="T100" fmla="*/ 336 w 1565"/>
                  <a:gd name="T101" fmla="*/ 2255 h 2956"/>
                  <a:gd name="T102" fmla="*/ 803 w 1565"/>
                  <a:gd name="T103" fmla="*/ 2118 h 2956"/>
                  <a:gd name="T104" fmla="*/ 957 w 1565"/>
                  <a:gd name="T105" fmla="*/ 2096 h 2956"/>
                  <a:gd name="T106" fmla="*/ 904 w 1565"/>
                  <a:gd name="T107" fmla="*/ 2235 h 2956"/>
                  <a:gd name="T108" fmla="*/ 902 w 1565"/>
                  <a:gd name="T109" fmla="*/ 2276 h 2956"/>
                  <a:gd name="T110" fmla="*/ 888 w 1565"/>
                  <a:gd name="T111" fmla="*/ 2290 h 2956"/>
                  <a:gd name="T112" fmla="*/ 765 w 1565"/>
                  <a:gd name="T113" fmla="*/ 2276 h 2956"/>
                  <a:gd name="T114" fmla="*/ 760 w 1565"/>
                  <a:gd name="T115" fmla="*/ 2190 h 2956"/>
                  <a:gd name="T116" fmla="*/ 786 w 1565"/>
                  <a:gd name="T117" fmla="*/ 2123 h 2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5" h="2956">
                    <a:moveTo>
                      <a:pt x="367" y="2239"/>
                    </a:moveTo>
                    <a:lnTo>
                      <a:pt x="367" y="2239"/>
                    </a:lnTo>
                    <a:lnTo>
                      <a:pt x="363" y="2266"/>
                    </a:lnTo>
                    <a:lnTo>
                      <a:pt x="360" y="2295"/>
                    </a:lnTo>
                    <a:lnTo>
                      <a:pt x="357" y="2331"/>
                    </a:lnTo>
                    <a:lnTo>
                      <a:pt x="355" y="2370"/>
                    </a:lnTo>
                    <a:lnTo>
                      <a:pt x="355" y="2390"/>
                    </a:lnTo>
                    <a:lnTo>
                      <a:pt x="355" y="2409"/>
                    </a:lnTo>
                    <a:lnTo>
                      <a:pt x="357" y="2428"/>
                    </a:lnTo>
                    <a:lnTo>
                      <a:pt x="359" y="2446"/>
                    </a:lnTo>
                    <a:lnTo>
                      <a:pt x="362" y="2463"/>
                    </a:lnTo>
                    <a:lnTo>
                      <a:pt x="367" y="2478"/>
                    </a:lnTo>
                    <a:lnTo>
                      <a:pt x="367" y="2478"/>
                    </a:lnTo>
                    <a:lnTo>
                      <a:pt x="379" y="2509"/>
                    </a:lnTo>
                    <a:lnTo>
                      <a:pt x="394" y="2545"/>
                    </a:lnTo>
                    <a:lnTo>
                      <a:pt x="427" y="2620"/>
                    </a:lnTo>
                    <a:lnTo>
                      <a:pt x="455" y="2682"/>
                    </a:lnTo>
                    <a:lnTo>
                      <a:pt x="467" y="2707"/>
                    </a:lnTo>
                    <a:lnTo>
                      <a:pt x="467" y="2707"/>
                    </a:lnTo>
                    <a:lnTo>
                      <a:pt x="445" y="2722"/>
                    </a:lnTo>
                    <a:lnTo>
                      <a:pt x="423" y="2740"/>
                    </a:lnTo>
                    <a:lnTo>
                      <a:pt x="397" y="2761"/>
                    </a:lnTo>
                    <a:lnTo>
                      <a:pt x="383" y="2774"/>
                    </a:lnTo>
                    <a:lnTo>
                      <a:pt x="370" y="2787"/>
                    </a:lnTo>
                    <a:lnTo>
                      <a:pt x="358" y="2801"/>
                    </a:lnTo>
                    <a:lnTo>
                      <a:pt x="347" y="2815"/>
                    </a:lnTo>
                    <a:lnTo>
                      <a:pt x="338" y="2829"/>
                    </a:lnTo>
                    <a:lnTo>
                      <a:pt x="331" y="2843"/>
                    </a:lnTo>
                    <a:lnTo>
                      <a:pt x="328" y="2850"/>
                    </a:lnTo>
                    <a:lnTo>
                      <a:pt x="326" y="2857"/>
                    </a:lnTo>
                    <a:lnTo>
                      <a:pt x="325" y="2865"/>
                    </a:lnTo>
                    <a:lnTo>
                      <a:pt x="324" y="2872"/>
                    </a:lnTo>
                    <a:lnTo>
                      <a:pt x="324" y="2872"/>
                    </a:lnTo>
                    <a:lnTo>
                      <a:pt x="324" y="2876"/>
                    </a:lnTo>
                    <a:lnTo>
                      <a:pt x="326" y="2881"/>
                    </a:lnTo>
                    <a:lnTo>
                      <a:pt x="328" y="2886"/>
                    </a:lnTo>
                    <a:lnTo>
                      <a:pt x="332" y="2890"/>
                    </a:lnTo>
                    <a:lnTo>
                      <a:pt x="337" y="2895"/>
                    </a:lnTo>
                    <a:lnTo>
                      <a:pt x="343" y="2899"/>
                    </a:lnTo>
                    <a:lnTo>
                      <a:pt x="357" y="2907"/>
                    </a:lnTo>
                    <a:lnTo>
                      <a:pt x="375" y="2915"/>
                    </a:lnTo>
                    <a:lnTo>
                      <a:pt x="395" y="2922"/>
                    </a:lnTo>
                    <a:lnTo>
                      <a:pt x="417" y="2928"/>
                    </a:lnTo>
                    <a:lnTo>
                      <a:pt x="440" y="2934"/>
                    </a:lnTo>
                    <a:lnTo>
                      <a:pt x="465" y="2939"/>
                    </a:lnTo>
                    <a:lnTo>
                      <a:pt x="490" y="2944"/>
                    </a:lnTo>
                    <a:lnTo>
                      <a:pt x="538" y="2951"/>
                    </a:lnTo>
                    <a:lnTo>
                      <a:pt x="582" y="2955"/>
                    </a:lnTo>
                    <a:lnTo>
                      <a:pt x="600" y="2956"/>
                    </a:lnTo>
                    <a:lnTo>
                      <a:pt x="616" y="2956"/>
                    </a:lnTo>
                    <a:lnTo>
                      <a:pt x="616" y="2956"/>
                    </a:lnTo>
                    <a:lnTo>
                      <a:pt x="642" y="2956"/>
                    </a:lnTo>
                    <a:lnTo>
                      <a:pt x="666" y="2954"/>
                    </a:lnTo>
                    <a:lnTo>
                      <a:pt x="688" y="2951"/>
                    </a:lnTo>
                    <a:lnTo>
                      <a:pt x="709" y="2947"/>
                    </a:lnTo>
                    <a:lnTo>
                      <a:pt x="754" y="2939"/>
                    </a:lnTo>
                    <a:lnTo>
                      <a:pt x="779" y="2934"/>
                    </a:lnTo>
                    <a:lnTo>
                      <a:pt x="807" y="2930"/>
                    </a:lnTo>
                    <a:lnTo>
                      <a:pt x="807" y="2930"/>
                    </a:lnTo>
                    <a:lnTo>
                      <a:pt x="822" y="2927"/>
                    </a:lnTo>
                    <a:lnTo>
                      <a:pt x="836" y="2923"/>
                    </a:lnTo>
                    <a:lnTo>
                      <a:pt x="851" y="2918"/>
                    </a:lnTo>
                    <a:lnTo>
                      <a:pt x="865" y="2912"/>
                    </a:lnTo>
                    <a:lnTo>
                      <a:pt x="878" y="2905"/>
                    </a:lnTo>
                    <a:lnTo>
                      <a:pt x="892" y="2897"/>
                    </a:lnTo>
                    <a:lnTo>
                      <a:pt x="918" y="2880"/>
                    </a:lnTo>
                    <a:lnTo>
                      <a:pt x="968" y="2846"/>
                    </a:lnTo>
                    <a:lnTo>
                      <a:pt x="991" y="2830"/>
                    </a:lnTo>
                    <a:lnTo>
                      <a:pt x="1003" y="2824"/>
                    </a:lnTo>
                    <a:lnTo>
                      <a:pt x="1014" y="2819"/>
                    </a:lnTo>
                    <a:lnTo>
                      <a:pt x="1014" y="2819"/>
                    </a:lnTo>
                    <a:lnTo>
                      <a:pt x="1025" y="2813"/>
                    </a:lnTo>
                    <a:lnTo>
                      <a:pt x="1035" y="2807"/>
                    </a:lnTo>
                    <a:lnTo>
                      <a:pt x="1044" y="2801"/>
                    </a:lnTo>
                    <a:lnTo>
                      <a:pt x="1053" y="2793"/>
                    </a:lnTo>
                    <a:lnTo>
                      <a:pt x="1071" y="2778"/>
                    </a:lnTo>
                    <a:lnTo>
                      <a:pt x="1088" y="2761"/>
                    </a:lnTo>
                    <a:lnTo>
                      <a:pt x="1121" y="2725"/>
                    </a:lnTo>
                    <a:lnTo>
                      <a:pt x="1139" y="2708"/>
                    </a:lnTo>
                    <a:lnTo>
                      <a:pt x="1159" y="2691"/>
                    </a:lnTo>
                    <a:lnTo>
                      <a:pt x="1159" y="2691"/>
                    </a:lnTo>
                    <a:lnTo>
                      <a:pt x="1169" y="2684"/>
                    </a:lnTo>
                    <a:lnTo>
                      <a:pt x="1179" y="2678"/>
                    </a:lnTo>
                    <a:lnTo>
                      <a:pt x="1188" y="2674"/>
                    </a:lnTo>
                    <a:lnTo>
                      <a:pt x="1198" y="2671"/>
                    </a:lnTo>
                    <a:lnTo>
                      <a:pt x="1208" y="2669"/>
                    </a:lnTo>
                    <a:lnTo>
                      <a:pt x="1217" y="2667"/>
                    </a:lnTo>
                    <a:lnTo>
                      <a:pt x="1227" y="2667"/>
                    </a:lnTo>
                    <a:lnTo>
                      <a:pt x="1237" y="2667"/>
                    </a:lnTo>
                    <a:lnTo>
                      <a:pt x="1257" y="2668"/>
                    </a:lnTo>
                    <a:lnTo>
                      <a:pt x="1278" y="2670"/>
                    </a:lnTo>
                    <a:lnTo>
                      <a:pt x="1299" y="2671"/>
                    </a:lnTo>
                    <a:lnTo>
                      <a:pt x="1311" y="2671"/>
                    </a:lnTo>
                    <a:lnTo>
                      <a:pt x="1323" y="2670"/>
                    </a:lnTo>
                    <a:lnTo>
                      <a:pt x="1323" y="2670"/>
                    </a:lnTo>
                    <a:lnTo>
                      <a:pt x="1334" y="2669"/>
                    </a:lnTo>
                    <a:lnTo>
                      <a:pt x="1345" y="2666"/>
                    </a:lnTo>
                    <a:lnTo>
                      <a:pt x="1356" y="2663"/>
                    </a:lnTo>
                    <a:lnTo>
                      <a:pt x="1366" y="2660"/>
                    </a:lnTo>
                    <a:lnTo>
                      <a:pt x="1376" y="2655"/>
                    </a:lnTo>
                    <a:lnTo>
                      <a:pt x="1385" y="2651"/>
                    </a:lnTo>
                    <a:lnTo>
                      <a:pt x="1403" y="2639"/>
                    </a:lnTo>
                    <a:lnTo>
                      <a:pt x="1420" y="2627"/>
                    </a:lnTo>
                    <a:lnTo>
                      <a:pt x="1437" y="2612"/>
                    </a:lnTo>
                    <a:lnTo>
                      <a:pt x="1471" y="2584"/>
                    </a:lnTo>
                    <a:lnTo>
                      <a:pt x="1471" y="2584"/>
                    </a:lnTo>
                    <a:lnTo>
                      <a:pt x="1475" y="2580"/>
                    </a:lnTo>
                    <a:lnTo>
                      <a:pt x="1479" y="2576"/>
                    </a:lnTo>
                    <a:lnTo>
                      <a:pt x="1486" y="2566"/>
                    </a:lnTo>
                    <a:lnTo>
                      <a:pt x="1492" y="2554"/>
                    </a:lnTo>
                    <a:lnTo>
                      <a:pt x="1497" y="2541"/>
                    </a:lnTo>
                    <a:lnTo>
                      <a:pt x="1502" y="2527"/>
                    </a:lnTo>
                    <a:lnTo>
                      <a:pt x="1505" y="2512"/>
                    </a:lnTo>
                    <a:lnTo>
                      <a:pt x="1511" y="2482"/>
                    </a:lnTo>
                    <a:lnTo>
                      <a:pt x="1516" y="2453"/>
                    </a:lnTo>
                    <a:lnTo>
                      <a:pt x="1520" y="2429"/>
                    </a:lnTo>
                    <a:lnTo>
                      <a:pt x="1523" y="2419"/>
                    </a:lnTo>
                    <a:lnTo>
                      <a:pt x="1526" y="2411"/>
                    </a:lnTo>
                    <a:lnTo>
                      <a:pt x="1530" y="2406"/>
                    </a:lnTo>
                    <a:lnTo>
                      <a:pt x="1532" y="2405"/>
                    </a:lnTo>
                    <a:lnTo>
                      <a:pt x="1535" y="2404"/>
                    </a:lnTo>
                    <a:lnTo>
                      <a:pt x="1535" y="2404"/>
                    </a:lnTo>
                    <a:lnTo>
                      <a:pt x="1539" y="2403"/>
                    </a:lnTo>
                    <a:lnTo>
                      <a:pt x="1542" y="2404"/>
                    </a:lnTo>
                    <a:lnTo>
                      <a:pt x="1546" y="2406"/>
                    </a:lnTo>
                    <a:lnTo>
                      <a:pt x="1550" y="2409"/>
                    </a:lnTo>
                    <a:lnTo>
                      <a:pt x="1554" y="2413"/>
                    </a:lnTo>
                    <a:lnTo>
                      <a:pt x="1558" y="2417"/>
                    </a:lnTo>
                    <a:lnTo>
                      <a:pt x="1565" y="2429"/>
                    </a:lnTo>
                    <a:lnTo>
                      <a:pt x="1565" y="2429"/>
                    </a:lnTo>
                    <a:lnTo>
                      <a:pt x="1564" y="2396"/>
                    </a:lnTo>
                    <a:lnTo>
                      <a:pt x="1562" y="2381"/>
                    </a:lnTo>
                    <a:lnTo>
                      <a:pt x="1560" y="2367"/>
                    </a:lnTo>
                    <a:lnTo>
                      <a:pt x="1558" y="2354"/>
                    </a:lnTo>
                    <a:lnTo>
                      <a:pt x="1554" y="2342"/>
                    </a:lnTo>
                    <a:lnTo>
                      <a:pt x="1550" y="2332"/>
                    </a:lnTo>
                    <a:lnTo>
                      <a:pt x="1545" y="2324"/>
                    </a:lnTo>
                    <a:lnTo>
                      <a:pt x="1545" y="2324"/>
                    </a:lnTo>
                    <a:lnTo>
                      <a:pt x="1542" y="2320"/>
                    </a:lnTo>
                    <a:lnTo>
                      <a:pt x="1539" y="2317"/>
                    </a:lnTo>
                    <a:lnTo>
                      <a:pt x="1535" y="2315"/>
                    </a:lnTo>
                    <a:lnTo>
                      <a:pt x="1530" y="2313"/>
                    </a:lnTo>
                    <a:lnTo>
                      <a:pt x="1521" y="2310"/>
                    </a:lnTo>
                    <a:lnTo>
                      <a:pt x="1510" y="2308"/>
                    </a:lnTo>
                    <a:lnTo>
                      <a:pt x="1499" y="2309"/>
                    </a:lnTo>
                    <a:lnTo>
                      <a:pt x="1487" y="2310"/>
                    </a:lnTo>
                    <a:lnTo>
                      <a:pt x="1474" y="2312"/>
                    </a:lnTo>
                    <a:lnTo>
                      <a:pt x="1462" y="2314"/>
                    </a:lnTo>
                    <a:lnTo>
                      <a:pt x="1438" y="2320"/>
                    </a:lnTo>
                    <a:lnTo>
                      <a:pt x="1416" y="2325"/>
                    </a:lnTo>
                    <a:lnTo>
                      <a:pt x="1406" y="2326"/>
                    </a:lnTo>
                    <a:lnTo>
                      <a:pt x="1398" y="2327"/>
                    </a:lnTo>
                    <a:lnTo>
                      <a:pt x="1391" y="2326"/>
                    </a:lnTo>
                    <a:lnTo>
                      <a:pt x="1386" y="2324"/>
                    </a:lnTo>
                    <a:lnTo>
                      <a:pt x="1386" y="2324"/>
                    </a:lnTo>
                    <a:lnTo>
                      <a:pt x="1383" y="2320"/>
                    </a:lnTo>
                    <a:lnTo>
                      <a:pt x="1380" y="2315"/>
                    </a:lnTo>
                    <a:lnTo>
                      <a:pt x="1378" y="2309"/>
                    </a:lnTo>
                    <a:lnTo>
                      <a:pt x="1377" y="2302"/>
                    </a:lnTo>
                    <a:lnTo>
                      <a:pt x="1377" y="2284"/>
                    </a:lnTo>
                    <a:lnTo>
                      <a:pt x="1378" y="2264"/>
                    </a:lnTo>
                    <a:lnTo>
                      <a:pt x="1383" y="2221"/>
                    </a:lnTo>
                    <a:lnTo>
                      <a:pt x="1385" y="2200"/>
                    </a:lnTo>
                    <a:lnTo>
                      <a:pt x="1386" y="2181"/>
                    </a:lnTo>
                    <a:lnTo>
                      <a:pt x="1386" y="2181"/>
                    </a:lnTo>
                    <a:lnTo>
                      <a:pt x="1386" y="2176"/>
                    </a:lnTo>
                    <a:lnTo>
                      <a:pt x="1385" y="2172"/>
                    </a:lnTo>
                    <a:lnTo>
                      <a:pt x="1383" y="2167"/>
                    </a:lnTo>
                    <a:lnTo>
                      <a:pt x="1380" y="2163"/>
                    </a:lnTo>
                    <a:lnTo>
                      <a:pt x="1373" y="2154"/>
                    </a:lnTo>
                    <a:lnTo>
                      <a:pt x="1364" y="2145"/>
                    </a:lnTo>
                    <a:lnTo>
                      <a:pt x="1354" y="2136"/>
                    </a:lnTo>
                    <a:lnTo>
                      <a:pt x="1342" y="2127"/>
                    </a:lnTo>
                    <a:lnTo>
                      <a:pt x="1329" y="2119"/>
                    </a:lnTo>
                    <a:lnTo>
                      <a:pt x="1316" y="2112"/>
                    </a:lnTo>
                    <a:lnTo>
                      <a:pt x="1291" y="2098"/>
                    </a:lnTo>
                    <a:lnTo>
                      <a:pt x="1268" y="2088"/>
                    </a:lnTo>
                    <a:lnTo>
                      <a:pt x="1247" y="2078"/>
                    </a:lnTo>
                    <a:lnTo>
                      <a:pt x="1247" y="2078"/>
                    </a:lnTo>
                    <a:lnTo>
                      <a:pt x="1247" y="2078"/>
                    </a:lnTo>
                    <a:lnTo>
                      <a:pt x="1276" y="1802"/>
                    </a:lnTo>
                    <a:lnTo>
                      <a:pt x="1300" y="1591"/>
                    </a:lnTo>
                    <a:lnTo>
                      <a:pt x="1310" y="1507"/>
                    </a:lnTo>
                    <a:lnTo>
                      <a:pt x="1317" y="1453"/>
                    </a:lnTo>
                    <a:lnTo>
                      <a:pt x="1317" y="1453"/>
                    </a:lnTo>
                    <a:lnTo>
                      <a:pt x="1320" y="1433"/>
                    </a:lnTo>
                    <a:lnTo>
                      <a:pt x="1322" y="1407"/>
                    </a:lnTo>
                    <a:lnTo>
                      <a:pt x="1324" y="1378"/>
                    </a:lnTo>
                    <a:lnTo>
                      <a:pt x="1325" y="1346"/>
                    </a:lnTo>
                    <a:lnTo>
                      <a:pt x="1326" y="1273"/>
                    </a:lnTo>
                    <a:lnTo>
                      <a:pt x="1325" y="1194"/>
                    </a:lnTo>
                    <a:lnTo>
                      <a:pt x="1322" y="1115"/>
                    </a:lnTo>
                    <a:lnTo>
                      <a:pt x="1320" y="1077"/>
                    </a:lnTo>
                    <a:lnTo>
                      <a:pt x="1317" y="1041"/>
                    </a:lnTo>
                    <a:lnTo>
                      <a:pt x="1314" y="1008"/>
                    </a:lnTo>
                    <a:lnTo>
                      <a:pt x="1310" y="977"/>
                    </a:lnTo>
                    <a:lnTo>
                      <a:pt x="1306" y="950"/>
                    </a:lnTo>
                    <a:lnTo>
                      <a:pt x="1301" y="928"/>
                    </a:lnTo>
                    <a:lnTo>
                      <a:pt x="1301" y="928"/>
                    </a:lnTo>
                    <a:lnTo>
                      <a:pt x="1296" y="907"/>
                    </a:lnTo>
                    <a:lnTo>
                      <a:pt x="1288" y="883"/>
                    </a:lnTo>
                    <a:lnTo>
                      <a:pt x="1270" y="828"/>
                    </a:lnTo>
                    <a:lnTo>
                      <a:pt x="1249" y="770"/>
                    </a:lnTo>
                    <a:lnTo>
                      <a:pt x="1226" y="711"/>
                    </a:lnTo>
                    <a:lnTo>
                      <a:pt x="1186" y="603"/>
                    </a:lnTo>
                    <a:lnTo>
                      <a:pt x="1171" y="562"/>
                    </a:lnTo>
                    <a:lnTo>
                      <a:pt x="1166" y="546"/>
                    </a:lnTo>
                    <a:lnTo>
                      <a:pt x="1163" y="534"/>
                    </a:lnTo>
                    <a:lnTo>
                      <a:pt x="1163" y="534"/>
                    </a:lnTo>
                    <a:lnTo>
                      <a:pt x="1162" y="520"/>
                    </a:lnTo>
                    <a:lnTo>
                      <a:pt x="1160" y="498"/>
                    </a:lnTo>
                    <a:lnTo>
                      <a:pt x="1159" y="435"/>
                    </a:lnTo>
                    <a:lnTo>
                      <a:pt x="1159" y="355"/>
                    </a:lnTo>
                    <a:lnTo>
                      <a:pt x="1159" y="268"/>
                    </a:lnTo>
                    <a:lnTo>
                      <a:pt x="1162" y="110"/>
                    </a:lnTo>
                    <a:lnTo>
                      <a:pt x="1163" y="41"/>
                    </a:lnTo>
                    <a:lnTo>
                      <a:pt x="1163" y="41"/>
                    </a:lnTo>
                    <a:lnTo>
                      <a:pt x="1098" y="42"/>
                    </a:lnTo>
                    <a:lnTo>
                      <a:pt x="1033" y="42"/>
                    </a:lnTo>
                    <a:lnTo>
                      <a:pt x="968" y="41"/>
                    </a:lnTo>
                    <a:lnTo>
                      <a:pt x="903" y="40"/>
                    </a:lnTo>
                    <a:lnTo>
                      <a:pt x="839" y="38"/>
                    </a:lnTo>
                    <a:lnTo>
                      <a:pt x="776" y="35"/>
                    </a:lnTo>
                    <a:lnTo>
                      <a:pt x="655" y="29"/>
                    </a:lnTo>
                    <a:lnTo>
                      <a:pt x="542" y="21"/>
                    </a:lnTo>
                    <a:lnTo>
                      <a:pt x="443" y="13"/>
                    </a:lnTo>
                    <a:lnTo>
                      <a:pt x="359" y="6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8" y="11"/>
                    </a:lnTo>
                    <a:lnTo>
                      <a:pt x="298" y="11"/>
                    </a:lnTo>
                    <a:lnTo>
                      <a:pt x="300" y="100"/>
                    </a:lnTo>
                    <a:lnTo>
                      <a:pt x="303" y="313"/>
                    </a:lnTo>
                    <a:lnTo>
                      <a:pt x="304" y="440"/>
                    </a:lnTo>
                    <a:lnTo>
                      <a:pt x="304" y="566"/>
                    </a:lnTo>
                    <a:lnTo>
                      <a:pt x="302" y="681"/>
                    </a:lnTo>
                    <a:lnTo>
                      <a:pt x="300" y="731"/>
                    </a:lnTo>
                    <a:lnTo>
                      <a:pt x="298" y="775"/>
                    </a:lnTo>
                    <a:lnTo>
                      <a:pt x="298" y="775"/>
                    </a:lnTo>
                    <a:lnTo>
                      <a:pt x="294" y="815"/>
                    </a:lnTo>
                    <a:lnTo>
                      <a:pt x="289" y="858"/>
                    </a:lnTo>
                    <a:lnTo>
                      <a:pt x="283" y="901"/>
                    </a:lnTo>
                    <a:lnTo>
                      <a:pt x="276" y="944"/>
                    </a:lnTo>
                    <a:lnTo>
                      <a:pt x="267" y="987"/>
                    </a:lnTo>
                    <a:lnTo>
                      <a:pt x="258" y="1029"/>
                    </a:lnTo>
                    <a:lnTo>
                      <a:pt x="248" y="1071"/>
                    </a:lnTo>
                    <a:lnTo>
                      <a:pt x="238" y="1112"/>
                    </a:lnTo>
                    <a:lnTo>
                      <a:pt x="227" y="1151"/>
                    </a:lnTo>
                    <a:lnTo>
                      <a:pt x="216" y="1187"/>
                    </a:lnTo>
                    <a:lnTo>
                      <a:pt x="205" y="1222"/>
                    </a:lnTo>
                    <a:lnTo>
                      <a:pt x="194" y="1253"/>
                    </a:lnTo>
                    <a:lnTo>
                      <a:pt x="184" y="1281"/>
                    </a:lnTo>
                    <a:lnTo>
                      <a:pt x="174" y="1306"/>
                    </a:lnTo>
                    <a:lnTo>
                      <a:pt x="165" y="1326"/>
                    </a:lnTo>
                    <a:lnTo>
                      <a:pt x="156" y="1342"/>
                    </a:lnTo>
                    <a:lnTo>
                      <a:pt x="156" y="1342"/>
                    </a:lnTo>
                    <a:lnTo>
                      <a:pt x="148" y="1356"/>
                    </a:lnTo>
                    <a:lnTo>
                      <a:pt x="140" y="1373"/>
                    </a:lnTo>
                    <a:lnTo>
                      <a:pt x="133" y="1392"/>
                    </a:lnTo>
                    <a:lnTo>
                      <a:pt x="125" y="1413"/>
                    </a:lnTo>
                    <a:lnTo>
                      <a:pt x="118" y="1435"/>
                    </a:lnTo>
                    <a:lnTo>
                      <a:pt x="111" y="1458"/>
                    </a:lnTo>
                    <a:lnTo>
                      <a:pt x="98" y="1506"/>
                    </a:lnTo>
                    <a:lnTo>
                      <a:pt x="87" y="1555"/>
                    </a:lnTo>
                    <a:lnTo>
                      <a:pt x="79" y="1602"/>
                    </a:lnTo>
                    <a:lnTo>
                      <a:pt x="75" y="1624"/>
                    </a:lnTo>
                    <a:lnTo>
                      <a:pt x="73" y="1645"/>
                    </a:lnTo>
                    <a:lnTo>
                      <a:pt x="72" y="1664"/>
                    </a:lnTo>
                    <a:lnTo>
                      <a:pt x="71" y="1681"/>
                    </a:lnTo>
                    <a:lnTo>
                      <a:pt x="71" y="1681"/>
                    </a:lnTo>
                    <a:lnTo>
                      <a:pt x="70" y="1698"/>
                    </a:lnTo>
                    <a:lnTo>
                      <a:pt x="68" y="1715"/>
                    </a:lnTo>
                    <a:lnTo>
                      <a:pt x="65" y="1734"/>
                    </a:lnTo>
                    <a:lnTo>
                      <a:pt x="60" y="1753"/>
                    </a:lnTo>
                    <a:lnTo>
                      <a:pt x="49" y="1793"/>
                    </a:lnTo>
                    <a:lnTo>
                      <a:pt x="36" y="1834"/>
                    </a:lnTo>
                    <a:lnTo>
                      <a:pt x="23" y="1877"/>
                    </a:lnTo>
                    <a:lnTo>
                      <a:pt x="17" y="1899"/>
                    </a:lnTo>
                    <a:lnTo>
                      <a:pt x="12" y="1921"/>
                    </a:lnTo>
                    <a:lnTo>
                      <a:pt x="7" y="1943"/>
                    </a:lnTo>
                    <a:lnTo>
                      <a:pt x="4" y="1965"/>
                    </a:lnTo>
                    <a:lnTo>
                      <a:pt x="0" y="1986"/>
                    </a:lnTo>
                    <a:lnTo>
                      <a:pt x="0" y="2008"/>
                    </a:lnTo>
                    <a:lnTo>
                      <a:pt x="0" y="2008"/>
                    </a:lnTo>
                    <a:lnTo>
                      <a:pt x="0" y="2019"/>
                    </a:lnTo>
                    <a:lnTo>
                      <a:pt x="3" y="2031"/>
                    </a:lnTo>
                    <a:lnTo>
                      <a:pt x="5" y="2044"/>
                    </a:lnTo>
                    <a:lnTo>
                      <a:pt x="8" y="2057"/>
                    </a:lnTo>
                    <a:lnTo>
                      <a:pt x="18" y="2086"/>
                    </a:lnTo>
                    <a:lnTo>
                      <a:pt x="29" y="2117"/>
                    </a:lnTo>
                    <a:lnTo>
                      <a:pt x="43" y="2150"/>
                    </a:lnTo>
                    <a:lnTo>
                      <a:pt x="59" y="2183"/>
                    </a:lnTo>
                    <a:lnTo>
                      <a:pt x="75" y="2216"/>
                    </a:lnTo>
                    <a:lnTo>
                      <a:pt x="93" y="2248"/>
                    </a:lnTo>
                    <a:lnTo>
                      <a:pt x="126" y="2308"/>
                    </a:lnTo>
                    <a:lnTo>
                      <a:pt x="156" y="2358"/>
                    </a:lnTo>
                    <a:lnTo>
                      <a:pt x="184" y="2404"/>
                    </a:lnTo>
                    <a:lnTo>
                      <a:pt x="184" y="2404"/>
                    </a:lnTo>
                    <a:lnTo>
                      <a:pt x="202" y="2382"/>
                    </a:lnTo>
                    <a:lnTo>
                      <a:pt x="221" y="2360"/>
                    </a:lnTo>
                    <a:lnTo>
                      <a:pt x="246" y="2333"/>
                    </a:lnTo>
                    <a:lnTo>
                      <a:pt x="274" y="2305"/>
                    </a:lnTo>
                    <a:lnTo>
                      <a:pt x="289" y="2291"/>
                    </a:lnTo>
                    <a:lnTo>
                      <a:pt x="305" y="2278"/>
                    </a:lnTo>
                    <a:lnTo>
                      <a:pt x="320" y="2266"/>
                    </a:lnTo>
                    <a:lnTo>
                      <a:pt x="336" y="2255"/>
                    </a:lnTo>
                    <a:lnTo>
                      <a:pt x="351" y="2246"/>
                    </a:lnTo>
                    <a:lnTo>
                      <a:pt x="367" y="2239"/>
                    </a:lnTo>
                    <a:lnTo>
                      <a:pt x="367" y="2239"/>
                    </a:lnTo>
                    <a:close/>
                    <a:moveTo>
                      <a:pt x="786" y="2123"/>
                    </a:moveTo>
                    <a:lnTo>
                      <a:pt x="786" y="2123"/>
                    </a:lnTo>
                    <a:lnTo>
                      <a:pt x="803" y="2118"/>
                    </a:lnTo>
                    <a:lnTo>
                      <a:pt x="846" y="2109"/>
                    </a:lnTo>
                    <a:lnTo>
                      <a:pt x="873" y="2104"/>
                    </a:lnTo>
                    <a:lnTo>
                      <a:pt x="902" y="2100"/>
                    </a:lnTo>
                    <a:lnTo>
                      <a:pt x="930" y="2097"/>
                    </a:lnTo>
                    <a:lnTo>
                      <a:pt x="957" y="2096"/>
                    </a:lnTo>
                    <a:lnTo>
                      <a:pt x="957" y="2096"/>
                    </a:lnTo>
                    <a:lnTo>
                      <a:pt x="946" y="2120"/>
                    </a:lnTo>
                    <a:lnTo>
                      <a:pt x="936" y="2145"/>
                    </a:lnTo>
                    <a:lnTo>
                      <a:pt x="924" y="2174"/>
                    </a:lnTo>
                    <a:lnTo>
                      <a:pt x="913" y="2205"/>
                    </a:lnTo>
                    <a:lnTo>
                      <a:pt x="908" y="2220"/>
                    </a:lnTo>
                    <a:lnTo>
                      <a:pt x="904" y="2235"/>
                    </a:lnTo>
                    <a:lnTo>
                      <a:pt x="902" y="2248"/>
                    </a:lnTo>
                    <a:lnTo>
                      <a:pt x="900" y="2259"/>
                    </a:lnTo>
                    <a:lnTo>
                      <a:pt x="900" y="2269"/>
                    </a:lnTo>
                    <a:lnTo>
                      <a:pt x="901" y="2273"/>
                    </a:lnTo>
                    <a:lnTo>
                      <a:pt x="902" y="2276"/>
                    </a:lnTo>
                    <a:lnTo>
                      <a:pt x="902" y="2276"/>
                    </a:lnTo>
                    <a:lnTo>
                      <a:pt x="903" y="2279"/>
                    </a:lnTo>
                    <a:lnTo>
                      <a:pt x="904" y="2282"/>
                    </a:lnTo>
                    <a:lnTo>
                      <a:pt x="903" y="2284"/>
                    </a:lnTo>
                    <a:lnTo>
                      <a:pt x="901" y="2286"/>
                    </a:lnTo>
                    <a:lnTo>
                      <a:pt x="896" y="2288"/>
                    </a:lnTo>
                    <a:lnTo>
                      <a:pt x="888" y="2290"/>
                    </a:lnTo>
                    <a:lnTo>
                      <a:pt x="878" y="2290"/>
                    </a:lnTo>
                    <a:lnTo>
                      <a:pt x="866" y="2290"/>
                    </a:lnTo>
                    <a:lnTo>
                      <a:pt x="839" y="2288"/>
                    </a:lnTo>
                    <a:lnTo>
                      <a:pt x="812" y="2285"/>
                    </a:lnTo>
                    <a:lnTo>
                      <a:pt x="788" y="2281"/>
                    </a:lnTo>
                    <a:lnTo>
                      <a:pt x="765" y="2276"/>
                    </a:lnTo>
                    <a:lnTo>
                      <a:pt x="765" y="2276"/>
                    </a:lnTo>
                    <a:lnTo>
                      <a:pt x="762" y="2258"/>
                    </a:lnTo>
                    <a:lnTo>
                      <a:pt x="760" y="2239"/>
                    </a:lnTo>
                    <a:lnTo>
                      <a:pt x="759" y="2215"/>
                    </a:lnTo>
                    <a:lnTo>
                      <a:pt x="759" y="2203"/>
                    </a:lnTo>
                    <a:lnTo>
                      <a:pt x="760" y="2190"/>
                    </a:lnTo>
                    <a:lnTo>
                      <a:pt x="762" y="2177"/>
                    </a:lnTo>
                    <a:lnTo>
                      <a:pt x="765" y="2164"/>
                    </a:lnTo>
                    <a:lnTo>
                      <a:pt x="768" y="2152"/>
                    </a:lnTo>
                    <a:lnTo>
                      <a:pt x="773" y="2141"/>
                    </a:lnTo>
                    <a:lnTo>
                      <a:pt x="779" y="2131"/>
                    </a:lnTo>
                    <a:lnTo>
                      <a:pt x="786" y="2123"/>
                    </a:lnTo>
                    <a:lnTo>
                      <a:pt x="786" y="2123"/>
                    </a:lnTo>
                    <a:close/>
                  </a:path>
                </a:pathLst>
              </a:custGeom>
              <a:solidFill>
                <a:srgbClr val="E3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5CA30549-453E-4B3F-B6DB-1ECC2F7BD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5" y="587375"/>
              <a:ext cx="1104900" cy="1363663"/>
            </a:xfrm>
            <a:custGeom>
              <a:avLst/>
              <a:gdLst>
                <a:gd name="T0" fmla="*/ 4111 w 4177"/>
                <a:gd name="T1" fmla="*/ 824 h 5156"/>
                <a:gd name="T2" fmla="*/ 3880 w 4177"/>
                <a:gd name="T3" fmla="*/ 650 h 5156"/>
                <a:gd name="T4" fmla="*/ 4045 w 4177"/>
                <a:gd name="T5" fmla="*/ 624 h 5156"/>
                <a:gd name="T6" fmla="*/ 3850 w 4177"/>
                <a:gd name="T7" fmla="*/ 468 h 5156"/>
                <a:gd name="T8" fmla="*/ 3892 w 4177"/>
                <a:gd name="T9" fmla="*/ 455 h 5156"/>
                <a:gd name="T10" fmla="*/ 3899 w 4177"/>
                <a:gd name="T11" fmla="*/ 369 h 5156"/>
                <a:gd name="T12" fmla="*/ 3836 w 4177"/>
                <a:gd name="T13" fmla="*/ 323 h 5156"/>
                <a:gd name="T14" fmla="*/ 3724 w 4177"/>
                <a:gd name="T15" fmla="*/ 267 h 5156"/>
                <a:gd name="T16" fmla="*/ 3808 w 4177"/>
                <a:gd name="T17" fmla="*/ 157 h 5156"/>
                <a:gd name="T18" fmla="*/ 3860 w 4177"/>
                <a:gd name="T19" fmla="*/ 93 h 5156"/>
                <a:gd name="T20" fmla="*/ 3762 w 4177"/>
                <a:gd name="T21" fmla="*/ 9 h 5156"/>
                <a:gd name="T22" fmla="*/ 3674 w 4177"/>
                <a:gd name="T23" fmla="*/ 11 h 5156"/>
                <a:gd name="T24" fmla="*/ 3457 w 4177"/>
                <a:gd name="T25" fmla="*/ 17 h 5156"/>
                <a:gd name="T26" fmla="*/ 3243 w 4177"/>
                <a:gd name="T27" fmla="*/ 44 h 5156"/>
                <a:gd name="T28" fmla="*/ 3058 w 4177"/>
                <a:gd name="T29" fmla="*/ 63 h 5156"/>
                <a:gd name="T30" fmla="*/ 2642 w 4177"/>
                <a:gd name="T31" fmla="*/ 107 h 5156"/>
                <a:gd name="T32" fmla="*/ 2302 w 4177"/>
                <a:gd name="T33" fmla="*/ 118 h 5156"/>
                <a:gd name="T34" fmla="*/ 1701 w 4177"/>
                <a:gd name="T35" fmla="*/ 267 h 5156"/>
                <a:gd name="T36" fmla="*/ 1263 w 4177"/>
                <a:gd name="T37" fmla="*/ 513 h 5156"/>
                <a:gd name="T38" fmla="*/ 857 w 4177"/>
                <a:gd name="T39" fmla="*/ 730 h 5156"/>
                <a:gd name="T40" fmla="*/ 637 w 4177"/>
                <a:gd name="T41" fmla="*/ 866 h 5156"/>
                <a:gd name="T42" fmla="*/ 307 w 4177"/>
                <a:gd name="T43" fmla="*/ 1239 h 5156"/>
                <a:gd name="T44" fmla="*/ 224 w 4177"/>
                <a:gd name="T45" fmla="*/ 1415 h 5156"/>
                <a:gd name="T46" fmla="*/ 290 w 4177"/>
                <a:gd name="T47" fmla="*/ 1714 h 5156"/>
                <a:gd name="T48" fmla="*/ 179 w 4177"/>
                <a:gd name="T49" fmla="*/ 1723 h 5156"/>
                <a:gd name="T50" fmla="*/ 70 w 4177"/>
                <a:gd name="T51" fmla="*/ 1888 h 5156"/>
                <a:gd name="T52" fmla="*/ 18 w 4177"/>
                <a:gd name="T53" fmla="*/ 2144 h 5156"/>
                <a:gd name="T54" fmla="*/ 66 w 4177"/>
                <a:gd name="T55" fmla="*/ 2345 h 5156"/>
                <a:gd name="T56" fmla="*/ 77 w 4177"/>
                <a:gd name="T57" fmla="*/ 3003 h 5156"/>
                <a:gd name="T58" fmla="*/ 190 w 4177"/>
                <a:gd name="T59" fmla="*/ 3403 h 5156"/>
                <a:gd name="T60" fmla="*/ 447 w 4177"/>
                <a:gd name="T61" fmla="*/ 3882 h 5156"/>
                <a:gd name="T62" fmla="*/ 908 w 4177"/>
                <a:gd name="T63" fmla="*/ 4524 h 5156"/>
                <a:gd name="T64" fmla="*/ 1241 w 4177"/>
                <a:gd name="T65" fmla="*/ 4800 h 5156"/>
                <a:gd name="T66" fmla="*/ 1869 w 4177"/>
                <a:gd name="T67" fmla="*/ 5132 h 5156"/>
                <a:gd name="T68" fmla="*/ 1691 w 4177"/>
                <a:gd name="T69" fmla="*/ 4958 h 5156"/>
                <a:gd name="T70" fmla="*/ 1902 w 4177"/>
                <a:gd name="T71" fmla="*/ 5060 h 5156"/>
                <a:gd name="T72" fmla="*/ 2275 w 4177"/>
                <a:gd name="T73" fmla="*/ 5142 h 5156"/>
                <a:gd name="T74" fmla="*/ 2137 w 4177"/>
                <a:gd name="T75" fmla="*/ 5003 h 5156"/>
                <a:gd name="T76" fmla="*/ 2018 w 4177"/>
                <a:gd name="T77" fmla="*/ 4865 h 5156"/>
                <a:gd name="T78" fmla="*/ 1975 w 4177"/>
                <a:gd name="T79" fmla="*/ 4722 h 5156"/>
                <a:gd name="T80" fmla="*/ 2050 w 4177"/>
                <a:gd name="T81" fmla="*/ 4582 h 5156"/>
                <a:gd name="T82" fmla="*/ 2197 w 4177"/>
                <a:gd name="T83" fmla="*/ 4553 h 5156"/>
                <a:gd name="T84" fmla="*/ 2543 w 4177"/>
                <a:gd name="T85" fmla="*/ 4561 h 5156"/>
                <a:gd name="T86" fmla="*/ 2782 w 4177"/>
                <a:gd name="T87" fmla="*/ 4442 h 5156"/>
                <a:gd name="T88" fmla="*/ 2817 w 4177"/>
                <a:gd name="T89" fmla="*/ 4384 h 5156"/>
                <a:gd name="T90" fmla="*/ 2747 w 4177"/>
                <a:gd name="T91" fmla="*/ 4336 h 5156"/>
                <a:gd name="T92" fmla="*/ 2765 w 4177"/>
                <a:gd name="T93" fmla="*/ 4275 h 5156"/>
                <a:gd name="T94" fmla="*/ 2935 w 4177"/>
                <a:gd name="T95" fmla="*/ 4220 h 5156"/>
                <a:gd name="T96" fmla="*/ 3154 w 4177"/>
                <a:gd name="T97" fmla="*/ 4076 h 5156"/>
                <a:gd name="T98" fmla="*/ 3299 w 4177"/>
                <a:gd name="T99" fmla="*/ 3910 h 5156"/>
                <a:gd name="T100" fmla="*/ 3357 w 4177"/>
                <a:gd name="T101" fmla="*/ 3594 h 5156"/>
                <a:gd name="T102" fmla="*/ 3322 w 4177"/>
                <a:gd name="T103" fmla="*/ 3065 h 5156"/>
                <a:gd name="T104" fmla="*/ 3357 w 4177"/>
                <a:gd name="T105" fmla="*/ 2883 h 5156"/>
                <a:gd name="T106" fmla="*/ 3529 w 4177"/>
                <a:gd name="T107" fmla="*/ 2725 h 5156"/>
                <a:gd name="T108" fmla="*/ 3685 w 4177"/>
                <a:gd name="T109" fmla="*/ 2692 h 5156"/>
                <a:gd name="T110" fmla="*/ 3582 w 4177"/>
                <a:gd name="T111" fmla="*/ 2278 h 5156"/>
                <a:gd name="T112" fmla="*/ 3534 w 4177"/>
                <a:gd name="T113" fmla="*/ 1552 h 5156"/>
                <a:gd name="T114" fmla="*/ 3554 w 4177"/>
                <a:gd name="T115" fmla="*/ 1265 h 5156"/>
                <a:gd name="T116" fmla="*/ 3644 w 4177"/>
                <a:gd name="T117" fmla="*/ 1186 h 5156"/>
                <a:gd name="T118" fmla="*/ 3747 w 4177"/>
                <a:gd name="T119" fmla="*/ 1154 h 5156"/>
                <a:gd name="T120" fmla="*/ 4041 w 4177"/>
                <a:gd name="T121" fmla="*/ 1167 h 5156"/>
                <a:gd name="T122" fmla="*/ 4104 w 4177"/>
                <a:gd name="T123" fmla="*/ 1096 h 5156"/>
                <a:gd name="T124" fmla="*/ 3971 w 4177"/>
                <a:gd name="T125" fmla="*/ 875 h 5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77" h="5156">
                  <a:moveTo>
                    <a:pt x="4177" y="950"/>
                  </a:moveTo>
                  <a:lnTo>
                    <a:pt x="4177" y="950"/>
                  </a:lnTo>
                  <a:lnTo>
                    <a:pt x="4173" y="933"/>
                  </a:lnTo>
                  <a:lnTo>
                    <a:pt x="4167" y="916"/>
                  </a:lnTo>
                  <a:lnTo>
                    <a:pt x="4160" y="899"/>
                  </a:lnTo>
                  <a:lnTo>
                    <a:pt x="4152" y="883"/>
                  </a:lnTo>
                  <a:lnTo>
                    <a:pt x="4143" y="868"/>
                  </a:lnTo>
                  <a:lnTo>
                    <a:pt x="4133" y="853"/>
                  </a:lnTo>
                  <a:lnTo>
                    <a:pt x="4122" y="838"/>
                  </a:lnTo>
                  <a:lnTo>
                    <a:pt x="4111" y="824"/>
                  </a:lnTo>
                  <a:lnTo>
                    <a:pt x="4099" y="810"/>
                  </a:lnTo>
                  <a:lnTo>
                    <a:pt x="4087" y="797"/>
                  </a:lnTo>
                  <a:lnTo>
                    <a:pt x="4061" y="772"/>
                  </a:lnTo>
                  <a:lnTo>
                    <a:pt x="4035" y="749"/>
                  </a:lnTo>
                  <a:lnTo>
                    <a:pt x="4007" y="728"/>
                  </a:lnTo>
                  <a:lnTo>
                    <a:pt x="3980" y="709"/>
                  </a:lnTo>
                  <a:lnTo>
                    <a:pt x="3955" y="693"/>
                  </a:lnTo>
                  <a:lnTo>
                    <a:pt x="3932" y="678"/>
                  </a:lnTo>
                  <a:lnTo>
                    <a:pt x="3911" y="667"/>
                  </a:lnTo>
                  <a:lnTo>
                    <a:pt x="3880" y="650"/>
                  </a:lnTo>
                  <a:lnTo>
                    <a:pt x="3869" y="645"/>
                  </a:lnTo>
                  <a:lnTo>
                    <a:pt x="3869" y="645"/>
                  </a:lnTo>
                  <a:lnTo>
                    <a:pt x="3899" y="647"/>
                  </a:lnTo>
                  <a:lnTo>
                    <a:pt x="3931" y="648"/>
                  </a:lnTo>
                  <a:lnTo>
                    <a:pt x="3964" y="648"/>
                  </a:lnTo>
                  <a:lnTo>
                    <a:pt x="3995" y="648"/>
                  </a:lnTo>
                  <a:lnTo>
                    <a:pt x="4046" y="646"/>
                  </a:lnTo>
                  <a:lnTo>
                    <a:pt x="4066" y="645"/>
                  </a:lnTo>
                  <a:lnTo>
                    <a:pt x="4066" y="645"/>
                  </a:lnTo>
                  <a:lnTo>
                    <a:pt x="4045" y="624"/>
                  </a:lnTo>
                  <a:lnTo>
                    <a:pt x="4022" y="605"/>
                  </a:lnTo>
                  <a:lnTo>
                    <a:pt x="3999" y="586"/>
                  </a:lnTo>
                  <a:lnTo>
                    <a:pt x="3977" y="568"/>
                  </a:lnTo>
                  <a:lnTo>
                    <a:pt x="3934" y="537"/>
                  </a:lnTo>
                  <a:lnTo>
                    <a:pt x="3897" y="511"/>
                  </a:lnTo>
                  <a:lnTo>
                    <a:pt x="3869" y="489"/>
                  </a:lnTo>
                  <a:lnTo>
                    <a:pt x="3859" y="481"/>
                  </a:lnTo>
                  <a:lnTo>
                    <a:pt x="3852" y="474"/>
                  </a:lnTo>
                  <a:lnTo>
                    <a:pt x="3851" y="471"/>
                  </a:lnTo>
                  <a:lnTo>
                    <a:pt x="3850" y="468"/>
                  </a:lnTo>
                  <a:lnTo>
                    <a:pt x="3850" y="466"/>
                  </a:lnTo>
                  <a:lnTo>
                    <a:pt x="3851" y="464"/>
                  </a:lnTo>
                  <a:lnTo>
                    <a:pt x="3854" y="463"/>
                  </a:lnTo>
                  <a:lnTo>
                    <a:pt x="3858" y="462"/>
                  </a:lnTo>
                  <a:lnTo>
                    <a:pt x="3869" y="461"/>
                  </a:lnTo>
                  <a:lnTo>
                    <a:pt x="3869" y="461"/>
                  </a:lnTo>
                  <a:lnTo>
                    <a:pt x="3876" y="461"/>
                  </a:lnTo>
                  <a:lnTo>
                    <a:pt x="3882" y="459"/>
                  </a:lnTo>
                  <a:lnTo>
                    <a:pt x="3887" y="458"/>
                  </a:lnTo>
                  <a:lnTo>
                    <a:pt x="3892" y="455"/>
                  </a:lnTo>
                  <a:lnTo>
                    <a:pt x="3896" y="452"/>
                  </a:lnTo>
                  <a:lnTo>
                    <a:pt x="3899" y="449"/>
                  </a:lnTo>
                  <a:lnTo>
                    <a:pt x="3902" y="445"/>
                  </a:lnTo>
                  <a:lnTo>
                    <a:pt x="3904" y="440"/>
                  </a:lnTo>
                  <a:lnTo>
                    <a:pt x="3907" y="430"/>
                  </a:lnTo>
                  <a:lnTo>
                    <a:pt x="3908" y="418"/>
                  </a:lnTo>
                  <a:lnTo>
                    <a:pt x="3908" y="406"/>
                  </a:lnTo>
                  <a:lnTo>
                    <a:pt x="3906" y="394"/>
                  </a:lnTo>
                  <a:lnTo>
                    <a:pt x="3903" y="381"/>
                  </a:lnTo>
                  <a:lnTo>
                    <a:pt x="3899" y="369"/>
                  </a:lnTo>
                  <a:lnTo>
                    <a:pt x="3895" y="358"/>
                  </a:lnTo>
                  <a:lnTo>
                    <a:pt x="3890" y="348"/>
                  </a:lnTo>
                  <a:lnTo>
                    <a:pt x="3884" y="339"/>
                  </a:lnTo>
                  <a:lnTo>
                    <a:pt x="3879" y="332"/>
                  </a:lnTo>
                  <a:lnTo>
                    <a:pt x="3874" y="328"/>
                  </a:lnTo>
                  <a:lnTo>
                    <a:pt x="3871" y="327"/>
                  </a:lnTo>
                  <a:lnTo>
                    <a:pt x="3869" y="327"/>
                  </a:lnTo>
                  <a:lnTo>
                    <a:pt x="3869" y="327"/>
                  </a:lnTo>
                  <a:lnTo>
                    <a:pt x="3856" y="326"/>
                  </a:lnTo>
                  <a:lnTo>
                    <a:pt x="3836" y="323"/>
                  </a:lnTo>
                  <a:lnTo>
                    <a:pt x="3812" y="318"/>
                  </a:lnTo>
                  <a:lnTo>
                    <a:pt x="3787" y="311"/>
                  </a:lnTo>
                  <a:lnTo>
                    <a:pt x="3775" y="306"/>
                  </a:lnTo>
                  <a:lnTo>
                    <a:pt x="3763" y="302"/>
                  </a:lnTo>
                  <a:lnTo>
                    <a:pt x="3752" y="297"/>
                  </a:lnTo>
                  <a:lnTo>
                    <a:pt x="3743" y="291"/>
                  </a:lnTo>
                  <a:lnTo>
                    <a:pt x="3735" y="285"/>
                  </a:lnTo>
                  <a:lnTo>
                    <a:pt x="3729" y="278"/>
                  </a:lnTo>
                  <a:lnTo>
                    <a:pt x="3725" y="271"/>
                  </a:lnTo>
                  <a:lnTo>
                    <a:pt x="3724" y="267"/>
                  </a:lnTo>
                  <a:lnTo>
                    <a:pt x="3723" y="263"/>
                  </a:lnTo>
                  <a:lnTo>
                    <a:pt x="3723" y="263"/>
                  </a:lnTo>
                  <a:lnTo>
                    <a:pt x="3724" y="259"/>
                  </a:lnTo>
                  <a:lnTo>
                    <a:pt x="3725" y="254"/>
                  </a:lnTo>
                  <a:lnTo>
                    <a:pt x="3731" y="243"/>
                  </a:lnTo>
                  <a:lnTo>
                    <a:pt x="3740" y="230"/>
                  </a:lnTo>
                  <a:lnTo>
                    <a:pt x="3751" y="217"/>
                  </a:lnTo>
                  <a:lnTo>
                    <a:pt x="3764" y="202"/>
                  </a:lnTo>
                  <a:lnTo>
                    <a:pt x="3778" y="187"/>
                  </a:lnTo>
                  <a:lnTo>
                    <a:pt x="3808" y="157"/>
                  </a:lnTo>
                  <a:lnTo>
                    <a:pt x="3859" y="108"/>
                  </a:lnTo>
                  <a:lnTo>
                    <a:pt x="3867" y="100"/>
                  </a:lnTo>
                  <a:lnTo>
                    <a:pt x="3872" y="95"/>
                  </a:lnTo>
                  <a:lnTo>
                    <a:pt x="3873" y="93"/>
                  </a:lnTo>
                  <a:lnTo>
                    <a:pt x="3873" y="92"/>
                  </a:lnTo>
                  <a:lnTo>
                    <a:pt x="3869" y="93"/>
                  </a:lnTo>
                  <a:lnTo>
                    <a:pt x="3869" y="93"/>
                  </a:lnTo>
                  <a:lnTo>
                    <a:pt x="3866" y="94"/>
                  </a:lnTo>
                  <a:lnTo>
                    <a:pt x="3863" y="94"/>
                  </a:lnTo>
                  <a:lnTo>
                    <a:pt x="3860" y="93"/>
                  </a:lnTo>
                  <a:lnTo>
                    <a:pt x="3857" y="92"/>
                  </a:lnTo>
                  <a:lnTo>
                    <a:pt x="3850" y="87"/>
                  </a:lnTo>
                  <a:lnTo>
                    <a:pt x="3843" y="80"/>
                  </a:lnTo>
                  <a:lnTo>
                    <a:pt x="3827" y="62"/>
                  </a:lnTo>
                  <a:lnTo>
                    <a:pt x="3818" y="51"/>
                  </a:lnTo>
                  <a:lnTo>
                    <a:pt x="3808" y="41"/>
                  </a:lnTo>
                  <a:lnTo>
                    <a:pt x="3796" y="30"/>
                  </a:lnTo>
                  <a:lnTo>
                    <a:pt x="3783" y="21"/>
                  </a:lnTo>
                  <a:lnTo>
                    <a:pt x="3769" y="12"/>
                  </a:lnTo>
                  <a:lnTo>
                    <a:pt x="3762" y="9"/>
                  </a:lnTo>
                  <a:lnTo>
                    <a:pt x="3754" y="6"/>
                  </a:lnTo>
                  <a:lnTo>
                    <a:pt x="3745" y="4"/>
                  </a:lnTo>
                  <a:lnTo>
                    <a:pt x="3737" y="2"/>
                  </a:lnTo>
                  <a:lnTo>
                    <a:pt x="3727" y="2"/>
                  </a:lnTo>
                  <a:lnTo>
                    <a:pt x="3718" y="2"/>
                  </a:lnTo>
                  <a:lnTo>
                    <a:pt x="3707" y="3"/>
                  </a:lnTo>
                  <a:lnTo>
                    <a:pt x="3697" y="4"/>
                  </a:lnTo>
                  <a:lnTo>
                    <a:pt x="3686" y="7"/>
                  </a:lnTo>
                  <a:lnTo>
                    <a:pt x="3674" y="11"/>
                  </a:lnTo>
                  <a:lnTo>
                    <a:pt x="3674" y="11"/>
                  </a:lnTo>
                  <a:lnTo>
                    <a:pt x="3650" y="19"/>
                  </a:lnTo>
                  <a:lnTo>
                    <a:pt x="3626" y="25"/>
                  </a:lnTo>
                  <a:lnTo>
                    <a:pt x="3602" y="28"/>
                  </a:lnTo>
                  <a:lnTo>
                    <a:pt x="3578" y="30"/>
                  </a:lnTo>
                  <a:lnTo>
                    <a:pt x="3555" y="30"/>
                  </a:lnTo>
                  <a:lnTo>
                    <a:pt x="3533" y="29"/>
                  </a:lnTo>
                  <a:lnTo>
                    <a:pt x="3512" y="27"/>
                  </a:lnTo>
                  <a:lnTo>
                    <a:pt x="3492" y="24"/>
                  </a:lnTo>
                  <a:lnTo>
                    <a:pt x="3473" y="20"/>
                  </a:lnTo>
                  <a:lnTo>
                    <a:pt x="3457" y="17"/>
                  </a:lnTo>
                  <a:lnTo>
                    <a:pt x="3429" y="8"/>
                  </a:lnTo>
                  <a:lnTo>
                    <a:pt x="3411" y="3"/>
                  </a:lnTo>
                  <a:lnTo>
                    <a:pt x="3405" y="0"/>
                  </a:lnTo>
                  <a:lnTo>
                    <a:pt x="3320" y="58"/>
                  </a:lnTo>
                  <a:lnTo>
                    <a:pt x="3320" y="58"/>
                  </a:lnTo>
                  <a:lnTo>
                    <a:pt x="3320" y="58"/>
                  </a:lnTo>
                  <a:lnTo>
                    <a:pt x="3312" y="55"/>
                  </a:lnTo>
                  <a:lnTo>
                    <a:pt x="3302" y="53"/>
                  </a:lnTo>
                  <a:lnTo>
                    <a:pt x="3276" y="48"/>
                  </a:lnTo>
                  <a:lnTo>
                    <a:pt x="3243" y="44"/>
                  </a:lnTo>
                  <a:lnTo>
                    <a:pt x="3207" y="42"/>
                  </a:lnTo>
                  <a:lnTo>
                    <a:pt x="3170" y="42"/>
                  </a:lnTo>
                  <a:lnTo>
                    <a:pt x="3151" y="42"/>
                  </a:lnTo>
                  <a:lnTo>
                    <a:pt x="3133" y="44"/>
                  </a:lnTo>
                  <a:lnTo>
                    <a:pt x="3116" y="46"/>
                  </a:lnTo>
                  <a:lnTo>
                    <a:pt x="3100" y="49"/>
                  </a:lnTo>
                  <a:lnTo>
                    <a:pt x="3086" y="53"/>
                  </a:lnTo>
                  <a:lnTo>
                    <a:pt x="3073" y="58"/>
                  </a:lnTo>
                  <a:lnTo>
                    <a:pt x="3073" y="58"/>
                  </a:lnTo>
                  <a:lnTo>
                    <a:pt x="3058" y="63"/>
                  </a:lnTo>
                  <a:lnTo>
                    <a:pt x="3037" y="68"/>
                  </a:lnTo>
                  <a:lnTo>
                    <a:pt x="3012" y="73"/>
                  </a:lnTo>
                  <a:lnTo>
                    <a:pt x="2982" y="78"/>
                  </a:lnTo>
                  <a:lnTo>
                    <a:pt x="2949" y="83"/>
                  </a:lnTo>
                  <a:lnTo>
                    <a:pt x="2911" y="88"/>
                  </a:lnTo>
                  <a:lnTo>
                    <a:pt x="2870" y="92"/>
                  </a:lnTo>
                  <a:lnTo>
                    <a:pt x="2828" y="96"/>
                  </a:lnTo>
                  <a:lnTo>
                    <a:pt x="2737" y="102"/>
                  </a:lnTo>
                  <a:lnTo>
                    <a:pt x="2690" y="105"/>
                  </a:lnTo>
                  <a:lnTo>
                    <a:pt x="2642" y="107"/>
                  </a:lnTo>
                  <a:lnTo>
                    <a:pt x="2594" y="108"/>
                  </a:lnTo>
                  <a:lnTo>
                    <a:pt x="2547" y="108"/>
                  </a:lnTo>
                  <a:lnTo>
                    <a:pt x="2501" y="108"/>
                  </a:lnTo>
                  <a:lnTo>
                    <a:pt x="2456" y="107"/>
                  </a:lnTo>
                  <a:lnTo>
                    <a:pt x="2456" y="107"/>
                  </a:lnTo>
                  <a:lnTo>
                    <a:pt x="2434" y="107"/>
                  </a:lnTo>
                  <a:lnTo>
                    <a:pt x="2410" y="108"/>
                  </a:lnTo>
                  <a:lnTo>
                    <a:pt x="2384" y="109"/>
                  </a:lnTo>
                  <a:lnTo>
                    <a:pt x="2358" y="111"/>
                  </a:lnTo>
                  <a:lnTo>
                    <a:pt x="2302" y="118"/>
                  </a:lnTo>
                  <a:lnTo>
                    <a:pt x="2243" y="126"/>
                  </a:lnTo>
                  <a:lnTo>
                    <a:pt x="2181" y="138"/>
                  </a:lnTo>
                  <a:lnTo>
                    <a:pt x="2118" y="150"/>
                  </a:lnTo>
                  <a:lnTo>
                    <a:pt x="2053" y="165"/>
                  </a:lnTo>
                  <a:lnTo>
                    <a:pt x="1989" y="181"/>
                  </a:lnTo>
                  <a:lnTo>
                    <a:pt x="1926" y="197"/>
                  </a:lnTo>
                  <a:lnTo>
                    <a:pt x="1865" y="215"/>
                  </a:lnTo>
                  <a:lnTo>
                    <a:pt x="1807" y="232"/>
                  </a:lnTo>
                  <a:lnTo>
                    <a:pt x="1752" y="250"/>
                  </a:lnTo>
                  <a:lnTo>
                    <a:pt x="1701" y="267"/>
                  </a:lnTo>
                  <a:lnTo>
                    <a:pt x="1656" y="283"/>
                  </a:lnTo>
                  <a:lnTo>
                    <a:pt x="1617" y="298"/>
                  </a:lnTo>
                  <a:lnTo>
                    <a:pt x="1585" y="312"/>
                  </a:lnTo>
                  <a:lnTo>
                    <a:pt x="1585" y="312"/>
                  </a:lnTo>
                  <a:lnTo>
                    <a:pt x="1555" y="328"/>
                  </a:lnTo>
                  <a:lnTo>
                    <a:pt x="1522" y="347"/>
                  </a:lnTo>
                  <a:lnTo>
                    <a:pt x="1485" y="369"/>
                  </a:lnTo>
                  <a:lnTo>
                    <a:pt x="1445" y="395"/>
                  </a:lnTo>
                  <a:lnTo>
                    <a:pt x="1358" y="451"/>
                  </a:lnTo>
                  <a:lnTo>
                    <a:pt x="1263" y="513"/>
                  </a:lnTo>
                  <a:lnTo>
                    <a:pt x="1214" y="545"/>
                  </a:lnTo>
                  <a:lnTo>
                    <a:pt x="1163" y="576"/>
                  </a:lnTo>
                  <a:lnTo>
                    <a:pt x="1112" y="607"/>
                  </a:lnTo>
                  <a:lnTo>
                    <a:pt x="1060" y="636"/>
                  </a:lnTo>
                  <a:lnTo>
                    <a:pt x="1008" y="663"/>
                  </a:lnTo>
                  <a:lnTo>
                    <a:pt x="957" y="688"/>
                  </a:lnTo>
                  <a:lnTo>
                    <a:pt x="931" y="700"/>
                  </a:lnTo>
                  <a:lnTo>
                    <a:pt x="906" y="711"/>
                  </a:lnTo>
                  <a:lnTo>
                    <a:pt x="881" y="721"/>
                  </a:lnTo>
                  <a:lnTo>
                    <a:pt x="857" y="730"/>
                  </a:lnTo>
                  <a:lnTo>
                    <a:pt x="857" y="730"/>
                  </a:lnTo>
                  <a:lnTo>
                    <a:pt x="832" y="739"/>
                  </a:lnTo>
                  <a:lnTo>
                    <a:pt x="807" y="750"/>
                  </a:lnTo>
                  <a:lnTo>
                    <a:pt x="783" y="763"/>
                  </a:lnTo>
                  <a:lnTo>
                    <a:pt x="758" y="777"/>
                  </a:lnTo>
                  <a:lnTo>
                    <a:pt x="734" y="793"/>
                  </a:lnTo>
                  <a:lnTo>
                    <a:pt x="709" y="810"/>
                  </a:lnTo>
                  <a:lnTo>
                    <a:pt x="685" y="828"/>
                  </a:lnTo>
                  <a:lnTo>
                    <a:pt x="661" y="847"/>
                  </a:lnTo>
                  <a:lnTo>
                    <a:pt x="637" y="866"/>
                  </a:lnTo>
                  <a:lnTo>
                    <a:pt x="614" y="887"/>
                  </a:lnTo>
                  <a:lnTo>
                    <a:pt x="591" y="909"/>
                  </a:lnTo>
                  <a:lnTo>
                    <a:pt x="567" y="931"/>
                  </a:lnTo>
                  <a:lnTo>
                    <a:pt x="522" y="976"/>
                  </a:lnTo>
                  <a:lnTo>
                    <a:pt x="480" y="1023"/>
                  </a:lnTo>
                  <a:lnTo>
                    <a:pt x="439" y="1069"/>
                  </a:lnTo>
                  <a:lnTo>
                    <a:pt x="402" y="1115"/>
                  </a:lnTo>
                  <a:lnTo>
                    <a:pt x="367" y="1159"/>
                  </a:lnTo>
                  <a:lnTo>
                    <a:pt x="335" y="1200"/>
                  </a:lnTo>
                  <a:lnTo>
                    <a:pt x="307" y="1239"/>
                  </a:lnTo>
                  <a:lnTo>
                    <a:pt x="283" y="1273"/>
                  </a:lnTo>
                  <a:lnTo>
                    <a:pt x="247" y="1325"/>
                  </a:lnTo>
                  <a:lnTo>
                    <a:pt x="247" y="1325"/>
                  </a:lnTo>
                  <a:lnTo>
                    <a:pt x="241" y="1335"/>
                  </a:lnTo>
                  <a:lnTo>
                    <a:pt x="236" y="1347"/>
                  </a:lnTo>
                  <a:lnTo>
                    <a:pt x="232" y="1359"/>
                  </a:lnTo>
                  <a:lnTo>
                    <a:pt x="229" y="1372"/>
                  </a:lnTo>
                  <a:lnTo>
                    <a:pt x="226" y="1386"/>
                  </a:lnTo>
                  <a:lnTo>
                    <a:pt x="225" y="1400"/>
                  </a:lnTo>
                  <a:lnTo>
                    <a:pt x="224" y="1415"/>
                  </a:lnTo>
                  <a:lnTo>
                    <a:pt x="224" y="1431"/>
                  </a:lnTo>
                  <a:lnTo>
                    <a:pt x="226" y="1462"/>
                  </a:lnTo>
                  <a:lnTo>
                    <a:pt x="230" y="1495"/>
                  </a:lnTo>
                  <a:lnTo>
                    <a:pt x="235" y="1527"/>
                  </a:lnTo>
                  <a:lnTo>
                    <a:pt x="242" y="1559"/>
                  </a:lnTo>
                  <a:lnTo>
                    <a:pt x="250" y="1590"/>
                  </a:lnTo>
                  <a:lnTo>
                    <a:pt x="258" y="1619"/>
                  </a:lnTo>
                  <a:lnTo>
                    <a:pt x="273" y="1668"/>
                  </a:lnTo>
                  <a:lnTo>
                    <a:pt x="285" y="1702"/>
                  </a:lnTo>
                  <a:lnTo>
                    <a:pt x="290" y="1714"/>
                  </a:lnTo>
                  <a:lnTo>
                    <a:pt x="290" y="1714"/>
                  </a:lnTo>
                  <a:lnTo>
                    <a:pt x="285" y="1713"/>
                  </a:lnTo>
                  <a:lnTo>
                    <a:pt x="272" y="1712"/>
                  </a:lnTo>
                  <a:lnTo>
                    <a:pt x="253" y="1711"/>
                  </a:lnTo>
                  <a:lnTo>
                    <a:pt x="242" y="1711"/>
                  </a:lnTo>
                  <a:lnTo>
                    <a:pt x="230" y="1711"/>
                  </a:lnTo>
                  <a:lnTo>
                    <a:pt x="218" y="1713"/>
                  </a:lnTo>
                  <a:lnTo>
                    <a:pt x="205" y="1715"/>
                  </a:lnTo>
                  <a:lnTo>
                    <a:pt x="192" y="1718"/>
                  </a:lnTo>
                  <a:lnTo>
                    <a:pt x="179" y="1723"/>
                  </a:lnTo>
                  <a:lnTo>
                    <a:pt x="167" y="1729"/>
                  </a:lnTo>
                  <a:lnTo>
                    <a:pt x="155" y="1736"/>
                  </a:lnTo>
                  <a:lnTo>
                    <a:pt x="144" y="1746"/>
                  </a:lnTo>
                  <a:lnTo>
                    <a:pt x="134" y="1757"/>
                  </a:lnTo>
                  <a:lnTo>
                    <a:pt x="134" y="1757"/>
                  </a:lnTo>
                  <a:lnTo>
                    <a:pt x="124" y="1771"/>
                  </a:lnTo>
                  <a:lnTo>
                    <a:pt x="114" y="1789"/>
                  </a:lnTo>
                  <a:lnTo>
                    <a:pt x="103" y="1811"/>
                  </a:lnTo>
                  <a:lnTo>
                    <a:pt x="92" y="1835"/>
                  </a:lnTo>
                  <a:lnTo>
                    <a:pt x="70" y="1888"/>
                  </a:lnTo>
                  <a:lnTo>
                    <a:pt x="48" y="1944"/>
                  </a:lnTo>
                  <a:lnTo>
                    <a:pt x="29" y="1997"/>
                  </a:lnTo>
                  <a:lnTo>
                    <a:pt x="14" y="2041"/>
                  </a:lnTo>
                  <a:lnTo>
                    <a:pt x="0" y="2083"/>
                  </a:lnTo>
                  <a:lnTo>
                    <a:pt x="0" y="2083"/>
                  </a:lnTo>
                  <a:lnTo>
                    <a:pt x="1" y="2096"/>
                  </a:lnTo>
                  <a:lnTo>
                    <a:pt x="3" y="2109"/>
                  </a:lnTo>
                  <a:lnTo>
                    <a:pt x="7" y="2121"/>
                  </a:lnTo>
                  <a:lnTo>
                    <a:pt x="12" y="2133"/>
                  </a:lnTo>
                  <a:lnTo>
                    <a:pt x="18" y="2144"/>
                  </a:lnTo>
                  <a:lnTo>
                    <a:pt x="24" y="2154"/>
                  </a:lnTo>
                  <a:lnTo>
                    <a:pt x="31" y="2164"/>
                  </a:lnTo>
                  <a:lnTo>
                    <a:pt x="39" y="2173"/>
                  </a:lnTo>
                  <a:lnTo>
                    <a:pt x="53" y="2189"/>
                  </a:lnTo>
                  <a:lnTo>
                    <a:pt x="65" y="2200"/>
                  </a:lnTo>
                  <a:lnTo>
                    <a:pt x="77" y="2210"/>
                  </a:lnTo>
                  <a:lnTo>
                    <a:pt x="77" y="2210"/>
                  </a:lnTo>
                  <a:lnTo>
                    <a:pt x="76" y="2226"/>
                  </a:lnTo>
                  <a:lnTo>
                    <a:pt x="71" y="2272"/>
                  </a:lnTo>
                  <a:lnTo>
                    <a:pt x="66" y="2345"/>
                  </a:lnTo>
                  <a:lnTo>
                    <a:pt x="64" y="2391"/>
                  </a:lnTo>
                  <a:lnTo>
                    <a:pt x="62" y="2442"/>
                  </a:lnTo>
                  <a:lnTo>
                    <a:pt x="60" y="2498"/>
                  </a:lnTo>
                  <a:lnTo>
                    <a:pt x="59" y="2559"/>
                  </a:lnTo>
                  <a:lnTo>
                    <a:pt x="59" y="2624"/>
                  </a:lnTo>
                  <a:lnTo>
                    <a:pt x="60" y="2694"/>
                  </a:lnTo>
                  <a:lnTo>
                    <a:pt x="62" y="2768"/>
                  </a:lnTo>
                  <a:lnTo>
                    <a:pt x="65" y="2844"/>
                  </a:lnTo>
                  <a:lnTo>
                    <a:pt x="70" y="2922"/>
                  </a:lnTo>
                  <a:lnTo>
                    <a:pt x="77" y="3003"/>
                  </a:lnTo>
                  <a:lnTo>
                    <a:pt x="77" y="3003"/>
                  </a:lnTo>
                  <a:lnTo>
                    <a:pt x="82" y="3045"/>
                  </a:lnTo>
                  <a:lnTo>
                    <a:pt x="90" y="3087"/>
                  </a:lnTo>
                  <a:lnTo>
                    <a:pt x="99" y="3131"/>
                  </a:lnTo>
                  <a:lnTo>
                    <a:pt x="110" y="3175"/>
                  </a:lnTo>
                  <a:lnTo>
                    <a:pt x="123" y="3219"/>
                  </a:lnTo>
                  <a:lnTo>
                    <a:pt x="137" y="3264"/>
                  </a:lnTo>
                  <a:lnTo>
                    <a:pt x="153" y="3310"/>
                  </a:lnTo>
                  <a:lnTo>
                    <a:pt x="171" y="3357"/>
                  </a:lnTo>
                  <a:lnTo>
                    <a:pt x="190" y="3403"/>
                  </a:lnTo>
                  <a:lnTo>
                    <a:pt x="211" y="3450"/>
                  </a:lnTo>
                  <a:lnTo>
                    <a:pt x="233" y="3498"/>
                  </a:lnTo>
                  <a:lnTo>
                    <a:pt x="256" y="3545"/>
                  </a:lnTo>
                  <a:lnTo>
                    <a:pt x="281" y="3594"/>
                  </a:lnTo>
                  <a:lnTo>
                    <a:pt x="306" y="3642"/>
                  </a:lnTo>
                  <a:lnTo>
                    <a:pt x="333" y="3690"/>
                  </a:lnTo>
                  <a:lnTo>
                    <a:pt x="360" y="3738"/>
                  </a:lnTo>
                  <a:lnTo>
                    <a:pt x="389" y="3786"/>
                  </a:lnTo>
                  <a:lnTo>
                    <a:pt x="418" y="3834"/>
                  </a:lnTo>
                  <a:lnTo>
                    <a:pt x="447" y="3882"/>
                  </a:lnTo>
                  <a:lnTo>
                    <a:pt x="478" y="3930"/>
                  </a:lnTo>
                  <a:lnTo>
                    <a:pt x="539" y="4024"/>
                  </a:lnTo>
                  <a:lnTo>
                    <a:pt x="604" y="4117"/>
                  </a:lnTo>
                  <a:lnTo>
                    <a:pt x="668" y="4207"/>
                  </a:lnTo>
                  <a:lnTo>
                    <a:pt x="731" y="4295"/>
                  </a:lnTo>
                  <a:lnTo>
                    <a:pt x="795" y="4380"/>
                  </a:lnTo>
                  <a:lnTo>
                    <a:pt x="857" y="4462"/>
                  </a:lnTo>
                  <a:lnTo>
                    <a:pt x="857" y="4462"/>
                  </a:lnTo>
                  <a:lnTo>
                    <a:pt x="882" y="4494"/>
                  </a:lnTo>
                  <a:lnTo>
                    <a:pt x="908" y="4524"/>
                  </a:lnTo>
                  <a:lnTo>
                    <a:pt x="936" y="4555"/>
                  </a:lnTo>
                  <a:lnTo>
                    <a:pt x="966" y="4584"/>
                  </a:lnTo>
                  <a:lnTo>
                    <a:pt x="997" y="4613"/>
                  </a:lnTo>
                  <a:lnTo>
                    <a:pt x="1029" y="4642"/>
                  </a:lnTo>
                  <a:lnTo>
                    <a:pt x="1063" y="4670"/>
                  </a:lnTo>
                  <a:lnTo>
                    <a:pt x="1097" y="4697"/>
                  </a:lnTo>
                  <a:lnTo>
                    <a:pt x="1132" y="4724"/>
                  </a:lnTo>
                  <a:lnTo>
                    <a:pt x="1168" y="4750"/>
                  </a:lnTo>
                  <a:lnTo>
                    <a:pt x="1204" y="4776"/>
                  </a:lnTo>
                  <a:lnTo>
                    <a:pt x="1241" y="4800"/>
                  </a:lnTo>
                  <a:lnTo>
                    <a:pt x="1278" y="4825"/>
                  </a:lnTo>
                  <a:lnTo>
                    <a:pt x="1315" y="4848"/>
                  </a:lnTo>
                  <a:lnTo>
                    <a:pt x="1390" y="4893"/>
                  </a:lnTo>
                  <a:lnTo>
                    <a:pt x="1464" y="4935"/>
                  </a:lnTo>
                  <a:lnTo>
                    <a:pt x="1535" y="4973"/>
                  </a:lnTo>
                  <a:lnTo>
                    <a:pt x="1604" y="5009"/>
                  </a:lnTo>
                  <a:lnTo>
                    <a:pt x="1669" y="5041"/>
                  </a:lnTo>
                  <a:lnTo>
                    <a:pt x="1730" y="5069"/>
                  </a:lnTo>
                  <a:lnTo>
                    <a:pt x="1784" y="5094"/>
                  </a:lnTo>
                  <a:lnTo>
                    <a:pt x="1869" y="5132"/>
                  </a:lnTo>
                  <a:lnTo>
                    <a:pt x="1869" y="5132"/>
                  </a:lnTo>
                  <a:lnTo>
                    <a:pt x="1853" y="5121"/>
                  </a:lnTo>
                  <a:lnTo>
                    <a:pt x="1836" y="5108"/>
                  </a:lnTo>
                  <a:lnTo>
                    <a:pt x="1820" y="5095"/>
                  </a:lnTo>
                  <a:lnTo>
                    <a:pt x="1805" y="5081"/>
                  </a:lnTo>
                  <a:lnTo>
                    <a:pt x="1775" y="5052"/>
                  </a:lnTo>
                  <a:lnTo>
                    <a:pt x="1748" y="5024"/>
                  </a:lnTo>
                  <a:lnTo>
                    <a:pt x="1724" y="4998"/>
                  </a:lnTo>
                  <a:lnTo>
                    <a:pt x="1707" y="4977"/>
                  </a:lnTo>
                  <a:lnTo>
                    <a:pt x="1691" y="4958"/>
                  </a:lnTo>
                  <a:lnTo>
                    <a:pt x="1691" y="4958"/>
                  </a:lnTo>
                  <a:lnTo>
                    <a:pt x="1707" y="4970"/>
                  </a:lnTo>
                  <a:lnTo>
                    <a:pt x="1724" y="4981"/>
                  </a:lnTo>
                  <a:lnTo>
                    <a:pt x="1743" y="4992"/>
                  </a:lnTo>
                  <a:lnTo>
                    <a:pt x="1763" y="5003"/>
                  </a:lnTo>
                  <a:lnTo>
                    <a:pt x="1784" y="5013"/>
                  </a:lnTo>
                  <a:lnTo>
                    <a:pt x="1806" y="5023"/>
                  </a:lnTo>
                  <a:lnTo>
                    <a:pt x="1829" y="5033"/>
                  </a:lnTo>
                  <a:lnTo>
                    <a:pt x="1853" y="5043"/>
                  </a:lnTo>
                  <a:lnTo>
                    <a:pt x="1902" y="5060"/>
                  </a:lnTo>
                  <a:lnTo>
                    <a:pt x="1953" y="5076"/>
                  </a:lnTo>
                  <a:lnTo>
                    <a:pt x="2004" y="5091"/>
                  </a:lnTo>
                  <a:lnTo>
                    <a:pt x="2055" y="5105"/>
                  </a:lnTo>
                  <a:lnTo>
                    <a:pt x="2103" y="5116"/>
                  </a:lnTo>
                  <a:lnTo>
                    <a:pt x="2149" y="5127"/>
                  </a:lnTo>
                  <a:lnTo>
                    <a:pt x="2227" y="5143"/>
                  </a:lnTo>
                  <a:lnTo>
                    <a:pt x="2281" y="5153"/>
                  </a:lnTo>
                  <a:lnTo>
                    <a:pt x="2301" y="5156"/>
                  </a:lnTo>
                  <a:lnTo>
                    <a:pt x="2301" y="5156"/>
                  </a:lnTo>
                  <a:lnTo>
                    <a:pt x="2275" y="5142"/>
                  </a:lnTo>
                  <a:lnTo>
                    <a:pt x="2253" y="5128"/>
                  </a:lnTo>
                  <a:lnTo>
                    <a:pt x="2232" y="5114"/>
                  </a:lnTo>
                  <a:lnTo>
                    <a:pt x="2214" y="5100"/>
                  </a:lnTo>
                  <a:lnTo>
                    <a:pt x="2199" y="5085"/>
                  </a:lnTo>
                  <a:lnTo>
                    <a:pt x="2185" y="5071"/>
                  </a:lnTo>
                  <a:lnTo>
                    <a:pt x="2173" y="5057"/>
                  </a:lnTo>
                  <a:lnTo>
                    <a:pt x="2163" y="5044"/>
                  </a:lnTo>
                  <a:lnTo>
                    <a:pt x="2154" y="5032"/>
                  </a:lnTo>
                  <a:lnTo>
                    <a:pt x="2147" y="5021"/>
                  </a:lnTo>
                  <a:lnTo>
                    <a:pt x="2137" y="5003"/>
                  </a:lnTo>
                  <a:lnTo>
                    <a:pt x="2132" y="4991"/>
                  </a:lnTo>
                  <a:lnTo>
                    <a:pt x="2131" y="4986"/>
                  </a:lnTo>
                  <a:lnTo>
                    <a:pt x="2131" y="4986"/>
                  </a:lnTo>
                  <a:lnTo>
                    <a:pt x="2139" y="4989"/>
                  </a:lnTo>
                  <a:lnTo>
                    <a:pt x="2139" y="4989"/>
                  </a:lnTo>
                  <a:lnTo>
                    <a:pt x="2111" y="4963"/>
                  </a:lnTo>
                  <a:lnTo>
                    <a:pt x="2084" y="4936"/>
                  </a:lnTo>
                  <a:lnTo>
                    <a:pt x="2059" y="4911"/>
                  </a:lnTo>
                  <a:lnTo>
                    <a:pt x="2037" y="4887"/>
                  </a:lnTo>
                  <a:lnTo>
                    <a:pt x="2018" y="4865"/>
                  </a:lnTo>
                  <a:lnTo>
                    <a:pt x="2002" y="4845"/>
                  </a:lnTo>
                  <a:lnTo>
                    <a:pt x="1990" y="4829"/>
                  </a:lnTo>
                  <a:lnTo>
                    <a:pt x="1982" y="4816"/>
                  </a:lnTo>
                  <a:lnTo>
                    <a:pt x="1982" y="4816"/>
                  </a:lnTo>
                  <a:lnTo>
                    <a:pt x="1978" y="4805"/>
                  </a:lnTo>
                  <a:lnTo>
                    <a:pt x="1974" y="4791"/>
                  </a:lnTo>
                  <a:lnTo>
                    <a:pt x="1972" y="4776"/>
                  </a:lnTo>
                  <a:lnTo>
                    <a:pt x="1972" y="4759"/>
                  </a:lnTo>
                  <a:lnTo>
                    <a:pt x="1973" y="4741"/>
                  </a:lnTo>
                  <a:lnTo>
                    <a:pt x="1975" y="4722"/>
                  </a:lnTo>
                  <a:lnTo>
                    <a:pt x="1978" y="4704"/>
                  </a:lnTo>
                  <a:lnTo>
                    <a:pt x="1983" y="4685"/>
                  </a:lnTo>
                  <a:lnTo>
                    <a:pt x="1990" y="4666"/>
                  </a:lnTo>
                  <a:lnTo>
                    <a:pt x="1997" y="4648"/>
                  </a:lnTo>
                  <a:lnTo>
                    <a:pt x="2006" y="4630"/>
                  </a:lnTo>
                  <a:lnTo>
                    <a:pt x="2017" y="4614"/>
                  </a:lnTo>
                  <a:lnTo>
                    <a:pt x="2029" y="4600"/>
                  </a:lnTo>
                  <a:lnTo>
                    <a:pt x="2036" y="4593"/>
                  </a:lnTo>
                  <a:lnTo>
                    <a:pt x="2043" y="4587"/>
                  </a:lnTo>
                  <a:lnTo>
                    <a:pt x="2050" y="4582"/>
                  </a:lnTo>
                  <a:lnTo>
                    <a:pt x="2058" y="4577"/>
                  </a:lnTo>
                  <a:lnTo>
                    <a:pt x="2066" y="4572"/>
                  </a:lnTo>
                  <a:lnTo>
                    <a:pt x="2074" y="4569"/>
                  </a:lnTo>
                  <a:lnTo>
                    <a:pt x="2074" y="4569"/>
                  </a:lnTo>
                  <a:lnTo>
                    <a:pt x="2092" y="4563"/>
                  </a:lnTo>
                  <a:lnTo>
                    <a:pt x="2111" y="4559"/>
                  </a:lnTo>
                  <a:lnTo>
                    <a:pt x="2131" y="4556"/>
                  </a:lnTo>
                  <a:lnTo>
                    <a:pt x="2152" y="4554"/>
                  </a:lnTo>
                  <a:lnTo>
                    <a:pt x="2174" y="4553"/>
                  </a:lnTo>
                  <a:lnTo>
                    <a:pt x="2197" y="4553"/>
                  </a:lnTo>
                  <a:lnTo>
                    <a:pt x="2247" y="4556"/>
                  </a:lnTo>
                  <a:lnTo>
                    <a:pt x="2356" y="4564"/>
                  </a:lnTo>
                  <a:lnTo>
                    <a:pt x="2415" y="4567"/>
                  </a:lnTo>
                  <a:lnTo>
                    <a:pt x="2446" y="4568"/>
                  </a:lnTo>
                  <a:lnTo>
                    <a:pt x="2477" y="4569"/>
                  </a:lnTo>
                  <a:lnTo>
                    <a:pt x="2477" y="4569"/>
                  </a:lnTo>
                  <a:lnTo>
                    <a:pt x="2494" y="4568"/>
                  </a:lnTo>
                  <a:lnTo>
                    <a:pt x="2510" y="4567"/>
                  </a:lnTo>
                  <a:lnTo>
                    <a:pt x="2527" y="4564"/>
                  </a:lnTo>
                  <a:lnTo>
                    <a:pt x="2543" y="4561"/>
                  </a:lnTo>
                  <a:lnTo>
                    <a:pt x="2560" y="4557"/>
                  </a:lnTo>
                  <a:lnTo>
                    <a:pt x="2577" y="4552"/>
                  </a:lnTo>
                  <a:lnTo>
                    <a:pt x="2594" y="4546"/>
                  </a:lnTo>
                  <a:lnTo>
                    <a:pt x="2611" y="4540"/>
                  </a:lnTo>
                  <a:lnTo>
                    <a:pt x="2644" y="4526"/>
                  </a:lnTo>
                  <a:lnTo>
                    <a:pt x="2676" y="4511"/>
                  </a:lnTo>
                  <a:lnTo>
                    <a:pt x="2707" y="4494"/>
                  </a:lnTo>
                  <a:lnTo>
                    <a:pt x="2735" y="4476"/>
                  </a:lnTo>
                  <a:lnTo>
                    <a:pt x="2760" y="4459"/>
                  </a:lnTo>
                  <a:lnTo>
                    <a:pt x="2782" y="4442"/>
                  </a:lnTo>
                  <a:lnTo>
                    <a:pt x="2801" y="4427"/>
                  </a:lnTo>
                  <a:lnTo>
                    <a:pt x="2815" y="4413"/>
                  </a:lnTo>
                  <a:lnTo>
                    <a:pt x="2820" y="4406"/>
                  </a:lnTo>
                  <a:lnTo>
                    <a:pt x="2824" y="4401"/>
                  </a:lnTo>
                  <a:lnTo>
                    <a:pt x="2826" y="4396"/>
                  </a:lnTo>
                  <a:lnTo>
                    <a:pt x="2828" y="4392"/>
                  </a:lnTo>
                  <a:lnTo>
                    <a:pt x="2827" y="4388"/>
                  </a:lnTo>
                  <a:lnTo>
                    <a:pt x="2826" y="4386"/>
                  </a:lnTo>
                  <a:lnTo>
                    <a:pt x="2822" y="4384"/>
                  </a:lnTo>
                  <a:lnTo>
                    <a:pt x="2817" y="4384"/>
                  </a:lnTo>
                  <a:lnTo>
                    <a:pt x="2817" y="4384"/>
                  </a:lnTo>
                  <a:lnTo>
                    <a:pt x="2806" y="4383"/>
                  </a:lnTo>
                  <a:lnTo>
                    <a:pt x="2795" y="4381"/>
                  </a:lnTo>
                  <a:lnTo>
                    <a:pt x="2786" y="4377"/>
                  </a:lnTo>
                  <a:lnTo>
                    <a:pt x="2778" y="4373"/>
                  </a:lnTo>
                  <a:lnTo>
                    <a:pt x="2771" y="4367"/>
                  </a:lnTo>
                  <a:lnTo>
                    <a:pt x="2764" y="4361"/>
                  </a:lnTo>
                  <a:lnTo>
                    <a:pt x="2759" y="4355"/>
                  </a:lnTo>
                  <a:lnTo>
                    <a:pt x="2754" y="4349"/>
                  </a:lnTo>
                  <a:lnTo>
                    <a:pt x="2747" y="4336"/>
                  </a:lnTo>
                  <a:lnTo>
                    <a:pt x="2742" y="4324"/>
                  </a:lnTo>
                  <a:lnTo>
                    <a:pt x="2739" y="4313"/>
                  </a:lnTo>
                  <a:lnTo>
                    <a:pt x="2739" y="4313"/>
                  </a:lnTo>
                  <a:lnTo>
                    <a:pt x="2739" y="4311"/>
                  </a:lnTo>
                  <a:lnTo>
                    <a:pt x="2741" y="4304"/>
                  </a:lnTo>
                  <a:lnTo>
                    <a:pt x="2743" y="4299"/>
                  </a:lnTo>
                  <a:lnTo>
                    <a:pt x="2746" y="4294"/>
                  </a:lnTo>
                  <a:lnTo>
                    <a:pt x="2751" y="4288"/>
                  </a:lnTo>
                  <a:lnTo>
                    <a:pt x="2757" y="4281"/>
                  </a:lnTo>
                  <a:lnTo>
                    <a:pt x="2765" y="4275"/>
                  </a:lnTo>
                  <a:lnTo>
                    <a:pt x="2776" y="4268"/>
                  </a:lnTo>
                  <a:lnTo>
                    <a:pt x="2789" y="4260"/>
                  </a:lnTo>
                  <a:lnTo>
                    <a:pt x="2805" y="4253"/>
                  </a:lnTo>
                  <a:lnTo>
                    <a:pt x="2824" y="4247"/>
                  </a:lnTo>
                  <a:lnTo>
                    <a:pt x="2846" y="4240"/>
                  </a:lnTo>
                  <a:lnTo>
                    <a:pt x="2872" y="4234"/>
                  </a:lnTo>
                  <a:lnTo>
                    <a:pt x="2903" y="4228"/>
                  </a:lnTo>
                  <a:lnTo>
                    <a:pt x="2903" y="4228"/>
                  </a:lnTo>
                  <a:lnTo>
                    <a:pt x="2919" y="4225"/>
                  </a:lnTo>
                  <a:lnTo>
                    <a:pt x="2935" y="4220"/>
                  </a:lnTo>
                  <a:lnTo>
                    <a:pt x="2951" y="4215"/>
                  </a:lnTo>
                  <a:lnTo>
                    <a:pt x="2968" y="4208"/>
                  </a:lnTo>
                  <a:lnTo>
                    <a:pt x="2984" y="4200"/>
                  </a:lnTo>
                  <a:lnTo>
                    <a:pt x="3001" y="4192"/>
                  </a:lnTo>
                  <a:lnTo>
                    <a:pt x="3017" y="4182"/>
                  </a:lnTo>
                  <a:lnTo>
                    <a:pt x="3033" y="4172"/>
                  </a:lnTo>
                  <a:lnTo>
                    <a:pt x="3065" y="4150"/>
                  </a:lnTo>
                  <a:lnTo>
                    <a:pt x="3096" y="4126"/>
                  </a:lnTo>
                  <a:lnTo>
                    <a:pt x="3126" y="4101"/>
                  </a:lnTo>
                  <a:lnTo>
                    <a:pt x="3154" y="4076"/>
                  </a:lnTo>
                  <a:lnTo>
                    <a:pt x="3180" y="4051"/>
                  </a:lnTo>
                  <a:lnTo>
                    <a:pt x="3204" y="4027"/>
                  </a:lnTo>
                  <a:lnTo>
                    <a:pt x="3225" y="4005"/>
                  </a:lnTo>
                  <a:lnTo>
                    <a:pt x="3243" y="3986"/>
                  </a:lnTo>
                  <a:lnTo>
                    <a:pt x="3269" y="3956"/>
                  </a:lnTo>
                  <a:lnTo>
                    <a:pt x="3278" y="3945"/>
                  </a:lnTo>
                  <a:lnTo>
                    <a:pt x="3278" y="3945"/>
                  </a:lnTo>
                  <a:lnTo>
                    <a:pt x="3282" y="3940"/>
                  </a:lnTo>
                  <a:lnTo>
                    <a:pt x="3292" y="3923"/>
                  </a:lnTo>
                  <a:lnTo>
                    <a:pt x="3299" y="3910"/>
                  </a:lnTo>
                  <a:lnTo>
                    <a:pt x="3306" y="3894"/>
                  </a:lnTo>
                  <a:lnTo>
                    <a:pt x="3314" y="3875"/>
                  </a:lnTo>
                  <a:lnTo>
                    <a:pt x="3322" y="3852"/>
                  </a:lnTo>
                  <a:lnTo>
                    <a:pt x="3330" y="3827"/>
                  </a:lnTo>
                  <a:lnTo>
                    <a:pt x="3337" y="3797"/>
                  </a:lnTo>
                  <a:lnTo>
                    <a:pt x="3344" y="3764"/>
                  </a:lnTo>
                  <a:lnTo>
                    <a:pt x="3349" y="3727"/>
                  </a:lnTo>
                  <a:lnTo>
                    <a:pt x="3354" y="3687"/>
                  </a:lnTo>
                  <a:lnTo>
                    <a:pt x="3356" y="3643"/>
                  </a:lnTo>
                  <a:lnTo>
                    <a:pt x="3357" y="3594"/>
                  </a:lnTo>
                  <a:lnTo>
                    <a:pt x="3356" y="3541"/>
                  </a:lnTo>
                  <a:lnTo>
                    <a:pt x="3356" y="3541"/>
                  </a:lnTo>
                  <a:lnTo>
                    <a:pt x="3353" y="3487"/>
                  </a:lnTo>
                  <a:lnTo>
                    <a:pt x="3349" y="3434"/>
                  </a:lnTo>
                  <a:lnTo>
                    <a:pt x="3340" y="3332"/>
                  </a:lnTo>
                  <a:lnTo>
                    <a:pt x="3332" y="3235"/>
                  </a:lnTo>
                  <a:lnTo>
                    <a:pt x="3328" y="3190"/>
                  </a:lnTo>
                  <a:lnTo>
                    <a:pt x="3325" y="3146"/>
                  </a:lnTo>
                  <a:lnTo>
                    <a:pt x="3323" y="3104"/>
                  </a:lnTo>
                  <a:lnTo>
                    <a:pt x="3322" y="3065"/>
                  </a:lnTo>
                  <a:lnTo>
                    <a:pt x="3323" y="3028"/>
                  </a:lnTo>
                  <a:lnTo>
                    <a:pt x="3326" y="2993"/>
                  </a:lnTo>
                  <a:lnTo>
                    <a:pt x="3328" y="2977"/>
                  </a:lnTo>
                  <a:lnTo>
                    <a:pt x="3330" y="2961"/>
                  </a:lnTo>
                  <a:lnTo>
                    <a:pt x="3333" y="2946"/>
                  </a:lnTo>
                  <a:lnTo>
                    <a:pt x="3337" y="2932"/>
                  </a:lnTo>
                  <a:lnTo>
                    <a:pt x="3341" y="2919"/>
                  </a:lnTo>
                  <a:lnTo>
                    <a:pt x="3345" y="2906"/>
                  </a:lnTo>
                  <a:lnTo>
                    <a:pt x="3351" y="2894"/>
                  </a:lnTo>
                  <a:lnTo>
                    <a:pt x="3357" y="2883"/>
                  </a:lnTo>
                  <a:lnTo>
                    <a:pt x="3357" y="2883"/>
                  </a:lnTo>
                  <a:lnTo>
                    <a:pt x="3370" y="2864"/>
                  </a:lnTo>
                  <a:lnTo>
                    <a:pt x="3384" y="2845"/>
                  </a:lnTo>
                  <a:lnTo>
                    <a:pt x="3400" y="2826"/>
                  </a:lnTo>
                  <a:lnTo>
                    <a:pt x="3419" y="2807"/>
                  </a:lnTo>
                  <a:lnTo>
                    <a:pt x="3438" y="2788"/>
                  </a:lnTo>
                  <a:lnTo>
                    <a:pt x="3459" y="2771"/>
                  </a:lnTo>
                  <a:lnTo>
                    <a:pt x="3481" y="2754"/>
                  </a:lnTo>
                  <a:lnTo>
                    <a:pt x="3505" y="2739"/>
                  </a:lnTo>
                  <a:lnTo>
                    <a:pt x="3529" y="2725"/>
                  </a:lnTo>
                  <a:lnTo>
                    <a:pt x="3554" y="2714"/>
                  </a:lnTo>
                  <a:lnTo>
                    <a:pt x="3579" y="2704"/>
                  </a:lnTo>
                  <a:lnTo>
                    <a:pt x="3592" y="2700"/>
                  </a:lnTo>
                  <a:lnTo>
                    <a:pt x="3605" y="2697"/>
                  </a:lnTo>
                  <a:lnTo>
                    <a:pt x="3619" y="2693"/>
                  </a:lnTo>
                  <a:lnTo>
                    <a:pt x="3632" y="2692"/>
                  </a:lnTo>
                  <a:lnTo>
                    <a:pt x="3645" y="2690"/>
                  </a:lnTo>
                  <a:lnTo>
                    <a:pt x="3659" y="2690"/>
                  </a:lnTo>
                  <a:lnTo>
                    <a:pt x="3672" y="2690"/>
                  </a:lnTo>
                  <a:lnTo>
                    <a:pt x="3685" y="2692"/>
                  </a:lnTo>
                  <a:lnTo>
                    <a:pt x="3699" y="2694"/>
                  </a:lnTo>
                  <a:lnTo>
                    <a:pt x="3712" y="2698"/>
                  </a:lnTo>
                  <a:lnTo>
                    <a:pt x="3712" y="2698"/>
                  </a:lnTo>
                  <a:lnTo>
                    <a:pt x="3688" y="2629"/>
                  </a:lnTo>
                  <a:lnTo>
                    <a:pt x="3666" y="2561"/>
                  </a:lnTo>
                  <a:lnTo>
                    <a:pt x="3644" y="2494"/>
                  </a:lnTo>
                  <a:lnTo>
                    <a:pt x="3624" y="2431"/>
                  </a:lnTo>
                  <a:lnTo>
                    <a:pt x="3607" y="2372"/>
                  </a:lnTo>
                  <a:lnTo>
                    <a:pt x="3592" y="2321"/>
                  </a:lnTo>
                  <a:lnTo>
                    <a:pt x="3582" y="2278"/>
                  </a:lnTo>
                  <a:lnTo>
                    <a:pt x="3575" y="2246"/>
                  </a:lnTo>
                  <a:lnTo>
                    <a:pt x="3575" y="2246"/>
                  </a:lnTo>
                  <a:lnTo>
                    <a:pt x="3571" y="2215"/>
                  </a:lnTo>
                  <a:lnTo>
                    <a:pt x="3566" y="2174"/>
                  </a:lnTo>
                  <a:lnTo>
                    <a:pt x="3562" y="2122"/>
                  </a:lnTo>
                  <a:lnTo>
                    <a:pt x="3557" y="2062"/>
                  </a:lnTo>
                  <a:lnTo>
                    <a:pt x="3549" y="1924"/>
                  </a:lnTo>
                  <a:lnTo>
                    <a:pt x="3541" y="1772"/>
                  </a:lnTo>
                  <a:lnTo>
                    <a:pt x="3536" y="1622"/>
                  </a:lnTo>
                  <a:lnTo>
                    <a:pt x="3534" y="1552"/>
                  </a:lnTo>
                  <a:lnTo>
                    <a:pt x="3533" y="1487"/>
                  </a:lnTo>
                  <a:lnTo>
                    <a:pt x="3533" y="1428"/>
                  </a:lnTo>
                  <a:lnTo>
                    <a:pt x="3534" y="1378"/>
                  </a:lnTo>
                  <a:lnTo>
                    <a:pt x="3536" y="1339"/>
                  </a:lnTo>
                  <a:lnTo>
                    <a:pt x="3538" y="1323"/>
                  </a:lnTo>
                  <a:lnTo>
                    <a:pt x="3540" y="1311"/>
                  </a:lnTo>
                  <a:lnTo>
                    <a:pt x="3540" y="1311"/>
                  </a:lnTo>
                  <a:lnTo>
                    <a:pt x="3543" y="1295"/>
                  </a:lnTo>
                  <a:lnTo>
                    <a:pt x="3548" y="1280"/>
                  </a:lnTo>
                  <a:lnTo>
                    <a:pt x="3554" y="1265"/>
                  </a:lnTo>
                  <a:lnTo>
                    <a:pt x="3561" y="1252"/>
                  </a:lnTo>
                  <a:lnTo>
                    <a:pt x="3569" y="1240"/>
                  </a:lnTo>
                  <a:lnTo>
                    <a:pt x="3577" y="1229"/>
                  </a:lnTo>
                  <a:lnTo>
                    <a:pt x="3586" y="1219"/>
                  </a:lnTo>
                  <a:lnTo>
                    <a:pt x="3595" y="1211"/>
                  </a:lnTo>
                  <a:lnTo>
                    <a:pt x="3605" y="1203"/>
                  </a:lnTo>
                  <a:lnTo>
                    <a:pt x="3615" y="1197"/>
                  </a:lnTo>
                  <a:lnTo>
                    <a:pt x="3624" y="1192"/>
                  </a:lnTo>
                  <a:lnTo>
                    <a:pt x="3634" y="1188"/>
                  </a:lnTo>
                  <a:lnTo>
                    <a:pt x="3644" y="1186"/>
                  </a:lnTo>
                  <a:lnTo>
                    <a:pt x="3653" y="1185"/>
                  </a:lnTo>
                  <a:lnTo>
                    <a:pt x="3661" y="1185"/>
                  </a:lnTo>
                  <a:lnTo>
                    <a:pt x="3669" y="1187"/>
                  </a:lnTo>
                  <a:lnTo>
                    <a:pt x="3669" y="1187"/>
                  </a:lnTo>
                  <a:lnTo>
                    <a:pt x="3679" y="1179"/>
                  </a:lnTo>
                  <a:lnTo>
                    <a:pt x="3690" y="1172"/>
                  </a:lnTo>
                  <a:lnTo>
                    <a:pt x="3703" y="1166"/>
                  </a:lnTo>
                  <a:lnTo>
                    <a:pt x="3717" y="1161"/>
                  </a:lnTo>
                  <a:lnTo>
                    <a:pt x="3732" y="1157"/>
                  </a:lnTo>
                  <a:lnTo>
                    <a:pt x="3747" y="1154"/>
                  </a:lnTo>
                  <a:lnTo>
                    <a:pt x="3764" y="1151"/>
                  </a:lnTo>
                  <a:lnTo>
                    <a:pt x="3782" y="1149"/>
                  </a:lnTo>
                  <a:lnTo>
                    <a:pt x="3800" y="1148"/>
                  </a:lnTo>
                  <a:lnTo>
                    <a:pt x="3818" y="1147"/>
                  </a:lnTo>
                  <a:lnTo>
                    <a:pt x="3856" y="1147"/>
                  </a:lnTo>
                  <a:lnTo>
                    <a:pt x="3895" y="1149"/>
                  </a:lnTo>
                  <a:lnTo>
                    <a:pt x="3934" y="1152"/>
                  </a:lnTo>
                  <a:lnTo>
                    <a:pt x="3972" y="1157"/>
                  </a:lnTo>
                  <a:lnTo>
                    <a:pt x="4007" y="1162"/>
                  </a:lnTo>
                  <a:lnTo>
                    <a:pt x="4041" y="1167"/>
                  </a:lnTo>
                  <a:lnTo>
                    <a:pt x="4070" y="1172"/>
                  </a:lnTo>
                  <a:lnTo>
                    <a:pt x="4112" y="1180"/>
                  </a:lnTo>
                  <a:lnTo>
                    <a:pt x="4128" y="1184"/>
                  </a:lnTo>
                  <a:lnTo>
                    <a:pt x="4128" y="1184"/>
                  </a:lnTo>
                  <a:lnTo>
                    <a:pt x="4128" y="1175"/>
                  </a:lnTo>
                  <a:lnTo>
                    <a:pt x="4127" y="1165"/>
                  </a:lnTo>
                  <a:lnTo>
                    <a:pt x="4125" y="1155"/>
                  </a:lnTo>
                  <a:lnTo>
                    <a:pt x="4122" y="1144"/>
                  </a:lnTo>
                  <a:lnTo>
                    <a:pt x="4115" y="1121"/>
                  </a:lnTo>
                  <a:lnTo>
                    <a:pt x="4104" y="1096"/>
                  </a:lnTo>
                  <a:lnTo>
                    <a:pt x="4091" y="1071"/>
                  </a:lnTo>
                  <a:lnTo>
                    <a:pt x="4077" y="1045"/>
                  </a:lnTo>
                  <a:lnTo>
                    <a:pt x="4061" y="1019"/>
                  </a:lnTo>
                  <a:lnTo>
                    <a:pt x="4045" y="994"/>
                  </a:lnTo>
                  <a:lnTo>
                    <a:pt x="4012" y="947"/>
                  </a:lnTo>
                  <a:lnTo>
                    <a:pt x="3984" y="907"/>
                  </a:lnTo>
                  <a:lnTo>
                    <a:pt x="3956" y="871"/>
                  </a:lnTo>
                  <a:lnTo>
                    <a:pt x="3956" y="871"/>
                  </a:lnTo>
                  <a:lnTo>
                    <a:pt x="3962" y="872"/>
                  </a:lnTo>
                  <a:lnTo>
                    <a:pt x="3971" y="875"/>
                  </a:lnTo>
                  <a:lnTo>
                    <a:pt x="3999" y="883"/>
                  </a:lnTo>
                  <a:lnTo>
                    <a:pt x="4036" y="896"/>
                  </a:lnTo>
                  <a:lnTo>
                    <a:pt x="4075" y="911"/>
                  </a:lnTo>
                  <a:lnTo>
                    <a:pt x="4146" y="938"/>
                  </a:lnTo>
                  <a:lnTo>
                    <a:pt x="4177" y="950"/>
                  </a:lnTo>
                  <a:lnTo>
                    <a:pt x="4177" y="950"/>
                  </a:lnTo>
                  <a:close/>
                </a:path>
              </a:pathLst>
            </a:custGeom>
            <a:solidFill>
              <a:srgbClr val="3F29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21">
              <a:extLst>
                <a:ext uri="{FF2B5EF4-FFF2-40B4-BE49-F238E27FC236}">
                  <a16:creationId xmlns:a16="http://schemas.microsoft.com/office/drawing/2014/main" id="{04A25033-B869-472C-91B5-E2BE6B52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603250"/>
              <a:ext cx="1588" cy="1588"/>
            </a:xfrm>
            <a:prstGeom prst="rect">
              <a:avLst/>
            </a:prstGeom>
            <a:noFill/>
            <a:ln w="6350">
              <a:solidFill>
                <a:srgbClr val="41404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A19E0E7E-E625-43AF-92F6-BEC5752C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401638"/>
              <a:ext cx="904874" cy="3052763"/>
            </a:xfrm>
            <a:custGeom>
              <a:avLst/>
              <a:gdLst>
                <a:gd name="connsiteX0" fmla="*/ 689615 w 904874"/>
                <a:gd name="connsiteY0" fmla="*/ 2838450 h 3052763"/>
                <a:gd name="connsiteX1" fmla="*/ 691468 w 904874"/>
                <a:gd name="connsiteY1" fmla="*/ 2847665 h 3052763"/>
                <a:gd name="connsiteX2" fmla="*/ 693587 w 904874"/>
                <a:gd name="connsiteY2" fmla="*/ 2858196 h 3052763"/>
                <a:gd name="connsiteX3" fmla="*/ 696499 w 904874"/>
                <a:gd name="connsiteY3" fmla="*/ 2871887 h 3052763"/>
                <a:gd name="connsiteX4" fmla="*/ 700471 w 904874"/>
                <a:gd name="connsiteY4" fmla="*/ 2888474 h 3052763"/>
                <a:gd name="connsiteX5" fmla="*/ 704972 w 904874"/>
                <a:gd name="connsiteY5" fmla="*/ 2906904 h 3052763"/>
                <a:gd name="connsiteX6" fmla="*/ 710267 w 904874"/>
                <a:gd name="connsiteY6" fmla="*/ 2926650 h 3052763"/>
                <a:gd name="connsiteX7" fmla="*/ 716357 w 904874"/>
                <a:gd name="connsiteY7" fmla="*/ 2947450 h 3052763"/>
                <a:gd name="connsiteX8" fmla="*/ 722447 w 904874"/>
                <a:gd name="connsiteY8" fmla="*/ 2966933 h 3052763"/>
                <a:gd name="connsiteX9" fmla="*/ 727742 w 904874"/>
                <a:gd name="connsiteY9" fmla="*/ 2983256 h 3052763"/>
                <a:gd name="connsiteX10" fmla="*/ 732508 w 904874"/>
                <a:gd name="connsiteY10" fmla="*/ 2996947 h 3052763"/>
                <a:gd name="connsiteX11" fmla="*/ 736744 w 904874"/>
                <a:gd name="connsiteY11" fmla="*/ 3008005 h 3052763"/>
                <a:gd name="connsiteX12" fmla="*/ 739922 w 904874"/>
                <a:gd name="connsiteY12" fmla="*/ 3016430 h 3052763"/>
                <a:gd name="connsiteX13" fmla="*/ 742304 w 904874"/>
                <a:gd name="connsiteY13" fmla="*/ 3022222 h 3052763"/>
                <a:gd name="connsiteX14" fmla="*/ 744423 w 904874"/>
                <a:gd name="connsiteY14" fmla="*/ 3026961 h 3052763"/>
                <a:gd name="connsiteX15" fmla="*/ 899049 w 904874"/>
                <a:gd name="connsiteY15" fmla="*/ 2900059 h 3052763"/>
                <a:gd name="connsiteX16" fmla="*/ 901962 w 904874"/>
                <a:gd name="connsiteY16" fmla="*/ 2936918 h 3052763"/>
                <a:gd name="connsiteX17" fmla="*/ 903815 w 904874"/>
                <a:gd name="connsiteY17" fmla="*/ 2967196 h 3052763"/>
                <a:gd name="connsiteX18" fmla="*/ 904609 w 904874"/>
                <a:gd name="connsiteY18" fmla="*/ 2980360 h 3052763"/>
                <a:gd name="connsiteX19" fmla="*/ 904874 w 904874"/>
                <a:gd name="connsiteY19" fmla="*/ 2990628 h 3052763"/>
                <a:gd name="connsiteX20" fmla="*/ 904609 w 904874"/>
                <a:gd name="connsiteY20" fmla="*/ 2994841 h 3052763"/>
                <a:gd name="connsiteX21" fmla="*/ 904080 w 904874"/>
                <a:gd name="connsiteY21" fmla="*/ 2998790 h 3052763"/>
                <a:gd name="connsiteX22" fmla="*/ 903021 w 904874"/>
                <a:gd name="connsiteY22" fmla="*/ 3002213 h 3052763"/>
                <a:gd name="connsiteX23" fmla="*/ 901697 w 904874"/>
                <a:gd name="connsiteY23" fmla="*/ 3005635 h 3052763"/>
                <a:gd name="connsiteX24" fmla="*/ 900108 w 904874"/>
                <a:gd name="connsiteY24" fmla="*/ 3009058 h 3052763"/>
                <a:gd name="connsiteX25" fmla="*/ 897990 w 904874"/>
                <a:gd name="connsiteY25" fmla="*/ 3011954 h 3052763"/>
                <a:gd name="connsiteX26" fmla="*/ 895607 w 904874"/>
                <a:gd name="connsiteY26" fmla="*/ 3014850 h 3052763"/>
                <a:gd name="connsiteX27" fmla="*/ 892695 w 904874"/>
                <a:gd name="connsiteY27" fmla="*/ 3017483 h 3052763"/>
                <a:gd name="connsiteX28" fmla="*/ 889253 w 904874"/>
                <a:gd name="connsiteY28" fmla="*/ 3019853 h 3052763"/>
                <a:gd name="connsiteX29" fmla="*/ 885546 w 904874"/>
                <a:gd name="connsiteY29" fmla="*/ 3022222 h 3052763"/>
                <a:gd name="connsiteX30" fmla="*/ 881574 w 904874"/>
                <a:gd name="connsiteY30" fmla="*/ 3024328 h 3052763"/>
                <a:gd name="connsiteX31" fmla="*/ 876808 w 904874"/>
                <a:gd name="connsiteY31" fmla="*/ 3026171 h 3052763"/>
                <a:gd name="connsiteX32" fmla="*/ 871778 w 904874"/>
                <a:gd name="connsiteY32" fmla="*/ 3028278 h 3052763"/>
                <a:gd name="connsiteX33" fmla="*/ 866482 w 904874"/>
                <a:gd name="connsiteY33" fmla="*/ 3030121 h 3052763"/>
                <a:gd name="connsiteX34" fmla="*/ 860657 w 904874"/>
                <a:gd name="connsiteY34" fmla="*/ 3031437 h 3052763"/>
                <a:gd name="connsiteX35" fmla="*/ 854303 w 904874"/>
                <a:gd name="connsiteY35" fmla="*/ 3033017 h 3052763"/>
                <a:gd name="connsiteX36" fmla="*/ 840799 w 904874"/>
                <a:gd name="connsiteY36" fmla="*/ 3035650 h 3052763"/>
                <a:gd name="connsiteX37" fmla="*/ 827826 w 904874"/>
                <a:gd name="connsiteY37" fmla="*/ 3038809 h 3052763"/>
                <a:gd name="connsiteX38" fmla="*/ 815117 w 904874"/>
                <a:gd name="connsiteY38" fmla="*/ 3042232 h 3052763"/>
                <a:gd name="connsiteX39" fmla="*/ 803731 w 904874"/>
                <a:gd name="connsiteY39" fmla="*/ 3045391 h 3052763"/>
                <a:gd name="connsiteX40" fmla="*/ 786521 w 904874"/>
                <a:gd name="connsiteY40" fmla="*/ 3050394 h 3052763"/>
                <a:gd name="connsiteX41" fmla="*/ 779637 w 904874"/>
                <a:gd name="connsiteY41" fmla="*/ 3052500 h 3052763"/>
                <a:gd name="connsiteX42" fmla="*/ 762427 w 904874"/>
                <a:gd name="connsiteY42" fmla="*/ 3052763 h 3052763"/>
                <a:gd name="connsiteX43" fmla="*/ 745217 w 904874"/>
                <a:gd name="connsiteY43" fmla="*/ 3052763 h 3052763"/>
                <a:gd name="connsiteX44" fmla="*/ 728007 w 904874"/>
                <a:gd name="connsiteY44" fmla="*/ 3052500 h 3052763"/>
                <a:gd name="connsiteX45" fmla="*/ 710797 w 904874"/>
                <a:gd name="connsiteY45" fmla="*/ 3052237 h 3052763"/>
                <a:gd name="connsiteX46" fmla="*/ 693851 w 904874"/>
                <a:gd name="connsiteY46" fmla="*/ 3051710 h 3052763"/>
                <a:gd name="connsiteX47" fmla="*/ 677171 w 904874"/>
                <a:gd name="connsiteY47" fmla="*/ 3050920 h 3052763"/>
                <a:gd name="connsiteX48" fmla="*/ 645133 w 904874"/>
                <a:gd name="connsiteY48" fmla="*/ 3049340 h 3052763"/>
                <a:gd name="connsiteX49" fmla="*/ 615214 w 904874"/>
                <a:gd name="connsiteY49" fmla="*/ 3047234 h 3052763"/>
                <a:gd name="connsiteX50" fmla="*/ 589002 w 904874"/>
                <a:gd name="connsiteY50" fmla="*/ 3045128 h 3052763"/>
                <a:gd name="connsiteX51" fmla="*/ 566761 w 904874"/>
                <a:gd name="connsiteY51" fmla="*/ 3043285 h 3052763"/>
                <a:gd name="connsiteX52" fmla="*/ 549551 w 904874"/>
                <a:gd name="connsiteY52" fmla="*/ 3041705 h 3052763"/>
                <a:gd name="connsiteX53" fmla="*/ 547697 w 904874"/>
                <a:gd name="connsiteY53" fmla="*/ 3034860 h 3052763"/>
                <a:gd name="connsiteX54" fmla="*/ 545050 w 904874"/>
                <a:gd name="connsiteY54" fmla="*/ 3023539 h 3052763"/>
                <a:gd name="connsiteX55" fmla="*/ 543726 w 904874"/>
                <a:gd name="connsiteY55" fmla="*/ 3016167 h 3052763"/>
                <a:gd name="connsiteX56" fmla="*/ 542137 w 904874"/>
                <a:gd name="connsiteY56" fmla="*/ 3007742 h 3052763"/>
                <a:gd name="connsiteX57" fmla="*/ 540813 w 904874"/>
                <a:gd name="connsiteY57" fmla="*/ 2997737 h 3052763"/>
                <a:gd name="connsiteX58" fmla="*/ 539225 w 904874"/>
                <a:gd name="connsiteY58" fmla="*/ 2986416 h 3052763"/>
                <a:gd name="connsiteX59" fmla="*/ 537901 w 904874"/>
                <a:gd name="connsiteY59" fmla="*/ 2973778 h 3052763"/>
                <a:gd name="connsiteX60" fmla="*/ 536312 w 904874"/>
                <a:gd name="connsiteY60" fmla="*/ 2959561 h 3052763"/>
                <a:gd name="connsiteX61" fmla="*/ 535253 w 904874"/>
                <a:gd name="connsiteY61" fmla="*/ 2944027 h 3052763"/>
                <a:gd name="connsiteX62" fmla="*/ 533929 w 904874"/>
                <a:gd name="connsiteY62" fmla="*/ 2926650 h 3052763"/>
                <a:gd name="connsiteX63" fmla="*/ 533135 w 904874"/>
                <a:gd name="connsiteY63" fmla="*/ 2907694 h 3052763"/>
                <a:gd name="connsiteX64" fmla="*/ 532341 w 904874"/>
                <a:gd name="connsiteY64" fmla="*/ 2886894 h 3052763"/>
                <a:gd name="connsiteX65" fmla="*/ 532076 w 904874"/>
                <a:gd name="connsiteY65" fmla="*/ 2864515 h 3052763"/>
                <a:gd name="connsiteX66" fmla="*/ 531811 w 904874"/>
                <a:gd name="connsiteY66" fmla="*/ 2840030 h 3052763"/>
                <a:gd name="connsiteX67" fmla="*/ 554317 w 904874"/>
                <a:gd name="connsiteY67" fmla="*/ 2840293 h 3052763"/>
                <a:gd name="connsiteX68" fmla="*/ 582382 w 904874"/>
                <a:gd name="connsiteY68" fmla="*/ 2840556 h 3052763"/>
                <a:gd name="connsiteX69" fmla="*/ 612037 w 904874"/>
                <a:gd name="connsiteY69" fmla="*/ 2840293 h 3052763"/>
                <a:gd name="connsiteX70" fmla="*/ 640367 w 904874"/>
                <a:gd name="connsiteY70" fmla="*/ 2839767 h 3052763"/>
                <a:gd name="connsiteX71" fmla="*/ 631750 w 904874"/>
                <a:gd name="connsiteY71" fmla="*/ 1506537 h 3052763"/>
                <a:gd name="connsiteX72" fmla="*/ 632279 w 904874"/>
                <a:gd name="connsiteY72" fmla="*/ 1524555 h 3052763"/>
                <a:gd name="connsiteX73" fmla="*/ 633074 w 904874"/>
                <a:gd name="connsiteY73" fmla="*/ 1544692 h 3052763"/>
                <a:gd name="connsiteX74" fmla="*/ 634664 w 904874"/>
                <a:gd name="connsiteY74" fmla="*/ 1570393 h 3052763"/>
                <a:gd name="connsiteX75" fmla="*/ 635724 w 904874"/>
                <a:gd name="connsiteY75" fmla="*/ 1584701 h 3052763"/>
                <a:gd name="connsiteX76" fmla="*/ 637049 w 904874"/>
                <a:gd name="connsiteY76" fmla="*/ 1599804 h 3052763"/>
                <a:gd name="connsiteX77" fmla="*/ 638638 w 904874"/>
                <a:gd name="connsiteY77" fmla="*/ 1615702 h 3052763"/>
                <a:gd name="connsiteX78" fmla="*/ 640493 w 904874"/>
                <a:gd name="connsiteY78" fmla="*/ 1631864 h 3052763"/>
                <a:gd name="connsiteX79" fmla="*/ 642348 w 904874"/>
                <a:gd name="connsiteY79" fmla="*/ 1648027 h 3052763"/>
                <a:gd name="connsiteX80" fmla="*/ 644732 w 904874"/>
                <a:gd name="connsiteY80" fmla="*/ 1664455 h 3052763"/>
                <a:gd name="connsiteX81" fmla="*/ 647382 w 904874"/>
                <a:gd name="connsiteY81" fmla="*/ 1680353 h 3052763"/>
                <a:gd name="connsiteX82" fmla="*/ 650562 w 904874"/>
                <a:gd name="connsiteY82" fmla="*/ 1696250 h 3052763"/>
                <a:gd name="connsiteX83" fmla="*/ 656656 w 904874"/>
                <a:gd name="connsiteY83" fmla="*/ 1727516 h 3052763"/>
                <a:gd name="connsiteX84" fmla="*/ 662750 w 904874"/>
                <a:gd name="connsiteY84" fmla="*/ 1759047 h 3052763"/>
                <a:gd name="connsiteX85" fmla="*/ 673613 w 904874"/>
                <a:gd name="connsiteY85" fmla="*/ 1817073 h 3052763"/>
                <a:gd name="connsiteX86" fmla="*/ 681297 w 904874"/>
                <a:gd name="connsiteY86" fmla="*/ 1859732 h 3052763"/>
                <a:gd name="connsiteX87" fmla="*/ 684211 w 904874"/>
                <a:gd name="connsiteY87" fmla="*/ 1876425 h 3052763"/>
                <a:gd name="connsiteX88" fmla="*/ 673348 w 904874"/>
                <a:gd name="connsiteY88" fmla="*/ 1874835 h 3052763"/>
                <a:gd name="connsiteX89" fmla="*/ 661160 w 904874"/>
                <a:gd name="connsiteY89" fmla="*/ 1872981 h 3052763"/>
                <a:gd name="connsiteX90" fmla="*/ 646322 w 904874"/>
                <a:gd name="connsiteY90" fmla="*/ 1870066 h 3052763"/>
                <a:gd name="connsiteX91" fmla="*/ 637844 w 904874"/>
                <a:gd name="connsiteY91" fmla="*/ 1868211 h 3052763"/>
                <a:gd name="connsiteX92" fmla="*/ 629365 w 904874"/>
                <a:gd name="connsiteY92" fmla="*/ 1866092 h 3052763"/>
                <a:gd name="connsiteX93" fmla="*/ 620356 w 904874"/>
                <a:gd name="connsiteY93" fmla="*/ 1863972 h 3052763"/>
                <a:gd name="connsiteX94" fmla="*/ 611348 w 904874"/>
                <a:gd name="connsiteY94" fmla="*/ 1861322 h 3052763"/>
                <a:gd name="connsiteX95" fmla="*/ 602604 w 904874"/>
                <a:gd name="connsiteY95" fmla="*/ 1858408 h 3052763"/>
                <a:gd name="connsiteX96" fmla="*/ 593861 w 904874"/>
                <a:gd name="connsiteY96" fmla="*/ 1855493 h 3052763"/>
                <a:gd name="connsiteX97" fmla="*/ 585382 w 904874"/>
                <a:gd name="connsiteY97" fmla="*/ 1852049 h 3052763"/>
                <a:gd name="connsiteX98" fmla="*/ 577433 w 904874"/>
                <a:gd name="connsiteY98" fmla="*/ 1848339 h 3052763"/>
                <a:gd name="connsiteX99" fmla="*/ 572134 w 904874"/>
                <a:gd name="connsiteY99" fmla="*/ 1845424 h 3052763"/>
                <a:gd name="connsiteX100" fmla="*/ 567365 w 904874"/>
                <a:gd name="connsiteY100" fmla="*/ 1842510 h 3052763"/>
                <a:gd name="connsiteX101" fmla="*/ 562596 w 904874"/>
                <a:gd name="connsiteY101" fmla="*/ 1839595 h 3052763"/>
                <a:gd name="connsiteX102" fmla="*/ 558356 w 904874"/>
                <a:gd name="connsiteY102" fmla="*/ 1836681 h 3052763"/>
                <a:gd name="connsiteX103" fmla="*/ 554117 w 904874"/>
                <a:gd name="connsiteY103" fmla="*/ 1833766 h 3052763"/>
                <a:gd name="connsiteX104" fmla="*/ 550143 w 904874"/>
                <a:gd name="connsiteY104" fmla="*/ 1830852 h 3052763"/>
                <a:gd name="connsiteX105" fmla="*/ 546698 w 904874"/>
                <a:gd name="connsiteY105" fmla="*/ 1827672 h 3052763"/>
                <a:gd name="connsiteX106" fmla="*/ 543254 w 904874"/>
                <a:gd name="connsiteY106" fmla="*/ 1824492 h 3052763"/>
                <a:gd name="connsiteX107" fmla="*/ 539809 w 904874"/>
                <a:gd name="connsiteY107" fmla="*/ 1821313 h 3052763"/>
                <a:gd name="connsiteX108" fmla="*/ 536895 w 904874"/>
                <a:gd name="connsiteY108" fmla="*/ 1817868 h 3052763"/>
                <a:gd name="connsiteX109" fmla="*/ 533980 w 904874"/>
                <a:gd name="connsiteY109" fmla="*/ 1814424 h 3052763"/>
                <a:gd name="connsiteX110" fmla="*/ 531331 w 904874"/>
                <a:gd name="connsiteY110" fmla="*/ 1810979 h 3052763"/>
                <a:gd name="connsiteX111" fmla="*/ 528946 w 904874"/>
                <a:gd name="connsiteY111" fmla="*/ 1807535 h 3052763"/>
                <a:gd name="connsiteX112" fmla="*/ 526561 w 904874"/>
                <a:gd name="connsiteY112" fmla="*/ 1804090 h 3052763"/>
                <a:gd name="connsiteX113" fmla="*/ 522057 w 904874"/>
                <a:gd name="connsiteY113" fmla="*/ 1796406 h 3052763"/>
                <a:gd name="connsiteX114" fmla="*/ 528681 w 904874"/>
                <a:gd name="connsiteY114" fmla="*/ 1797466 h 3052763"/>
                <a:gd name="connsiteX115" fmla="*/ 527886 w 904874"/>
                <a:gd name="connsiteY115" fmla="*/ 1794287 h 3052763"/>
                <a:gd name="connsiteX116" fmla="*/ 527091 w 904874"/>
                <a:gd name="connsiteY116" fmla="*/ 1789782 h 3052763"/>
                <a:gd name="connsiteX117" fmla="*/ 524972 w 904874"/>
                <a:gd name="connsiteY117" fmla="*/ 1776004 h 3052763"/>
                <a:gd name="connsiteX118" fmla="*/ 522852 w 904874"/>
                <a:gd name="connsiteY118" fmla="*/ 1757457 h 3052763"/>
                <a:gd name="connsiteX119" fmla="*/ 520467 w 904874"/>
                <a:gd name="connsiteY119" fmla="*/ 1735200 h 3052763"/>
                <a:gd name="connsiteX120" fmla="*/ 518083 w 904874"/>
                <a:gd name="connsiteY120" fmla="*/ 1711088 h 3052763"/>
                <a:gd name="connsiteX121" fmla="*/ 516228 w 904874"/>
                <a:gd name="connsiteY121" fmla="*/ 1685917 h 3052763"/>
                <a:gd name="connsiteX122" fmla="*/ 514638 w 904874"/>
                <a:gd name="connsiteY122" fmla="*/ 1661010 h 3052763"/>
                <a:gd name="connsiteX123" fmla="*/ 513578 w 904874"/>
                <a:gd name="connsiteY123" fmla="*/ 1637959 h 3052763"/>
                <a:gd name="connsiteX124" fmla="*/ 513049 w 904874"/>
                <a:gd name="connsiteY124" fmla="*/ 1627095 h 3052763"/>
                <a:gd name="connsiteX125" fmla="*/ 512254 w 904874"/>
                <a:gd name="connsiteY125" fmla="*/ 1615967 h 3052763"/>
                <a:gd name="connsiteX126" fmla="*/ 511459 w 904874"/>
                <a:gd name="connsiteY126" fmla="*/ 1604573 h 3052763"/>
                <a:gd name="connsiteX127" fmla="*/ 510134 w 904874"/>
                <a:gd name="connsiteY127" fmla="*/ 1593710 h 3052763"/>
                <a:gd name="connsiteX128" fmla="*/ 507484 w 904874"/>
                <a:gd name="connsiteY128" fmla="*/ 1572513 h 3052763"/>
                <a:gd name="connsiteX129" fmla="*/ 504570 w 904874"/>
                <a:gd name="connsiteY129" fmla="*/ 1553171 h 3052763"/>
                <a:gd name="connsiteX130" fmla="*/ 501655 w 904874"/>
                <a:gd name="connsiteY130" fmla="*/ 1536743 h 3052763"/>
                <a:gd name="connsiteX131" fmla="*/ 499006 w 904874"/>
                <a:gd name="connsiteY131" fmla="*/ 1523760 h 3052763"/>
                <a:gd name="connsiteX132" fmla="*/ 496886 w 904874"/>
                <a:gd name="connsiteY132" fmla="*/ 1512101 h 3052763"/>
                <a:gd name="connsiteX133" fmla="*/ 152002 w 904874"/>
                <a:gd name="connsiteY133" fmla="*/ 0 h 3052763"/>
                <a:gd name="connsiteX134" fmla="*/ 171035 w 904874"/>
                <a:gd name="connsiteY134" fmla="*/ 44256 h 3052763"/>
                <a:gd name="connsiteX135" fmla="*/ 191126 w 904874"/>
                <a:gd name="connsiteY135" fmla="*/ 90633 h 3052763"/>
                <a:gd name="connsiteX136" fmla="*/ 214917 w 904874"/>
                <a:gd name="connsiteY136" fmla="*/ 145224 h 3052763"/>
                <a:gd name="connsiteX137" fmla="*/ 240031 w 904874"/>
                <a:gd name="connsiteY137" fmla="*/ 202731 h 3052763"/>
                <a:gd name="connsiteX138" fmla="*/ 264351 w 904874"/>
                <a:gd name="connsiteY138" fmla="*/ 256528 h 3052763"/>
                <a:gd name="connsiteX139" fmla="*/ 275189 w 904874"/>
                <a:gd name="connsiteY139" fmla="*/ 280114 h 3052763"/>
                <a:gd name="connsiteX140" fmla="*/ 284970 w 904874"/>
                <a:gd name="connsiteY140" fmla="*/ 301049 h 3052763"/>
                <a:gd name="connsiteX141" fmla="*/ 293429 w 904874"/>
                <a:gd name="connsiteY141" fmla="*/ 317745 h 3052763"/>
                <a:gd name="connsiteX142" fmla="*/ 296866 w 904874"/>
                <a:gd name="connsiteY142" fmla="*/ 324635 h 3052763"/>
                <a:gd name="connsiteX143" fmla="*/ 300038 w 904874"/>
                <a:gd name="connsiteY143" fmla="*/ 330200 h 3052763"/>
                <a:gd name="connsiteX144" fmla="*/ 291315 w 904874"/>
                <a:gd name="connsiteY144" fmla="*/ 318275 h 3052763"/>
                <a:gd name="connsiteX145" fmla="*/ 252719 w 904874"/>
                <a:gd name="connsiteY145" fmla="*/ 266068 h 3052763"/>
                <a:gd name="connsiteX146" fmla="*/ 226813 w 904874"/>
                <a:gd name="connsiteY146" fmla="*/ 231087 h 3052763"/>
                <a:gd name="connsiteX147" fmla="*/ 199321 w 904874"/>
                <a:gd name="connsiteY147" fmla="*/ 194516 h 3052763"/>
                <a:gd name="connsiteX148" fmla="*/ 172885 w 904874"/>
                <a:gd name="connsiteY148" fmla="*/ 159535 h 3052763"/>
                <a:gd name="connsiteX149" fmla="*/ 160197 w 904874"/>
                <a:gd name="connsiteY149" fmla="*/ 143634 h 3052763"/>
                <a:gd name="connsiteX150" fmla="*/ 149094 w 904874"/>
                <a:gd name="connsiteY150" fmla="*/ 129589 h 3052763"/>
                <a:gd name="connsiteX151" fmla="*/ 139049 w 904874"/>
                <a:gd name="connsiteY151" fmla="*/ 117399 h 3052763"/>
                <a:gd name="connsiteX152" fmla="*/ 130854 w 904874"/>
                <a:gd name="connsiteY152" fmla="*/ 107858 h 3052763"/>
                <a:gd name="connsiteX153" fmla="*/ 124509 w 904874"/>
                <a:gd name="connsiteY153" fmla="*/ 100968 h 3052763"/>
                <a:gd name="connsiteX154" fmla="*/ 122130 w 904874"/>
                <a:gd name="connsiteY154" fmla="*/ 98848 h 3052763"/>
                <a:gd name="connsiteX155" fmla="*/ 120280 w 904874"/>
                <a:gd name="connsiteY155" fmla="*/ 97523 h 3052763"/>
                <a:gd name="connsiteX156" fmla="*/ 118694 w 904874"/>
                <a:gd name="connsiteY156" fmla="*/ 99643 h 3052763"/>
                <a:gd name="connsiteX157" fmla="*/ 113671 w 904874"/>
                <a:gd name="connsiteY157" fmla="*/ 106003 h 3052763"/>
                <a:gd name="connsiteX158" fmla="*/ 109970 w 904874"/>
                <a:gd name="connsiteY158" fmla="*/ 110243 h 3052763"/>
                <a:gd name="connsiteX159" fmla="*/ 105212 w 904874"/>
                <a:gd name="connsiteY159" fmla="*/ 115544 h 3052763"/>
                <a:gd name="connsiteX160" fmla="*/ 99660 w 904874"/>
                <a:gd name="connsiteY160" fmla="*/ 121109 h 3052763"/>
                <a:gd name="connsiteX161" fmla="*/ 93052 w 904874"/>
                <a:gd name="connsiteY161" fmla="*/ 127469 h 3052763"/>
                <a:gd name="connsiteX162" fmla="*/ 85650 w 904874"/>
                <a:gd name="connsiteY162" fmla="*/ 134094 h 3052763"/>
                <a:gd name="connsiteX163" fmla="*/ 77191 w 904874"/>
                <a:gd name="connsiteY163" fmla="*/ 141249 h 3052763"/>
                <a:gd name="connsiteX164" fmla="*/ 67674 w 904874"/>
                <a:gd name="connsiteY164" fmla="*/ 148405 h 3052763"/>
                <a:gd name="connsiteX165" fmla="*/ 57100 w 904874"/>
                <a:gd name="connsiteY165" fmla="*/ 156090 h 3052763"/>
                <a:gd name="connsiteX166" fmla="*/ 45468 w 904874"/>
                <a:gd name="connsiteY166" fmla="*/ 163510 h 3052763"/>
                <a:gd name="connsiteX167" fmla="*/ 32780 w 904874"/>
                <a:gd name="connsiteY167" fmla="*/ 170930 h 3052763"/>
                <a:gd name="connsiteX168" fmla="*/ 26171 w 904874"/>
                <a:gd name="connsiteY168" fmla="*/ 174640 h 3052763"/>
                <a:gd name="connsiteX169" fmla="*/ 19033 w 904874"/>
                <a:gd name="connsiteY169" fmla="*/ 178350 h 3052763"/>
                <a:gd name="connsiteX170" fmla="*/ 11896 w 904874"/>
                <a:gd name="connsiteY170" fmla="*/ 182061 h 3052763"/>
                <a:gd name="connsiteX171" fmla="*/ 4230 w 904874"/>
                <a:gd name="connsiteY171" fmla="*/ 185506 h 3052763"/>
                <a:gd name="connsiteX172" fmla="*/ 3437 w 904874"/>
                <a:gd name="connsiteY172" fmla="*/ 182061 h 3052763"/>
                <a:gd name="connsiteX173" fmla="*/ 1851 w 904874"/>
                <a:gd name="connsiteY173" fmla="*/ 172520 h 3052763"/>
                <a:gd name="connsiteX174" fmla="*/ 1058 w 904874"/>
                <a:gd name="connsiteY174" fmla="*/ 165895 h 3052763"/>
                <a:gd name="connsiteX175" fmla="*/ 529 w 904874"/>
                <a:gd name="connsiteY175" fmla="*/ 158475 h 3052763"/>
                <a:gd name="connsiteX176" fmla="*/ 0 w 904874"/>
                <a:gd name="connsiteY176" fmla="*/ 149995 h 3052763"/>
                <a:gd name="connsiteX177" fmla="*/ 0 w 904874"/>
                <a:gd name="connsiteY177" fmla="*/ 140719 h 3052763"/>
                <a:gd name="connsiteX178" fmla="*/ 529 w 904874"/>
                <a:gd name="connsiteY178" fmla="*/ 131179 h 3052763"/>
                <a:gd name="connsiteX179" fmla="*/ 793 w 904874"/>
                <a:gd name="connsiteY179" fmla="*/ 126144 h 3052763"/>
                <a:gd name="connsiteX180" fmla="*/ 1586 w 904874"/>
                <a:gd name="connsiteY180" fmla="*/ 121109 h 3052763"/>
                <a:gd name="connsiteX181" fmla="*/ 2379 w 904874"/>
                <a:gd name="connsiteY181" fmla="*/ 116074 h 3052763"/>
                <a:gd name="connsiteX182" fmla="*/ 3172 w 904874"/>
                <a:gd name="connsiteY182" fmla="*/ 111038 h 3052763"/>
                <a:gd name="connsiteX183" fmla="*/ 4494 w 904874"/>
                <a:gd name="connsiteY183" fmla="*/ 106003 h 3052763"/>
                <a:gd name="connsiteX184" fmla="*/ 5816 w 904874"/>
                <a:gd name="connsiteY184" fmla="*/ 100968 h 3052763"/>
                <a:gd name="connsiteX185" fmla="*/ 7402 w 904874"/>
                <a:gd name="connsiteY185" fmla="*/ 95933 h 3052763"/>
                <a:gd name="connsiteX186" fmla="*/ 9252 w 904874"/>
                <a:gd name="connsiteY186" fmla="*/ 90898 h 3052763"/>
                <a:gd name="connsiteX187" fmla="*/ 11367 w 904874"/>
                <a:gd name="connsiteY187" fmla="*/ 86128 h 3052763"/>
                <a:gd name="connsiteX188" fmla="*/ 14011 w 904874"/>
                <a:gd name="connsiteY188" fmla="*/ 81358 h 3052763"/>
                <a:gd name="connsiteX189" fmla="*/ 16654 w 904874"/>
                <a:gd name="connsiteY189" fmla="*/ 76587 h 3052763"/>
                <a:gd name="connsiteX190" fmla="*/ 19562 w 904874"/>
                <a:gd name="connsiteY190" fmla="*/ 72082 h 3052763"/>
                <a:gd name="connsiteX191" fmla="*/ 22999 w 904874"/>
                <a:gd name="connsiteY191" fmla="*/ 67842 h 3052763"/>
                <a:gd name="connsiteX192" fmla="*/ 26700 w 904874"/>
                <a:gd name="connsiteY192" fmla="*/ 63602 h 3052763"/>
                <a:gd name="connsiteX193" fmla="*/ 30665 w 904874"/>
                <a:gd name="connsiteY193" fmla="*/ 59627 h 3052763"/>
                <a:gd name="connsiteX194" fmla="*/ 34894 w 904874"/>
                <a:gd name="connsiteY194" fmla="*/ 55917 h 3052763"/>
                <a:gd name="connsiteX195" fmla="*/ 39388 w 904874"/>
                <a:gd name="connsiteY195" fmla="*/ 52207 h 3052763"/>
                <a:gd name="connsiteX196" fmla="*/ 43882 w 904874"/>
                <a:gd name="connsiteY196" fmla="*/ 48497 h 3052763"/>
                <a:gd name="connsiteX197" fmla="*/ 48641 w 904874"/>
                <a:gd name="connsiteY197" fmla="*/ 45051 h 3052763"/>
                <a:gd name="connsiteX198" fmla="*/ 53663 w 904874"/>
                <a:gd name="connsiteY198" fmla="*/ 41871 h 3052763"/>
                <a:gd name="connsiteX199" fmla="*/ 58422 w 904874"/>
                <a:gd name="connsiteY199" fmla="*/ 38691 h 3052763"/>
                <a:gd name="connsiteX200" fmla="*/ 63709 w 904874"/>
                <a:gd name="connsiteY200" fmla="*/ 35511 h 3052763"/>
                <a:gd name="connsiteX201" fmla="*/ 74018 w 904874"/>
                <a:gd name="connsiteY201" fmla="*/ 29946 h 3052763"/>
                <a:gd name="connsiteX202" fmla="*/ 84328 w 904874"/>
                <a:gd name="connsiteY202" fmla="*/ 24646 h 3052763"/>
                <a:gd name="connsiteX203" fmla="*/ 94638 w 904874"/>
                <a:gd name="connsiteY203" fmla="*/ 19876 h 3052763"/>
                <a:gd name="connsiteX204" fmla="*/ 104683 w 904874"/>
                <a:gd name="connsiteY204" fmla="*/ 15636 h 3052763"/>
                <a:gd name="connsiteX205" fmla="*/ 114200 w 904874"/>
                <a:gd name="connsiteY205" fmla="*/ 11925 h 3052763"/>
                <a:gd name="connsiteX206" fmla="*/ 123188 w 904874"/>
                <a:gd name="connsiteY206" fmla="*/ 8745 h 3052763"/>
                <a:gd name="connsiteX207" fmla="*/ 131118 w 904874"/>
                <a:gd name="connsiteY207" fmla="*/ 6095 h 3052763"/>
                <a:gd name="connsiteX208" fmla="*/ 138256 w 904874"/>
                <a:gd name="connsiteY208" fmla="*/ 3975 h 3052763"/>
                <a:gd name="connsiteX209" fmla="*/ 148301 w 904874"/>
                <a:gd name="connsiteY209" fmla="*/ 1060 h 305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04874" h="3052763">
                  <a:moveTo>
                    <a:pt x="689615" y="2838450"/>
                  </a:moveTo>
                  <a:lnTo>
                    <a:pt x="691468" y="2847665"/>
                  </a:lnTo>
                  <a:lnTo>
                    <a:pt x="693587" y="2858196"/>
                  </a:lnTo>
                  <a:lnTo>
                    <a:pt x="696499" y="2871887"/>
                  </a:lnTo>
                  <a:lnTo>
                    <a:pt x="700471" y="2888474"/>
                  </a:lnTo>
                  <a:lnTo>
                    <a:pt x="704972" y="2906904"/>
                  </a:lnTo>
                  <a:lnTo>
                    <a:pt x="710267" y="2926650"/>
                  </a:lnTo>
                  <a:lnTo>
                    <a:pt x="716357" y="2947450"/>
                  </a:lnTo>
                  <a:lnTo>
                    <a:pt x="722447" y="2966933"/>
                  </a:lnTo>
                  <a:lnTo>
                    <a:pt x="727742" y="2983256"/>
                  </a:lnTo>
                  <a:lnTo>
                    <a:pt x="732508" y="2996947"/>
                  </a:lnTo>
                  <a:lnTo>
                    <a:pt x="736744" y="3008005"/>
                  </a:lnTo>
                  <a:lnTo>
                    <a:pt x="739922" y="3016430"/>
                  </a:lnTo>
                  <a:lnTo>
                    <a:pt x="742304" y="3022222"/>
                  </a:lnTo>
                  <a:lnTo>
                    <a:pt x="744423" y="3026961"/>
                  </a:lnTo>
                  <a:lnTo>
                    <a:pt x="899049" y="2900059"/>
                  </a:lnTo>
                  <a:lnTo>
                    <a:pt x="901962" y="2936918"/>
                  </a:lnTo>
                  <a:lnTo>
                    <a:pt x="903815" y="2967196"/>
                  </a:lnTo>
                  <a:lnTo>
                    <a:pt x="904609" y="2980360"/>
                  </a:lnTo>
                  <a:lnTo>
                    <a:pt x="904874" y="2990628"/>
                  </a:lnTo>
                  <a:lnTo>
                    <a:pt x="904609" y="2994841"/>
                  </a:lnTo>
                  <a:lnTo>
                    <a:pt x="904080" y="2998790"/>
                  </a:lnTo>
                  <a:lnTo>
                    <a:pt x="903021" y="3002213"/>
                  </a:lnTo>
                  <a:lnTo>
                    <a:pt x="901697" y="3005635"/>
                  </a:lnTo>
                  <a:lnTo>
                    <a:pt x="900108" y="3009058"/>
                  </a:lnTo>
                  <a:lnTo>
                    <a:pt x="897990" y="3011954"/>
                  </a:lnTo>
                  <a:lnTo>
                    <a:pt x="895607" y="3014850"/>
                  </a:lnTo>
                  <a:lnTo>
                    <a:pt x="892695" y="3017483"/>
                  </a:lnTo>
                  <a:lnTo>
                    <a:pt x="889253" y="3019853"/>
                  </a:lnTo>
                  <a:lnTo>
                    <a:pt x="885546" y="3022222"/>
                  </a:lnTo>
                  <a:lnTo>
                    <a:pt x="881574" y="3024328"/>
                  </a:lnTo>
                  <a:lnTo>
                    <a:pt x="876808" y="3026171"/>
                  </a:lnTo>
                  <a:lnTo>
                    <a:pt x="871778" y="3028278"/>
                  </a:lnTo>
                  <a:lnTo>
                    <a:pt x="866482" y="3030121"/>
                  </a:lnTo>
                  <a:lnTo>
                    <a:pt x="860657" y="3031437"/>
                  </a:lnTo>
                  <a:lnTo>
                    <a:pt x="854303" y="3033017"/>
                  </a:lnTo>
                  <a:lnTo>
                    <a:pt x="840799" y="3035650"/>
                  </a:lnTo>
                  <a:lnTo>
                    <a:pt x="827826" y="3038809"/>
                  </a:lnTo>
                  <a:lnTo>
                    <a:pt x="815117" y="3042232"/>
                  </a:lnTo>
                  <a:lnTo>
                    <a:pt x="803731" y="3045391"/>
                  </a:lnTo>
                  <a:lnTo>
                    <a:pt x="786521" y="3050394"/>
                  </a:lnTo>
                  <a:lnTo>
                    <a:pt x="779637" y="3052500"/>
                  </a:lnTo>
                  <a:lnTo>
                    <a:pt x="762427" y="3052763"/>
                  </a:lnTo>
                  <a:lnTo>
                    <a:pt x="745217" y="3052763"/>
                  </a:lnTo>
                  <a:lnTo>
                    <a:pt x="728007" y="3052500"/>
                  </a:lnTo>
                  <a:lnTo>
                    <a:pt x="710797" y="3052237"/>
                  </a:lnTo>
                  <a:lnTo>
                    <a:pt x="693851" y="3051710"/>
                  </a:lnTo>
                  <a:lnTo>
                    <a:pt x="677171" y="3050920"/>
                  </a:lnTo>
                  <a:lnTo>
                    <a:pt x="645133" y="3049340"/>
                  </a:lnTo>
                  <a:lnTo>
                    <a:pt x="615214" y="3047234"/>
                  </a:lnTo>
                  <a:lnTo>
                    <a:pt x="589002" y="3045128"/>
                  </a:lnTo>
                  <a:lnTo>
                    <a:pt x="566761" y="3043285"/>
                  </a:lnTo>
                  <a:lnTo>
                    <a:pt x="549551" y="3041705"/>
                  </a:lnTo>
                  <a:lnTo>
                    <a:pt x="547697" y="3034860"/>
                  </a:lnTo>
                  <a:lnTo>
                    <a:pt x="545050" y="3023539"/>
                  </a:lnTo>
                  <a:lnTo>
                    <a:pt x="543726" y="3016167"/>
                  </a:lnTo>
                  <a:lnTo>
                    <a:pt x="542137" y="3007742"/>
                  </a:lnTo>
                  <a:lnTo>
                    <a:pt x="540813" y="2997737"/>
                  </a:lnTo>
                  <a:lnTo>
                    <a:pt x="539225" y="2986416"/>
                  </a:lnTo>
                  <a:lnTo>
                    <a:pt x="537901" y="2973778"/>
                  </a:lnTo>
                  <a:lnTo>
                    <a:pt x="536312" y="2959561"/>
                  </a:lnTo>
                  <a:lnTo>
                    <a:pt x="535253" y="2944027"/>
                  </a:lnTo>
                  <a:lnTo>
                    <a:pt x="533929" y="2926650"/>
                  </a:lnTo>
                  <a:lnTo>
                    <a:pt x="533135" y="2907694"/>
                  </a:lnTo>
                  <a:lnTo>
                    <a:pt x="532341" y="2886894"/>
                  </a:lnTo>
                  <a:lnTo>
                    <a:pt x="532076" y="2864515"/>
                  </a:lnTo>
                  <a:lnTo>
                    <a:pt x="531811" y="2840030"/>
                  </a:lnTo>
                  <a:lnTo>
                    <a:pt x="554317" y="2840293"/>
                  </a:lnTo>
                  <a:lnTo>
                    <a:pt x="582382" y="2840556"/>
                  </a:lnTo>
                  <a:lnTo>
                    <a:pt x="612037" y="2840293"/>
                  </a:lnTo>
                  <a:lnTo>
                    <a:pt x="640367" y="2839767"/>
                  </a:lnTo>
                  <a:close/>
                  <a:moveTo>
                    <a:pt x="631750" y="1506537"/>
                  </a:moveTo>
                  <a:lnTo>
                    <a:pt x="632279" y="1524555"/>
                  </a:lnTo>
                  <a:lnTo>
                    <a:pt x="633074" y="1544692"/>
                  </a:lnTo>
                  <a:lnTo>
                    <a:pt x="634664" y="1570393"/>
                  </a:lnTo>
                  <a:lnTo>
                    <a:pt x="635724" y="1584701"/>
                  </a:lnTo>
                  <a:lnTo>
                    <a:pt x="637049" y="1599804"/>
                  </a:lnTo>
                  <a:lnTo>
                    <a:pt x="638638" y="1615702"/>
                  </a:lnTo>
                  <a:lnTo>
                    <a:pt x="640493" y="1631864"/>
                  </a:lnTo>
                  <a:lnTo>
                    <a:pt x="642348" y="1648027"/>
                  </a:lnTo>
                  <a:lnTo>
                    <a:pt x="644732" y="1664455"/>
                  </a:lnTo>
                  <a:lnTo>
                    <a:pt x="647382" y="1680353"/>
                  </a:lnTo>
                  <a:lnTo>
                    <a:pt x="650562" y="1696250"/>
                  </a:lnTo>
                  <a:lnTo>
                    <a:pt x="656656" y="1727516"/>
                  </a:lnTo>
                  <a:lnTo>
                    <a:pt x="662750" y="1759047"/>
                  </a:lnTo>
                  <a:lnTo>
                    <a:pt x="673613" y="1817073"/>
                  </a:lnTo>
                  <a:lnTo>
                    <a:pt x="681297" y="1859732"/>
                  </a:lnTo>
                  <a:lnTo>
                    <a:pt x="684211" y="1876425"/>
                  </a:lnTo>
                  <a:lnTo>
                    <a:pt x="673348" y="1874835"/>
                  </a:lnTo>
                  <a:lnTo>
                    <a:pt x="661160" y="1872981"/>
                  </a:lnTo>
                  <a:lnTo>
                    <a:pt x="646322" y="1870066"/>
                  </a:lnTo>
                  <a:lnTo>
                    <a:pt x="637844" y="1868211"/>
                  </a:lnTo>
                  <a:lnTo>
                    <a:pt x="629365" y="1866092"/>
                  </a:lnTo>
                  <a:lnTo>
                    <a:pt x="620356" y="1863972"/>
                  </a:lnTo>
                  <a:lnTo>
                    <a:pt x="611348" y="1861322"/>
                  </a:lnTo>
                  <a:lnTo>
                    <a:pt x="602604" y="1858408"/>
                  </a:lnTo>
                  <a:lnTo>
                    <a:pt x="593861" y="1855493"/>
                  </a:lnTo>
                  <a:lnTo>
                    <a:pt x="585382" y="1852049"/>
                  </a:lnTo>
                  <a:lnTo>
                    <a:pt x="577433" y="1848339"/>
                  </a:lnTo>
                  <a:lnTo>
                    <a:pt x="572134" y="1845424"/>
                  </a:lnTo>
                  <a:lnTo>
                    <a:pt x="567365" y="1842510"/>
                  </a:lnTo>
                  <a:lnTo>
                    <a:pt x="562596" y="1839595"/>
                  </a:lnTo>
                  <a:lnTo>
                    <a:pt x="558356" y="1836681"/>
                  </a:lnTo>
                  <a:lnTo>
                    <a:pt x="554117" y="1833766"/>
                  </a:lnTo>
                  <a:lnTo>
                    <a:pt x="550143" y="1830852"/>
                  </a:lnTo>
                  <a:lnTo>
                    <a:pt x="546698" y="1827672"/>
                  </a:lnTo>
                  <a:lnTo>
                    <a:pt x="543254" y="1824492"/>
                  </a:lnTo>
                  <a:lnTo>
                    <a:pt x="539809" y="1821313"/>
                  </a:lnTo>
                  <a:lnTo>
                    <a:pt x="536895" y="1817868"/>
                  </a:lnTo>
                  <a:lnTo>
                    <a:pt x="533980" y="1814424"/>
                  </a:lnTo>
                  <a:lnTo>
                    <a:pt x="531331" y="1810979"/>
                  </a:lnTo>
                  <a:lnTo>
                    <a:pt x="528946" y="1807535"/>
                  </a:lnTo>
                  <a:lnTo>
                    <a:pt x="526561" y="1804090"/>
                  </a:lnTo>
                  <a:lnTo>
                    <a:pt x="522057" y="1796406"/>
                  </a:lnTo>
                  <a:lnTo>
                    <a:pt x="528681" y="1797466"/>
                  </a:lnTo>
                  <a:lnTo>
                    <a:pt x="527886" y="1794287"/>
                  </a:lnTo>
                  <a:lnTo>
                    <a:pt x="527091" y="1789782"/>
                  </a:lnTo>
                  <a:lnTo>
                    <a:pt x="524972" y="1776004"/>
                  </a:lnTo>
                  <a:lnTo>
                    <a:pt x="522852" y="1757457"/>
                  </a:lnTo>
                  <a:lnTo>
                    <a:pt x="520467" y="1735200"/>
                  </a:lnTo>
                  <a:lnTo>
                    <a:pt x="518083" y="1711088"/>
                  </a:lnTo>
                  <a:lnTo>
                    <a:pt x="516228" y="1685917"/>
                  </a:lnTo>
                  <a:lnTo>
                    <a:pt x="514638" y="1661010"/>
                  </a:lnTo>
                  <a:lnTo>
                    <a:pt x="513578" y="1637959"/>
                  </a:lnTo>
                  <a:lnTo>
                    <a:pt x="513049" y="1627095"/>
                  </a:lnTo>
                  <a:lnTo>
                    <a:pt x="512254" y="1615967"/>
                  </a:lnTo>
                  <a:lnTo>
                    <a:pt x="511459" y="1604573"/>
                  </a:lnTo>
                  <a:lnTo>
                    <a:pt x="510134" y="1593710"/>
                  </a:lnTo>
                  <a:lnTo>
                    <a:pt x="507484" y="1572513"/>
                  </a:lnTo>
                  <a:lnTo>
                    <a:pt x="504570" y="1553171"/>
                  </a:lnTo>
                  <a:lnTo>
                    <a:pt x="501655" y="1536743"/>
                  </a:lnTo>
                  <a:lnTo>
                    <a:pt x="499006" y="1523760"/>
                  </a:lnTo>
                  <a:lnTo>
                    <a:pt x="496886" y="1512101"/>
                  </a:lnTo>
                  <a:close/>
                  <a:moveTo>
                    <a:pt x="152002" y="0"/>
                  </a:moveTo>
                  <a:lnTo>
                    <a:pt x="171035" y="44256"/>
                  </a:lnTo>
                  <a:lnTo>
                    <a:pt x="191126" y="90633"/>
                  </a:lnTo>
                  <a:lnTo>
                    <a:pt x="214917" y="145224"/>
                  </a:lnTo>
                  <a:lnTo>
                    <a:pt x="240031" y="202731"/>
                  </a:lnTo>
                  <a:lnTo>
                    <a:pt x="264351" y="256528"/>
                  </a:lnTo>
                  <a:lnTo>
                    <a:pt x="275189" y="280114"/>
                  </a:lnTo>
                  <a:lnTo>
                    <a:pt x="284970" y="301049"/>
                  </a:lnTo>
                  <a:lnTo>
                    <a:pt x="293429" y="317745"/>
                  </a:lnTo>
                  <a:lnTo>
                    <a:pt x="296866" y="324635"/>
                  </a:lnTo>
                  <a:lnTo>
                    <a:pt x="300038" y="330200"/>
                  </a:lnTo>
                  <a:lnTo>
                    <a:pt x="291315" y="318275"/>
                  </a:lnTo>
                  <a:lnTo>
                    <a:pt x="252719" y="266068"/>
                  </a:lnTo>
                  <a:lnTo>
                    <a:pt x="226813" y="231087"/>
                  </a:lnTo>
                  <a:lnTo>
                    <a:pt x="199321" y="194516"/>
                  </a:lnTo>
                  <a:lnTo>
                    <a:pt x="172885" y="159535"/>
                  </a:lnTo>
                  <a:lnTo>
                    <a:pt x="160197" y="143634"/>
                  </a:lnTo>
                  <a:lnTo>
                    <a:pt x="149094" y="129589"/>
                  </a:lnTo>
                  <a:lnTo>
                    <a:pt x="139049" y="117399"/>
                  </a:lnTo>
                  <a:lnTo>
                    <a:pt x="130854" y="107858"/>
                  </a:lnTo>
                  <a:lnTo>
                    <a:pt x="124509" y="100968"/>
                  </a:lnTo>
                  <a:lnTo>
                    <a:pt x="122130" y="98848"/>
                  </a:lnTo>
                  <a:lnTo>
                    <a:pt x="120280" y="97523"/>
                  </a:lnTo>
                  <a:lnTo>
                    <a:pt x="118694" y="99643"/>
                  </a:lnTo>
                  <a:lnTo>
                    <a:pt x="113671" y="106003"/>
                  </a:lnTo>
                  <a:lnTo>
                    <a:pt x="109970" y="110243"/>
                  </a:lnTo>
                  <a:lnTo>
                    <a:pt x="105212" y="115544"/>
                  </a:lnTo>
                  <a:lnTo>
                    <a:pt x="99660" y="121109"/>
                  </a:lnTo>
                  <a:lnTo>
                    <a:pt x="93052" y="127469"/>
                  </a:lnTo>
                  <a:lnTo>
                    <a:pt x="85650" y="134094"/>
                  </a:lnTo>
                  <a:lnTo>
                    <a:pt x="77191" y="141249"/>
                  </a:lnTo>
                  <a:lnTo>
                    <a:pt x="67674" y="148405"/>
                  </a:lnTo>
                  <a:lnTo>
                    <a:pt x="57100" y="156090"/>
                  </a:lnTo>
                  <a:lnTo>
                    <a:pt x="45468" y="163510"/>
                  </a:lnTo>
                  <a:lnTo>
                    <a:pt x="32780" y="170930"/>
                  </a:lnTo>
                  <a:lnTo>
                    <a:pt x="26171" y="174640"/>
                  </a:lnTo>
                  <a:lnTo>
                    <a:pt x="19033" y="178350"/>
                  </a:lnTo>
                  <a:lnTo>
                    <a:pt x="11896" y="182061"/>
                  </a:lnTo>
                  <a:lnTo>
                    <a:pt x="4230" y="185506"/>
                  </a:lnTo>
                  <a:lnTo>
                    <a:pt x="3437" y="182061"/>
                  </a:lnTo>
                  <a:lnTo>
                    <a:pt x="1851" y="172520"/>
                  </a:lnTo>
                  <a:lnTo>
                    <a:pt x="1058" y="165895"/>
                  </a:lnTo>
                  <a:lnTo>
                    <a:pt x="529" y="158475"/>
                  </a:lnTo>
                  <a:lnTo>
                    <a:pt x="0" y="149995"/>
                  </a:lnTo>
                  <a:lnTo>
                    <a:pt x="0" y="140719"/>
                  </a:lnTo>
                  <a:lnTo>
                    <a:pt x="529" y="131179"/>
                  </a:lnTo>
                  <a:lnTo>
                    <a:pt x="793" y="126144"/>
                  </a:lnTo>
                  <a:lnTo>
                    <a:pt x="1586" y="121109"/>
                  </a:lnTo>
                  <a:lnTo>
                    <a:pt x="2379" y="116074"/>
                  </a:lnTo>
                  <a:lnTo>
                    <a:pt x="3172" y="111038"/>
                  </a:lnTo>
                  <a:lnTo>
                    <a:pt x="4494" y="106003"/>
                  </a:lnTo>
                  <a:lnTo>
                    <a:pt x="5816" y="100968"/>
                  </a:lnTo>
                  <a:lnTo>
                    <a:pt x="7402" y="95933"/>
                  </a:lnTo>
                  <a:lnTo>
                    <a:pt x="9252" y="90898"/>
                  </a:lnTo>
                  <a:lnTo>
                    <a:pt x="11367" y="86128"/>
                  </a:lnTo>
                  <a:lnTo>
                    <a:pt x="14011" y="81358"/>
                  </a:lnTo>
                  <a:lnTo>
                    <a:pt x="16654" y="76587"/>
                  </a:lnTo>
                  <a:lnTo>
                    <a:pt x="19562" y="72082"/>
                  </a:lnTo>
                  <a:lnTo>
                    <a:pt x="22999" y="67842"/>
                  </a:lnTo>
                  <a:lnTo>
                    <a:pt x="26700" y="63602"/>
                  </a:lnTo>
                  <a:lnTo>
                    <a:pt x="30665" y="59627"/>
                  </a:lnTo>
                  <a:lnTo>
                    <a:pt x="34894" y="55917"/>
                  </a:lnTo>
                  <a:lnTo>
                    <a:pt x="39388" y="52207"/>
                  </a:lnTo>
                  <a:lnTo>
                    <a:pt x="43882" y="48497"/>
                  </a:lnTo>
                  <a:lnTo>
                    <a:pt x="48641" y="45051"/>
                  </a:lnTo>
                  <a:lnTo>
                    <a:pt x="53663" y="41871"/>
                  </a:lnTo>
                  <a:lnTo>
                    <a:pt x="58422" y="38691"/>
                  </a:lnTo>
                  <a:lnTo>
                    <a:pt x="63709" y="35511"/>
                  </a:lnTo>
                  <a:lnTo>
                    <a:pt x="74018" y="29946"/>
                  </a:lnTo>
                  <a:lnTo>
                    <a:pt x="84328" y="24646"/>
                  </a:lnTo>
                  <a:lnTo>
                    <a:pt x="94638" y="19876"/>
                  </a:lnTo>
                  <a:lnTo>
                    <a:pt x="104683" y="15636"/>
                  </a:lnTo>
                  <a:lnTo>
                    <a:pt x="114200" y="11925"/>
                  </a:lnTo>
                  <a:lnTo>
                    <a:pt x="123188" y="8745"/>
                  </a:lnTo>
                  <a:lnTo>
                    <a:pt x="131118" y="6095"/>
                  </a:lnTo>
                  <a:lnTo>
                    <a:pt x="138256" y="3975"/>
                  </a:lnTo>
                  <a:lnTo>
                    <a:pt x="148301" y="106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02B8611F-FFF6-49BB-B4D4-36112FF7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3" y="900113"/>
              <a:ext cx="261938" cy="796925"/>
            </a:xfrm>
            <a:custGeom>
              <a:avLst/>
              <a:gdLst>
                <a:gd name="T0" fmla="*/ 878 w 991"/>
                <a:gd name="T1" fmla="*/ 2771 h 3008"/>
                <a:gd name="T2" fmla="*/ 812 w 991"/>
                <a:gd name="T3" fmla="*/ 2666 h 3008"/>
                <a:gd name="T4" fmla="*/ 751 w 991"/>
                <a:gd name="T5" fmla="*/ 2554 h 3008"/>
                <a:gd name="T6" fmla="*/ 683 w 991"/>
                <a:gd name="T7" fmla="*/ 2412 h 3008"/>
                <a:gd name="T8" fmla="*/ 616 w 991"/>
                <a:gd name="T9" fmla="*/ 2243 h 3008"/>
                <a:gd name="T10" fmla="*/ 519 w 991"/>
                <a:gd name="T11" fmla="*/ 1978 h 3008"/>
                <a:gd name="T12" fmla="*/ 360 w 991"/>
                <a:gd name="T13" fmla="*/ 1557 h 3008"/>
                <a:gd name="T14" fmla="*/ 240 w 991"/>
                <a:gd name="T15" fmla="*/ 1252 h 3008"/>
                <a:gd name="T16" fmla="*/ 194 w 991"/>
                <a:gd name="T17" fmla="*/ 1135 h 3008"/>
                <a:gd name="T18" fmla="*/ 168 w 991"/>
                <a:gd name="T19" fmla="*/ 1056 h 3008"/>
                <a:gd name="T20" fmla="*/ 150 w 991"/>
                <a:gd name="T21" fmla="*/ 978 h 3008"/>
                <a:gd name="T22" fmla="*/ 141 w 991"/>
                <a:gd name="T23" fmla="*/ 894 h 3008"/>
                <a:gd name="T24" fmla="*/ 141 w 991"/>
                <a:gd name="T25" fmla="*/ 799 h 3008"/>
                <a:gd name="T26" fmla="*/ 150 w 991"/>
                <a:gd name="T27" fmla="*/ 609 h 3008"/>
                <a:gd name="T28" fmla="*/ 167 w 991"/>
                <a:gd name="T29" fmla="*/ 250 h 3008"/>
                <a:gd name="T30" fmla="*/ 169 w 991"/>
                <a:gd name="T31" fmla="*/ 106 h 3008"/>
                <a:gd name="T32" fmla="*/ 164 w 991"/>
                <a:gd name="T33" fmla="*/ 34 h 3008"/>
                <a:gd name="T34" fmla="*/ 160 w 991"/>
                <a:gd name="T35" fmla="*/ 22 h 3008"/>
                <a:gd name="T36" fmla="*/ 152 w 991"/>
                <a:gd name="T37" fmla="*/ 10 h 3008"/>
                <a:gd name="T38" fmla="*/ 136 w 991"/>
                <a:gd name="T39" fmla="*/ 2 h 3008"/>
                <a:gd name="T40" fmla="*/ 111 w 991"/>
                <a:gd name="T41" fmla="*/ 1 h 3008"/>
                <a:gd name="T42" fmla="*/ 82 w 991"/>
                <a:gd name="T43" fmla="*/ 12 h 3008"/>
                <a:gd name="T44" fmla="*/ 53 w 991"/>
                <a:gd name="T45" fmla="*/ 34 h 3008"/>
                <a:gd name="T46" fmla="*/ 28 w 991"/>
                <a:gd name="T47" fmla="*/ 67 h 3008"/>
                <a:gd name="T48" fmla="*/ 10 w 991"/>
                <a:gd name="T49" fmla="*/ 110 h 3008"/>
                <a:gd name="T50" fmla="*/ 5 w 991"/>
                <a:gd name="T51" fmla="*/ 138 h 3008"/>
                <a:gd name="T52" fmla="*/ 0 w 991"/>
                <a:gd name="T53" fmla="*/ 243 h 3008"/>
                <a:gd name="T54" fmla="*/ 3 w 991"/>
                <a:gd name="T55" fmla="*/ 437 h 3008"/>
                <a:gd name="T56" fmla="*/ 24 w 991"/>
                <a:gd name="T57" fmla="*/ 877 h 3008"/>
                <a:gd name="T58" fmla="*/ 38 w 991"/>
                <a:gd name="T59" fmla="*/ 1030 h 3008"/>
                <a:gd name="T60" fmla="*/ 49 w 991"/>
                <a:gd name="T61" fmla="*/ 1093 h 3008"/>
                <a:gd name="T62" fmla="*/ 91 w 991"/>
                <a:gd name="T63" fmla="*/ 1246 h 3008"/>
                <a:gd name="T64" fmla="*/ 155 w 991"/>
                <a:gd name="T65" fmla="*/ 1444 h 3008"/>
                <a:gd name="T66" fmla="*/ 216 w 991"/>
                <a:gd name="T67" fmla="*/ 1616 h 3008"/>
                <a:gd name="T68" fmla="*/ 281 w 991"/>
                <a:gd name="T69" fmla="*/ 1780 h 3008"/>
                <a:gd name="T70" fmla="*/ 304 w 991"/>
                <a:gd name="T71" fmla="*/ 1826 h 3008"/>
                <a:gd name="T72" fmla="*/ 320 w 991"/>
                <a:gd name="T73" fmla="*/ 1864 h 3008"/>
                <a:gd name="T74" fmla="*/ 338 w 991"/>
                <a:gd name="T75" fmla="*/ 1942 h 3008"/>
                <a:gd name="T76" fmla="*/ 355 w 991"/>
                <a:gd name="T77" fmla="*/ 2097 h 3008"/>
                <a:gd name="T78" fmla="*/ 369 w 991"/>
                <a:gd name="T79" fmla="*/ 2212 h 3008"/>
                <a:gd name="T80" fmla="*/ 379 w 991"/>
                <a:gd name="T81" fmla="*/ 2258 h 3008"/>
                <a:gd name="T82" fmla="*/ 388 w 991"/>
                <a:gd name="T83" fmla="*/ 2285 h 3008"/>
                <a:gd name="T84" fmla="*/ 480 w 991"/>
                <a:gd name="T85" fmla="*/ 2505 h 3008"/>
                <a:gd name="T86" fmla="*/ 589 w 991"/>
                <a:gd name="T87" fmla="*/ 2775 h 3008"/>
                <a:gd name="T88" fmla="*/ 633 w 991"/>
                <a:gd name="T89" fmla="*/ 2856 h 3008"/>
                <a:gd name="T90" fmla="*/ 674 w 991"/>
                <a:gd name="T91" fmla="*/ 2894 h 3008"/>
                <a:gd name="T92" fmla="*/ 700 w 991"/>
                <a:gd name="T93" fmla="*/ 2935 h 3008"/>
                <a:gd name="T94" fmla="*/ 715 w 991"/>
                <a:gd name="T95" fmla="*/ 2971 h 3008"/>
                <a:gd name="T96" fmla="*/ 722 w 991"/>
                <a:gd name="T97" fmla="*/ 3008 h 3008"/>
                <a:gd name="T98" fmla="*/ 885 w 991"/>
                <a:gd name="T99" fmla="*/ 2782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1" h="3008">
                  <a:moveTo>
                    <a:pt x="885" y="2782"/>
                  </a:moveTo>
                  <a:lnTo>
                    <a:pt x="885" y="2782"/>
                  </a:lnTo>
                  <a:lnTo>
                    <a:pt x="878" y="2771"/>
                  </a:lnTo>
                  <a:lnTo>
                    <a:pt x="859" y="2742"/>
                  </a:lnTo>
                  <a:lnTo>
                    <a:pt x="829" y="2695"/>
                  </a:lnTo>
                  <a:lnTo>
                    <a:pt x="812" y="2666"/>
                  </a:lnTo>
                  <a:lnTo>
                    <a:pt x="793" y="2632"/>
                  </a:lnTo>
                  <a:lnTo>
                    <a:pt x="772" y="2595"/>
                  </a:lnTo>
                  <a:lnTo>
                    <a:pt x="751" y="2554"/>
                  </a:lnTo>
                  <a:lnTo>
                    <a:pt x="728" y="2510"/>
                  </a:lnTo>
                  <a:lnTo>
                    <a:pt x="706" y="2462"/>
                  </a:lnTo>
                  <a:lnTo>
                    <a:pt x="683" y="2412"/>
                  </a:lnTo>
                  <a:lnTo>
                    <a:pt x="660" y="2357"/>
                  </a:lnTo>
                  <a:lnTo>
                    <a:pt x="638" y="2301"/>
                  </a:lnTo>
                  <a:lnTo>
                    <a:pt x="616" y="2243"/>
                  </a:lnTo>
                  <a:lnTo>
                    <a:pt x="616" y="2243"/>
                  </a:lnTo>
                  <a:lnTo>
                    <a:pt x="570" y="2116"/>
                  </a:lnTo>
                  <a:lnTo>
                    <a:pt x="519" y="1978"/>
                  </a:lnTo>
                  <a:lnTo>
                    <a:pt x="465" y="1834"/>
                  </a:lnTo>
                  <a:lnTo>
                    <a:pt x="411" y="1692"/>
                  </a:lnTo>
                  <a:lnTo>
                    <a:pt x="360" y="1557"/>
                  </a:lnTo>
                  <a:lnTo>
                    <a:pt x="312" y="1433"/>
                  </a:lnTo>
                  <a:lnTo>
                    <a:pt x="272" y="1330"/>
                  </a:lnTo>
                  <a:lnTo>
                    <a:pt x="240" y="1252"/>
                  </a:lnTo>
                  <a:lnTo>
                    <a:pt x="240" y="1252"/>
                  </a:lnTo>
                  <a:lnTo>
                    <a:pt x="215" y="1191"/>
                  </a:lnTo>
                  <a:lnTo>
                    <a:pt x="194" y="1135"/>
                  </a:lnTo>
                  <a:lnTo>
                    <a:pt x="184" y="1108"/>
                  </a:lnTo>
                  <a:lnTo>
                    <a:pt x="176" y="1082"/>
                  </a:lnTo>
                  <a:lnTo>
                    <a:pt x="168" y="1056"/>
                  </a:lnTo>
                  <a:lnTo>
                    <a:pt x="161" y="1031"/>
                  </a:lnTo>
                  <a:lnTo>
                    <a:pt x="155" y="1005"/>
                  </a:lnTo>
                  <a:lnTo>
                    <a:pt x="150" y="978"/>
                  </a:lnTo>
                  <a:lnTo>
                    <a:pt x="147" y="951"/>
                  </a:lnTo>
                  <a:lnTo>
                    <a:pt x="143" y="923"/>
                  </a:lnTo>
                  <a:lnTo>
                    <a:pt x="141" y="894"/>
                  </a:lnTo>
                  <a:lnTo>
                    <a:pt x="140" y="864"/>
                  </a:lnTo>
                  <a:lnTo>
                    <a:pt x="140" y="832"/>
                  </a:lnTo>
                  <a:lnTo>
                    <a:pt x="141" y="799"/>
                  </a:lnTo>
                  <a:lnTo>
                    <a:pt x="141" y="799"/>
                  </a:lnTo>
                  <a:lnTo>
                    <a:pt x="145" y="716"/>
                  </a:lnTo>
                  <a:lnTo>
                    <a:pt x="150" y="609"/>
                  </a:lnTo>
                  <a:lnTo>
                    <a:pt x="156" y="490"/>
                  </a:lnTo>
                  <a:lnTo>
                    <a:pt x="162" y="367"/>
                  </a:lnTo>
                  <a:lnTo>
                    <a:pt x="167" y="250"/>
                  </a:lnTo>
                  <a:lnTo>
                    <a:pt x="168" y="197"/>
                  </a:lnTo>
                  <a:lnTo>
                    <a:pt x="169" y="148"/>
                  </a:lnTo>
                  <a:lnTo>
                    <a:pt x="169" y="106"/>
                  </a:lnTo>
                  <a:lnTo>
                    <a:pt x="168" y="71"/>
                  </a:lnTo>
                  <a:lnTo>
                    <a:pt x="165" y="44"/>
                  </a:lnTo>
                  <a:lnTo>
                    <a:pt x="164" y="34"/>
                  </a:lnTo>
                  <a:lnTo>
                    <a:pt x="162" y="27"/>
                  </a:lnTo>
                  <a:lnTo>
                    <a:pt x="162" y="27"/>
                  </a:lnTo>
                  <a:lnTo>
                    <a:pt x="160" y="22"/>
                  </a:lnTo>
                  <a:lnTo>
                    <a:pt x="158" y="18"/>
                  </a:lnTo>
                  <a:lnTo>
                    <a:pt x="155" y="14"/>
                  </a:lnTo>
                  <a:lnTo>
                    <a:pt x="152" y="10"/>
                  </a:lnTo>
                  <a:lnTo>
                    <a:pt x="145" y="5"/>
                  </a:lnTo>
                  <a:lnTo>
                    <a:pt x="136" y="2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1" y="1"/>
                  </a:lnTo>
                  <a:lnTo>
                    <a:pt x="101" y="3"/>
                  </a:lnTo>
                  <a:lnTo>
                    <a:pt x="91" y="7"/>
                  </a:lnTo>
                  <a:lnTo>
                    <a:pt x="82" y="12"/>
                  </a:lnTo>
                  <a:lnTo>
                    <a:pt x="72" y="18"/>
                  </a:lnTo>
                  <a:lnTo>
                    <a:pt x="62" y="26"/>
                  </a:lnTo>
                  <a:lnTo>
                    <a:pt x="53" y="34"/>
                  </a:lnTo>
                  <a:lnTo>
                    <a:pt x="44" y="44"/>
                  </a:lnTo>
                  <a:lnTo>
                    <a:pt x="36" y="55"/>
                  </a:lnTo>
                  <a:lnTo>
                    <a:pt x="28" y="67"/>
                  </a:lnTo>
                  <a:lnTo>
                    <a:pt x="21" y="80"/>
                  </a:lnTo>
                  <a:lnTo>
                    <a:pt x="15" y="95"/>
                  </a:lnTo>
                  <a:lnTo>
                    <a:pt x="10" y="110"/>
                  </a:lnTo>
                  <a:lnTo>
                    <a:pt x="7" y="126"/>
                  </a:lnTo>
                  <a:lnTo>
                    <a:pt x="7" y="126"/>
                  </a:lnTo>
                  <a:lnTo>
                    <a:pt x="5" y="138"/>
                  </a:lnTo>
                  <a:lnTo>
                    <a:pt x="3" y="154"/>
                  </a:lnTo>
                  <a:lnTo>
                    <a:pt x="1" y="193"/>
                  </a:lnTo>
                  <a:lnTo>
                    <a:pt x="0" y="243"/>
                  </a:lnTo>
                  <a:lnTo>
                    <a:pt x="0" y="302"/>
                  </a:lnTo>
                  <a:lnTo>
                    <a:pt x="1" y="367"/>
                  </a:lnTo>
                  <a:lnTo>
                    <a:pt x="3" y="437"/>
                  </a:lnTo>
                  <a:lnTo>
                    <a:pt x="8" y="587"/>
                  </a:lnTo>
                  <a:lnTo>
                    <a:pt x="16" y="739"/>
                  </a:lnTo>
                  <a:lnTo>
                    <a:pt x="24" y="877"/>
                  </a:lnTo>
                  <a:lnTo>
                    <a:pt x="29" y="937"/>
                  </a:lnTo>
                  <a:lnTo>
                    <a:pt x="33" y="989"/>
                  </a:lnTo>
                  <a:lnTo>
                    <a:pt x="38" y="1030"/>
                  </a:lnTo>
                  <a:lnTo>
                    <a:pt x="42" y="1061"/>
                  </a:lnTo>
                  <a:lnTo>
                    <a:pt x="42" y="1061"/>
                  </a:lnTo>
                  <a:lnTo>
                    <a:pt x="49" y="1093"/>
                  </a:lnTo>
                  <a:lnTo>
                    <a:pt x="59" y="1136"/>
                  </a:lnTo>
                  <a:lnTo>
                    <a:pt x="74" y="1187"/>
                  </a:lnTo>
                  <a:lnTo>
                    <a:pt x="91" y="1246"/>
                  </a:lnTo>
                  <a:lnTo>
                    <a:pt x="111" y="1309"/>
                  </a:lnTo>
                  <a:lnTo>
                    <a:pt x="133" y="1376"/>
                  </a:lnTo>
                  <a:lnTo>
                    <a:pt x="155" y="1444"/>
                  </a:lnTo>
                  <a:lnTo>
                    <a:pt x="179" y="1513"/>
                  </a:lnTo>
                  <a:lnTo>
                    <a:pt x="179" y="1513"/>
                  </a:lnTo>
                  <a:lnTo>
                    <a:pt x="216" y="1616"/>
                  </a:lnTo>
                  <a:lnTo>
                    <a:pt x="251" y="1707"/>
                  </a:lnTo>
                  <a:lnTo>
                    <a:pt x="266" y="1746"/>
                  </a:lnTo>
                  <a:lnTo>
                    <a:pt x="281" y="1780"/>
                  </a:lnTo>
                  <a:lnTo>
                    <a:pt x="293" y="1806"/>
                  </a:lnTo>
                  <a:lnTo>
                    <a:pt x="304" y="1826"/>
                  </a:lnTo>
                  <a:lnTo>
                    <a:pt x="304" y="1826"/>
                  </a:lnTo>
                  <a:lnTo>
                    <a:pt x="308" y="1834"/>
                  </a:lnTo>
                  <a:lnTo>
                    <a:pt x="313" y="1843"/>
                  </a:lnTo>
                  <a:lnTo>
                    <a:pt x="320" y="1864"/>
                  </a:lnTo>
                  <a:lnTo>
                    <a:pt x="327" y="1888"/>
                  </a:lnTo>
                  <a:lnTo>
                    <a:pt x="333" y="1914"/>
                  </a:lnTo>
                  <a:lnTo>
                    <a:pt x="338" y="1942"/>
                  </a:lnTo>
                  <a:lnTo>
                    <a:pt x="342" y="1971"/>
                  </a:lnTo>
                  <a:lnTo>
                    <a:pt x="349" y="2033"/>
                  </a:lnTo>
                  <a:lnTo>
                    <a:pt x="355" y="2097"/>
                  </a:lnTo>
                  <a:lnTo>
                    <a:pt x="362" y="2157"/>
                  </a:lnTo>
                  <a:lnTo>
                    <a:pt x="365" y="2186"/>
                  </a:lnTo>
                  <a:lnTo>
                    <a:pt x="369" y="2212"/>
                  </a:lnTo>
                  <a:lnTo>
                    <a:pt x="374" y="2236"/>
                  </a:lnTo>
                  <a:lnTo>
                    <a:pt x="379" y="2258"/>
                  </a:lnTo>
                  <a:lnTo>
                    <a:pt x="379" y="2258"/>
                  </a:lnTo>
                  <a:lnTo>
                    <a:pt x="384" y="2273"/>
                  </a:lnTo>
                  <a:lnTo>
                    <a:pt x="388" y="2285"/>
                  </a:lnTo>
                  <a:lnTo>
                    <a:pt x="388" y="2285"/>
                  </a:lnTo>
                  <a:lnTo>
                    <a:pt x="404" y="2319"/>
                  </a:lnTo>
                  <a:lnTo>
                    <a:pt x="426" y="2370"/>
                  </a:lnTo>
                  <a:lnTo>
                    <a:pt x="480" y="2505"/>
                  </a:lnTo>
                  <a:lnTo>
                    <a:pt x="540" y="2651"/>
                  </a:lnTo>
                  <a:lnTo>
                    <a:pt x="589" y="2775"/>
                  </a:lnTo>
                  <a:lnTo>
                    <a:pt x="589" y="2775"/>
                  </a:lnTo>
                  <a:lnTo>
                    <a:pt x="616" y="2845"/>
                  </a:lnTo>
                  <a:lnTo>
                    <a:pt x="616" y="2845"/>
                  </a:lnTo>
                  <a:lnTo>
                    <a:pt x="633" y="2856"/>
                  </a:lnTo>
                  <a:lnTo>
                    <a:pt x="649" y="2868"/>
                  </a:lnTo>
                  <a:lnTo>
                    <a:pt x="662" y="2881"/>
                  </a:lnTo>
                  <a:lnTo>
                    <a:pt x="674" y="2894"/>
                  </a:lnTo>
                  <a:lnTo>
                    <a:pt x="684" y="2908"/>
                  </a:lnTo>
                  <a:lnTo>
                    <a:pt x="693" y="2922"/>
                  </a:lnTo>
                  <a:lnTo>
                    <a:pt x="700" y="2935"/>
                  </a:lnTo>
                  <a:lnTo>
                    <a:pt x="706" y="2948"/>
                  </a:lnTo>
                  <a:lnTo>
                    <a:pt x="711" y="2960"/>
                  </a:lnTo>
                  <a:lnTo>
                    <a:pt x="715" y="2971"/>
                  </a:lnTo>
                  <a:lnTo>
                    <a:pt x="719" y="2990"/>
                  </a:lnTo>
                  <a:lnTo>
                    <a:pt x="721" y="3003"/>
                  </a:lnTo>
                  <a:lnTo>
                    <a:pt x="722" y="3008"/>
                  </a:lnTo>
                  <a:lnTo>
                    <a:pt x="750" y="2986"/>
                  </a:lnTo>
                  <a:lnTo>
                    <a:pt x="991" y="2803"/>
                  </a:lnTo>
                  <a:lnTo>
                    <a:pt x="885" y="2782"/>
                  </a:lnTo>
                  <a:close/>
                </a:path>
              </a:pathLst>
            </a:custGeom>
            <a:solidFill>
              <a:srgbClr val="BE1E2D"/>
            </a:solidFill>
            <a:ln w="19050">
              <a:solidFill>
                <a:srgbClr val="BE1E2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1A8500C0-2866-4508-A709-283C96D37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998913"/>
              <a:ext cx="52388" cy="50800"/>
            </a:xfrm>
            <a:custGeom>
              <a:avLst/>
              <a:gdLst>
                <a:gd name="T0" fmla="*/ 143 w 198"/>
                <a:gd name="T1" fmla="*/ 180 h 194"/>
                <a:gd name="T2" fmla="*/ 143 w 198"/>
                <a:gd name="T3" fmla="*/ 180 h 194"/>
                <a:gd name="T4" fmla="*/ 142 w 198"/>
                <a:gd name="T5" fmla="*/ 177 h 194"/>
                <a:gd name="T6" fmla="*/ 141 w 198"/>
                <a:gd name="T7" fmla="*/ 173 h 194"/>
                <a:gd name="T8" fmla="*/ 141 w 198"/>
                <a:gd name="T9" fmla="*/ 163 h 194"/>
                <a:gd name="T10" fmla="*/ 143 w 198"/>
                <a:gd name="T11" fmla="*/ 152 h 194"/>
                <a:gd name="T12" fmla="*/ 145 w 198"/>
                <a:gd name="T13" fmla="*/ 139 h 194"/>
                <a:gd name="T14" fmla="*/ 149 w 198"/>
                <a:gd name="T15" fmla="*/ 124 h 194"/>
                <a:gd name="T16" fmla="*/ 154 w 198"/>
                <a:gd name="T17" fmla="*/ 109 h 194"/>
                <a:gd name="T18" fmla="*/ 165 w 198"/>
                <a:gd name="T19" fmla="*/ 78 h 194"/>
                <a:gd name="T20" fmla="*/ 177 w 198"/>
                <a:gd name="T21" fmla="*/ 49 h 194"/>
                <a:gd name="T22" fmla="*/ 187 w 198"/>
                <a:gd name="T23" fmla="*/ 24 h 194"/>
                <a:gd name="T24" fmla="*/ 198 w 198"/>
                <a:gd name="T25" fmla="*/ 0 h 194"/>
                <a:gd name="T26" fmla="*/ 198 w 198"/>
                <a:gd name="T27" fmla="*/ 0 h 194"/>
                <a:gd name="T28" fmla="*/ 171 w 198"/>
                <a:gd name="T29" fmla="*/ 1 h 194"/>
                <a:gd name="T30" fmla="*/ 143 w 198"/>
                <a:gd name="T31" fmla="*/ 4 h 194"/>
                <a:gd name="T32" fmla="*/ 114 w 198"/>
                <a:gd name="T33" fmla="*/ 8 h 194"/>
                <a:gd name="T34" fmla="*/ 87 w 198"/>
                <a:gd name="T35" fmla="*/ 13 h 194"/>
                <a:gd name="T36" fmla="*/ 44 w 198"/>
                <a:gd name="T37" fmla="*/ 22 h 194"/>
                <a:gd name="T38" fmla="*/ 27 w 198"/>
                <a:gd name="T39" fmla="*/ 27 h 194"/>
                <a:gd name="T40" fmla="*/ 27 w 198"/>
                <a:gd name="T41" fmla="*/ 27 h 194"/>
                <a:gd name="T42" fmla="*/ 20 w 198"/>
                <a:gd name="T43" fmla="*/ 35 h 194"/>
                <a:gd name="T44" fmla="*/ 14 w 198"/>
                <a:gd name="T45" fmla="*/ 45 h 194"/>
                <a:gd name="T46" fmla="*/ 9 w 198"/>
                <a:gd name="T47" fmla="*/ 56 h 194"/>
                <a:gd name="T48" fmla="*/ 6 w 198"/>
                <a:gd name="T49" fmla="*/ 68 h 194"/>
                <a:gd name="T50" fmla="*/ 3 w 198"/>
                <a:gd name="T51" fmla="*/ 81 h 194"/>
                <a:gd name="T52" fmla="*/ 1 w 198"/>
                <a:gd name="T53" fmla="*/ 94 h 194"/>
                <a:gd name="T54" fmla="*/ 0 w 198"/>
                <a:gd name="T55" fmla="*/ 107 h 194"/>
                <a:gd name="T56" fmla="*/ 0 w 198"/>
                <a:gd name="T57" fmla="*/ 119 h 194"/>
                <a:gd name="T58" fmla="*/ 1 w 198"/>
                <a:gd name="T59" fmla="*/ 143 h 194"/>
                <a:gd name="T60" fmla="*/ 3 w 198"/>
                <a:gd name="T61" fmla="*/ 162 h 194"/>
                <a:gd name="T62" fmla="*/ 6 w 198"/>
                <a:gd name="T63" fmla="*/ 180 h 194"/>
                <a:gd name="T64" fmla="*/ 6 w 198"/>
                <a:gd name="T65" fmla="*/ 180 h 194"/>
                <a:gd name="T66" fmla="*/ 29 w 198"/>
                <a:gd name="T67" fmla="*/ 185 h 194"/>
                <a:gd name="T68" fmla="*/ 53 w 198"/>
                <a:gd name="T69" fmla="*/ 189 h 194"/>
                <a:gd name="T70" fmla="*/ 80 w 198"/>
                <a:gd name="T71" fmla="*/ 192 h 194"/>
                <a:gd name="T72" fmla="*/ 107 w 198"/>
                <a:gd name="T73" fmla="*/ 194 h 194"/>
                <a:gd name="T74" fmla="*/ 119 w 198"/>
                <a:gd name="T75" fmla="*/ 194 h 194"/>
                <a:gd name="T76" fmla="*/ 129 w 198"/>
                <a:gd name="T77" fmla="*/ 194 h 194"/>
                <a:gd name="T78" fmla="*/ 137 w 198"/>
                <a:gd name="T79" fmla="*/ 192 h 194"/>
                <a:gd name="T80" fmla="*/ 142 w 198"/>
                <a:gd name="T81" fmla="*/ 190 h 194"/>
                <a:gd name="T82" fmla="*/ 144 w 198"/>
                <a:gd name="T83" fmla="*/ 188 h 194"/>
                <a:gd name="T84" fmla="*/ 145 w 198"/>
                <a:gd name="T85" fmla="*/ 186 h 194"/>
                <a:gd name="T86" fmla="*/ 144 w 198"/>
                <a:gd name="T87" fmla="*/ 183 h 194"/>
                <a:gd name="T88" fmla="*/ 143 w 198"/>
                <a:gd name="T89" fmla="*/ 180 h 194"/>
                <a:gd name="T90" fmla="*/ 143 w 198"/>
                <a:gd name="T91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4">
                  <a:moveTo>
                    <a:pt x="143" y="180"/>
                  </a:moveTo>
                  <a:lnTo>
                    <a:pt x="143" y="180"/>
                  </a:lnTo>
                  <a:lnTo>
                    <a:pt x="142" y="177"/>
                  </a:lnTo>
                  <a:lnTo>
                    <a:pt x="141" y="173"/>
                  </a:lnTo>
                  <a:lnTo>
                    <a:pt x="141" y="163"/>
                  </a:lnTo>
                  <a:lnTo>
                    <a:pt x="143" y="152"/>
                  </a:lnTo>
                  <a:lnTo>
                    <a:pt x="145" y="139"/>
                  </a:lnTo>
                  <a:lnTo>
                    <a:pt x="149" y="124"/>
                  </a:lnTo>
                  <a:lnTo>
                    <a:pt x="154" y="109"/>
                  </a:lnTo>
                  <a:lnTo>
                    <a:pt x="165" y="78"/>
                  </a:lnTo>
                  <a:lnTo>
                    <a:pt x="177" y="49"/>
                  </a:lnTo>
                  <a:lnTo>
                    <a:pt x="187" y="24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71" y="1"/>
                  </a:lnTo>
                  <a:lnTo>
                    <a:pt x="143" y="4"/>
                  </a:lnTo>
                  <a:lnTo>
                    <a:pt x="114" y="8"/>
                  </a:lnTo>
                  <a:lnTo>
                    <a:pt x="87" y="13"/>
                  </a:lnTo>
                  <a:lnTo>
                    <a:pt x="44" y="22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0" y="35"/>
                  </a:lnTo>
                  <a:lnTo>
                    <a:pt x="14" y="45"/>
                  </a:lnTo>
                  <a:lnTo>
                    <a:pt x="9" y="56"/>
                  </a:lnTo>
                  <a:lnTo>
                    <a:pt x="6" y="68"/>
                  </a:lnTo>
                  <a:lnTo>
                    <a:pt x="3" y="81"/>
                  </a:lnTo>
                  <a:lnTo>
                    <a:pt x="1" y="94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43"/>
                  </a:lnTo>
                  <a:lnTo>
                    <a:pt x="3" y="162"/>
                  </a:lnTo>
                  <a:lnTo>
                    <a:pt x="6" y="180"/>
                  </a:lnTo>
                  <a:lnTo>
                    <a:pt x="6" y="180"/>
                  </a:lnTo>
                  <a:lnTo>
                    <a:pt x="29" y="185"/>
                  </a:lnTo>
                  <a:lnTo>
                    <a:pt x="53" y="189"/>
                  </a:lnTo>
                  <a:lnTo>
                    <a:pt x="80" y="192"/>
                  </a:lnTo>
                  <a:lnTo>
                    <a:pt x="107" y="194"/>
                  </a:lnTo>
                  <a:lnTo>
                    <a:pt x="119" y="194"/>
                  </a:lnTo>
                  <a:lnTo>
                    <a:pt x="129" y="194"/>
                  </a:lnTo>
                  <a:lnTo>
                    <a:pt x="137" y="192"/>
                  </a:lnTo>
                  <a:lnTo>
                    <a:pt x="142" y="190"/>
                  </a:lnTo>
                  <a:lnTo>
                    <a:pt x="144" y="188"/>
                  </a:lnTo>
                  <a:lnTo>
                    <a:pt x="145" y="186"/>
                  </a:lnTo>
                  <a:lnTo>
                    <a:pt x="144" y="183"/>
                  </a:lnTo>
                  <a:lnTo>
                    <a:pt x="143" y="180"/>
                  </a:lnTo>
                  <a:lnTo>
                    <a:pt x="143" y="18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20">
            <a:extLst>
              <a:ext uri="{FF2B5EF4-FFF2-40B4-BE49-F238E27FC236}">
                <a16:creationId xmlns:a16="http://schemas.microsoft.com/office/drawing/2014/main" id="{BAD5AA70-96AF-4B82-9FC3-D7A3EE30BF45}"/>
              </a:ext>
            </a:extLst>
          </p:cNvPr>
          <p:cNvGrpSpPr/>
          <p:nvPr/>
        </p:nvGrpSpPr>
        <p:grpSpPr>
          <a:xfrm>
            <a:off x="4711975" y="4922720"/>
            <a:ext cx="1581032" cy="1817868"/>
            <a:chOff x="1639888" y="0"/>
            <a:chExt cx="5864226" cy="6858000"/>
          </a:xfrm>
        </p:grpSpPr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6011FE7A-7EA7-45F1-8E6F-64F690A8B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1051" y="1333500"/>
              <a:ext cx="373063" cy="693738"/>
            </a:xfrm>
            <a:custGeom>
              <a:avLst/>
              <a:gdLst>
                <a:gd name="T0" fmla="*/ 859 w 1175"/>
                <a:gd name="T1" fmla="*/ 5 h 2186"/>
                <a:gd name="T2" fmla="*/ 784 w 1175"/>
                <a:gd name="T3" fmla="*/ 2 h 2186"/>
                <a:gd name="T4" fmla="*/ 661 w 1175"/>
                <a:gd name="T5" fmla="*/ 47 h 2186"/>
                <a:gd name="T6" fmla="*/ 529 w 1175"/>
                <a:gd name="T7" fmla="*/ 141 h 2186"/>
                <a:gd name="T8" fmla="*/ 397 w 1175"/>
                <a:gd name="T9" fmla="*/ 275 h 2186"/>
                <a:gd name="T10" fmla="*/ 273 w 1175"/>
                <a:gd name="T11" fmla="*/ 440 h 2186"/>
                <a:gd name="T12" fmla="*/ 164 w 1175"/>
                <a:gd name="T13" fmla="*/ 629 h 2186"/>
                <a:gd name="T14" fmla="*/ 100 w 1175"/>
                <a:gd name="T15" fmla="*/ 775 h 2186"/>
                <a:gd name="T16" fmla="*/ 51 w 1175"/>
                <a:gd name="T17" fmla="*/ 936 h 2186"/>
                <a:gd name="T18" fmla="*/ 24 w 1175"/>
                <a:gd name="T19" fmla="*/ 1085 h 2186"/>
                <a:gd name="T20" fmla="*/ 15 w 1175"/>
                <a:gd name="T21" fmla="*/ 1326 h 2186"/>
                <a:gd name="T22" fmla="*/ 31 w 1175"/>
                <a:gd name="T23" fmla="*/ 1444 h 2186"/>
                <a:gd name="T24" fmla="*/ 58 w 1175"/>
                <a:gd name="T25" fmla="*/ 1481 h 2186"/>
                <a:gd name="T26" fmla="*/ 160 w 1175"/>
                <a:gd name="T27" fmla="*/ 1574 h 2186"/>
                <a:gd name="T28" fmla="*/ 170 w 1175"/>
                <a:gd name="T29" fmla="*/ 1602 h 2186"/>
                <a:gd name="T30" fmla="*/ 143 w 1175"/>
                <a:gd name="T31" fmla="*/ 1758 h 2186"/>
                <a:gd name="T32" fmla="*/ 31 w 1175"/>
                <a:gd name="T33" fmla="*/ 2165 h 2186"/>
                <a:gd name="T34" fmla="*/ 212 w 1175"/>
                <a:gd name="T35" fmla="*/ 2059 h 2186"/>
                <a:gd name="T36" fmla="*/ 270 w 1175"/>
                <a:gd name="T37" fmla="*/ 2036 h 2186"/>
                <a:gd name="T38" fmla="*/ 314 w 1175"/>
                <a:gd name="T39" fmla="*/ 1995 h 2186"/>
                <a:gd name="T40" fmla="*/ 339 w 1175"/>
                <a:gd name="T41" fmla="*/ 1932 h 2186"/>
                <a:gd name="T42" fmla="*/ 346 w 1175"/>
                <a:gd name="T43" fmla="*/ 1884 h 2186"/>
                <a:gd name="T44" fmla="*/ 367 w 1175"/>
                <a:gd name="T45" fmla="*/ 1688 h 2186"/>
                <a:gd name="T46" fmla="*/ 449 w 1175"/>
                <a:gd name="T47" fmla="*/ 1594 h 2186"/>
                <a:gd name="T48" fmla="*/ 628 w 1175"/>
                <a:gd name="T49" fmla="*/ 1438 h 2186"/>
                <a:gd name="T50" fmla="*/ 764 w 1175"/>
                <a:gd name="T51" fmla="*/ 1286 h 2186"/>
                <a:gd name="T52" fmla="*/ 956 w 1175"/>
                <a:gd name="T53" fmla="*/ 992 h 2186"/>
                <a:gd name="T54" fmla="*/ 1083 w 1175"/>
                <a:gd name="T55" fmla="*/ 725 h 2186"/>
                <a:gd name="T56" fmla="*/ 1141 w 1175"/>
                <a:gd name="T57" fmla="*/ 558 h 2186"/>
                <a:gd name="T58" fmla="*/ 1169 w 1175"/>
                <a:gd name="T59" fmla="*/ 436 h 2186"/>
                <a:gd name="T60" fmla="*/ 1174 w 1175"/>
                <a:gd name="T61" fmla="*/ 313 h 2186"/>
                <a:gd name="T62" fmla="*/ 1152 w 1175"/>
                <a:gd name="T63" fmla="*/ 220 h 2186"/>
                <a:gd name="T64" fmla="*/ 1106 w 1175"/>
                <a:gd name="T65" fmla="*/ 150 h 2186"/>
                <a:gd name="T66" fmla="*/ 1041 w 1175"/>
                <a:gd name="T67" fmla="*/ 95 h 2186"/>
                <a:gd name="T68" fmla="*/ 888 w 1175"/>
                <a:gd name="T69" fmla="*/ 15 h 2186"/>
                <a:gd name="T70" fmla="*/ 1021 w 1175"/>
                <a:gd name="T71" fmla="*/ 571 h 2186"/>
                <a:gd name="T72" fmla="*/ 941 w 1175"/>
                <a:gd name="T73" fmla="*/ 759 h 2186"/>
                <a:gd name="T74" fmla="*/ 830 w 1175"/>
                <a:gd name="T75" fmla="*/ 969 h 2186"/>
                <a:gd name="T76" fmla="*/ 696 w 1175"/>
                <a:gd name="T77" fmla="*/ 1177 h 2186"/>
                <a:gd name="T78" fmla="*/ 555 w 1175"/>
                <a:gd name="T79" fmla="*/ 1354 h 2186"/>
                <a:gd name="T80" fmla="*/ 417 w 1175"/>
                <a:gd name="T81" fmla="*/ 1475 h 2186"/>
                <a:gd name="T82" fmla="*/ 353 w 1175"/>
                <a:gd name="T83" fmla="*/ 1506 h 2186"/>
                <a:gd name="T84" fmla="*/ 295 w 1175"/>
                <a:gd name="T85" fmla="*/ 1513 h 2186"/>
                <a:gd name="T86" fmla="*/ 255 w 1175"/>
                <a:gd name="T87" fmla="*/ 1499 h 2186"/>
                <a:gd name="T88" fmla="*/ 221 w 1175"/>
                <a:gd name="T89" fmla="*/ 1462 h 2186"/>
                <a:gd name="T90" fmla="*/ 201 w 1175"/>
                <a:gd name="T91" fmla="*/ 1405 h 2186"/>
                <a:gd name="T92" fmla="*/ 199 w 1175"/>
                <a:gd name="T93" fmla="*/ 1245 h 2186"/>
                <a:gd name="T94" fmla="*/ 237 w 1175"/>
                <a:gd name="T95" fmla="*/ 1047 h 2186"/>
                <a:gd name="T96" fmla="*/ 301 w 1175"/>
                <a:gd name="T97" fmla="*/ 837 h 2186"/>
                <a:gd name="T98" fmla="*/ 381 w 1175"/>
                <a:gd name="T99" fmla="*/ 645 h 2186"/>
                <a:gd name="T100" fmla="*/ 463 w 1175"/>
                <a:gd name="T101" fmla="*/ 498 h 2186"/>
                <a:gd name="T102" fmla="*/ 597 w 1175"/>
                <a:gd name="T103" fmla="*/ 330 h 2186"/>
                <a:gd name="T104" fmla="*/ 721 w 1175"/>
                <a:gd name="T105" fmla="*/ 218 h 2186"/>
                <a:gd name="T106" fmla="*/ 809 w 1175"/>
                <a:gd name="T107" fmla="*/ 164 h 2186"/>
                <a:gd name="T108" fmla="*/ 892 w 1175"/>
                <a:gd name="T109" fmla="*/ 137 h 2186"/>
                <a:gd name="T110" fmla="*/ 966 w 1175"/>
                <a:gd name="T111" fmla="*/ 141 h 2186"/>
                <a:gd name="T112" fmla="*/ 1005 w 1175"/>
                <a:gd name="T113" fmla="*/ 157 h 2186"/>
                <a:gd name="T114" fmla="*/ 1048 w 1175"/>
                <a:gd name="T115" fmla="*/ 213 h 2186"/>
                <a:gd name="T116" fmla="*/ 1065 w 1175"/>
                <a:gd name="T117" fmla="*/ 274 h 2186"/>
                <a:gd name="T118" fmla="*/ 1067 w 1175"/>
                <a:gd name="T119" fmla="*/ 361 h 2186"/>
                <a:gd name="T120" fmla="*/ 1048 w 1175"/>
                <a:gd name="T121" fmla="*/ 480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75" h="2186">
                  <a:moveTo>
                    <a:pt x="888" y="15"/>
                  </a:moveTo>
                  <a:lnTo>
                    <a:pt x="888" y="15"/>
                  </a:lnTo>
                  <a:lnTo>
                    <a:pt x="879" y="11"/>
                  </a:lnTo>
                  <a:lnTo>
                    <a:pt x="869" y="7"/>
                  </a:lnTo>
                  <a:lnTo>
                    <a:pt x="859" y="5"/>
                  </a:lnTo>
                  <a:lnTo>
                    <a:pt x="849" y="3"/>
                  </a:lnTo>
                  <a:lnTo>
                    <a:pt x="839" y="1"/>
                  </a:lnTo>
                  <a:lnTo>
                    <a:pt x="827" y="0"/>
                  </a:lnTo>
                  <a:lnTo>
                    <a:pt x="805" y="0"/>
                  </a:lnTo>
                  <a:lnTo>
                    <a:pt x="784" y="2"/>
                  </a:lnTo>
                  <a:lnTo>
                    <a:pt x="760" y="7"/>
                  </a:lnTo>
                  <a:lnTo>
                    <a:pt x="736" y="13"/>
                  </a:lnTo>
                  <a:lnTo>
                    <a:pt x="711" y="22"/>
                  </a:lnTo>
                  <a:lnTo>
                    <a:pt x="686" y="34"/>
                  </a:lnTo>
                  <a:lnTo>
                    <a:pt x="661" y="47"/>
                  </a:lnTo>
                  <a:lnTo>
                    <a:pt x="635" y="62"/>
                  </a:lnTo>
                  <a:lnTo>
                    <a:pt x="609" y="79"/>
                  </a:lnTo>
                  <a:lnTo>
                    <a:pt x="583" y="98"/>
                  </a:lnTo>
                  <a:lnTo>
                    <a:pt x="556" y="118"/>
                  </a:lnTo>
                  <a:lnTo>
                    <a:pt x="529" y="141"/>
                  </a:lnTo>
                  <a:lnTo>
                    <a:pt x="503" y="165"/>
                  </a:lnTo>
                  <a:lnTo>
                    <a:pt x="476" y="190"/>
                  </a:lnTo>
                  <a:lnTo>
                    <a:pt x="450" y="216"/>
                  </a:lnTo>
                  <a:lnTo>
                    <a:pt x="423" y="245"/>
                  </a:lnTo>
                  <a:lnTo>
                    <a:pt x="397" y="275"/>
                  </a:lnTo>
                  <a:lnTo>
                    <a:pt x="372" y="306"/>
                  </a:lnTo>
                  <a:lnTo>
                    <a:pt x="347" y="338"/>
                  </a:lnTo>
                  <a:lnTo>
                    <a:pt x="322" y="371"/>
                  </a:lnTo>
                  <a:lnTo>
                    <a:pt x="297" y="405"/>
                  </a:lnTo>
                  <a:lnTo>
                    <a:pt x="273" y="440"/>
                  </a:lnTo>
                  <a:lnTo>
                    <a:pt x="250" y="476"/>
                  </a:lnTo>
                  <a:lnTo>
                    <a:pt x="227" y="513"/>
                  </a:lnTo>
                  <a:lnTo>
                    <a:pt x="205" y="551"/>
                  </a:lnTo>
                  <a:lnTo>
                    <a:pt x="184" y="589"/>
                  </a:lnTo>
                  <a:lnTo>
                    <a:pt x="164" y="629"/>
                  </a:lnTo>
                  <a:lnTo>
                    <a:pt x="144" y="668"/>
                  </a:lnTo>
                  <a:lnTo>
                    <a:pt x="127" y="708"/>
                  </a:lnTo>
                  <a:lnTo>
                    <a:pt x="127" y="708"/>
                  </a:lnTo>
                  <a:lnTo>
                    <a:pt x="112" y="742"/>
                  </a:lnTo>
                  <a:lnTo>
                    <a:pt x="100" y="775"/>
                  </a:lnTo>
                  <a:lnTo>
                    <a:pt x="87" y="807"/>
                  </a:lnTo>
                  <a:lnTo>
                    <a:pt x="77" y="839"/>
                  </a:lnTo>
                  <a:lnTo>
                    <a:pt x="67" y="871"/>
                  </a:lnTo>
                  <a:lnTo>
                    <a:pt x="58" y="904"/>
                  </a:lnTo>
                  <a:lnTo>
                    <a:pt x="51" y="936"/>
                  </a:lnTo>
                  <a:lnTo>
                    <a:pt x="43" y="967"/>
                  </a:lnTo>
                  <a:lnTo>
                    <a:pt x="37" y="997"/>
                  </a:lnTo>
                  <a:lnTo>
                    <a:pt x="32" y="1027"/>
                  </a:lnTo>
                  <a:lnTo>
                    <a:pt x="28" y="1056"/>
                  </a:lnTo>
                  <a:lnTo>
                    <a:pt x="24" y="1085"/>
                  </a:lnTo>
                  <a:lnTo>
                    <a:pt x="19" y="1140"/>
                  </a:lnTo>
                  <a:lnTo>
                    <a:pt x="14" y="1193"/>
                  </a:lnTo>
                  <a:lnTo>
                    <a:pt x="13" y="1242"/>
                  </a:lnTo>
                  <a:lnTo>
                    <a:pt x="13" y="1286"/>
                  </a:lnTo>
                  <a:lnTo>
                    <a:pt x="15" y="1326"/>
                  </a:lnTo>
                  <a:lnTo>
                    <a:pt x="18" y="1361"/>
                  </a:lnTo>
                  <a:lnTo>
                    <a:pt x="21" y="1390"/>
                  </a:lnTo>
                  <a:lnTo>
                    <a:pt x="25" y="1415"/>
                  </a:lnTo>
                  <a:lnTo>
                    <a:pt x="28" y="1433"/>
                  </a:lnTo>
                  <a:lnTo>
                    <a:pt x="31" y="1444"/>
                  </a:lnTo>
                  <a:lnTo>
                    <a:pt x="31" y="1444"/>
                  </a:lnTo>
                  <a:lnTo>
                    <a:pt x="35" y="1453"/>
                  </a:lnTo>
                  <a:lnTo>
                    <a:pt x="41" y="1461"/>
                  </a:lnTo>
                  <a:lnTo>
                    <a:pt x="49" y="1470"/>
                  </a:lnTo>
                  <a:lnTo>
                    <a:pt x="58" y="1481"/>
                  </a:lnTo>
                  <a:lnTo>
                    <a:pt x="79" y="1500"/>
                  </a:lnTo>
                  <a:lnTo>
                    <a:pt x="102" y="1521"/>
                  </a:lnTo>
                  <a:lnTo>
                    <a:pt x="124" y="1541"/>
                  </a:lnTo>
                  <a:lnTo>
                    <a:pt x="144" y="1559"/>
                  </a:lnTo>
                  <a:lnTo>
                    <a:pt x="160" y="1574"/>
                  </a:lnTo>
                  <a:lnTo>
                    <a:pt x="165" y="1580"/>
                  </a:lnTo>
                  <a:lnTo>
                    <a:pt x="168" y="1586"/>
                  </a:lnTo>
                  <a:lnTo>
                    <a:pt x="168" y="1586"/>
                  </a:lnTo>
                  <a:lnTo>
                    <a:pt x="169" y="1593"/>
                  </a:lnTo>
                  <a:lnTo>
                    <a:pt x="170" y="1602"/>
                  </a:lnTo>
                  <a:lnTo>
                    <a:pt x="169" y="1615"/>
                  </a:lnTo>
                  <a:lnTo>
                    <a:pt x="168" y="1628"/>
                  </a:lnTo>
                  <a:lnTo>
                    <a:pt x="163" y="1660"/>
                  </a:lnTo>
                  <a:lnTo>
                    <a:pt x="157" y="1696"/>
                  </a:lnTo>
                  <a:lnTo>
                    <a:pt x="143" y="1758"/>
                  </a:lnTo>
                  <a:lnTo>
                    <a:pt x="137" y="1786"/>
                  </a:lnTo>
                  <a:lnTo>
                    <a:pt x="137" y="1786"/>
                  </a:lnTo>
                  <a:lnTo>
                    <a:pt x="0" y="2186"/>
                  </a:lnTo>
                  <a:lnTo>
                    <a:pt x="0" y="2186"/>
                  </a:lnTo>
                  <a:lnTo>
                    <a:pt x="31" y="2165"/>
                  </a:lnTo>
                  <a:lnTo>
                    <a:pt x="63" y="2144"/>
                  </a:lnTo>
                  <a:lnTo>
                    <a:pt x="104" y="2119"/>
                  </a:lnTo>
                  <a:lnTo>
                    <a:pt x="147" y="2094"/>
                  </a:lnTo>
                  <a:lnTo>
                    <a:pt x="191" y="2070"/>
                  </a:lnTo>
                  <a:lnTo>
                    <a:pt x="212" y="2059"/>
                  </a:lnTo>
                  <a:lnTo>
                    <a:pt x="230" y="2051"/>
                  </a:lnTo>
                  <a:lnTo>
                    <a:pt x="248" y="2043"/>
                  </a:lnTo>
                  <a:lnTo>
                    <a:pt x="263" y="2038"/>
                  </a:lnTo>
                  <a:lnTo>
                    <a:pt x="263" y="2038"/>
                  </a:lnTo>
                  <a:lnTo>
                    <a:pt x="270" y="2036"/>
                  </a:lnTo>
                  <a:lnTo>
                    <a:pt x="276" y="2033"/>
                  </a:lnTo>
                  <a:lnTo>
                    <a:pt x="287" y="2026"/>
                  </a:lnTo>
                  <a:lnTo>
                    <a:pt x="298" y="2016"/>
                  </a:lnTo>
                  <a:lnTo>
                    <a:pt x="307" y="2006"/>
                  </a:lnTo>
                  <a:lnTo>
                    <a:pt x="314" y="1995"/>
                  </a:lnTo>
                  <a:lnTo>
                    <a:pt x="322" y="1982"/>
                  </a:lnTo>
                  <a:lnTo>
                    <a:pt x="328" y="1970"/>
                  </a:lnTo>
                  <a:lnTo>
                    <a:pt x="332" y="1956"/>
                  </a:lnTo>
                  <a:lnTo>
                    <a:pt x="336" y="1944"/>
                  </a:lnTo>
                  <a:lnTo>
                    <a:pt x="339" y="1932"/>
                  </a:lnTo>
                  <a:lnTo>
                    <a:pt x="345" y="1910"/>
                  </a:lnTo>
                  <a:lnTo>
                    <a:pt x="347" y="1896"/>
                  </a:lnTo>
                  <a:lnTo>
                    <a:pt x="347" y="1891"/>
                  </a:lnTo>
                  <a:lnTo>
                    <a:pt x="347" y="1891"/>
                  </a:lnTo>
                  <a:lnTo>
                    <a:pt x="346" y="1884"/>
                  </a:lnTo>
                  <a:lnTo>
                    <a:pt x="345" y="1874"/>
                  </a:lnTo>
                  <a:lnTo>
                    <a:pt x="347" y="1845"/>
                  </a:lnTo>
                  <a:lnTo>
                    <a:pt x="351" y="1807"/>
                  </a:lnTo>
                  <a:lnTo>
                    <a:pt x="356" y="1765"/>
                  </a:lnTo>
                  <a:lnTo>
                    <a:pt x="367" y="1688"/>
                  </a:lnTo>
                  <a:lnTo>
                    <a:pt x="374" y="1654"/>
                  </a:lnTo>
                  <a:lnTo>
                    <a:pt x="374" y="1654"/>
                  </a:lnTo>
                  <a:lnTo>
                    <a:pt x="383" y="1648"/>
                  </a:lnTo>
                  <a:lnTo>
                    <a:pt x="418" y="1620"/>
                  </a:lnTo>
                  <a:lnTo>
                    <a:pt x="449" y="1594"/>
                  </a:lnTo>
                  <a:lnTo>
                    <a:pt x="491" y="1559"/>
                  </a:lnTo>
                  <a:lnTo>
                    <a:pt x="544" y="1513"/>
                  </a:lnTo>
                  <a:lnTo>
                    <a:pt x="609" y="1455"/>
                  </a:lnTo>
                  <a:lnTo>
                    <a:pt x="609" y="1455"/>
                  </a:lnTo>
                  <a:lnTo>
                    <a:pt x="628" y="1438"/>
                  </a:lnTo>
                  <a:lnTo>
                    <a:pt x="647" y="1419"/>
                  </a:lnTo>
                  <a:lnTo>
                    <a:pt x="665" y="1400"/>
                  </a:lnTo>
                  <a:lnTo>
                    <a:pt x="685" y="1379"/>
                  </a:lnTo>
                  <a:lnTo>
                    <a:pt x="724" y="1334"/>
                  </a:lnTo>
                  <a:lnTo>
                    <a:pt x="764" y="1286"/>
                  </a:lnTo>
                  <a:lnTo>
                    <a:pt x="803" y="1233"/>
                  </a:lnTo>
                  <a:lnTo>
                    <a:pt x="842" y="1176"/>
                  </a:lnTo>
                  <a:lnTo>
                    <a:pt x="881" y="1116"/>
                  </a:lnTo>
                  <a:lnTo>
                    <a:pt x="919" y="1055"/>
                  </a:lnTo>
                  <a:lnTo>
                    <a:pt x="956" y="992"/>
                  </a:lnTo>
                  <a:lnTo>
                    <a:pt x="990" y="926"/>
                  </a:lnTo>
                  <a:lnTo>
                    <a:pt x="1023" y="860"/>
                  </a:lnTo>
                  <a:lnTo>
                    <a:pt x="1055" y="793"/>
                  </a:lnTo>
                  <a:lnTo>
                    <a:pt x="1069" y="759"/>
                  </a:lnTo>
                  <a:lnTo>
                    <a:pt x="1083" y="725"/>
                  </a:lnTo>
                  <a:lnTo>
                    <a:pt x="1096" y="692"/>
                  </a:lnTo>
                  <a:lnTo>
                    <a:pt x="1109" y="659"/>
                  </a:lnTo>
                  <a:lnTo>
                    <a:pt x="1120" y="624"/>
                  </a:lnTo>
                  <a:lnTo>
                    <a:pt x="1130" y="591"/>
                  </a:lnTo>
                  <a:lnTo>
                    <a:pt x="1141" y="558"/>
                  </a:lnTo>
                  <a:lnTo>
                    <a:pt x="1149" y="526"/>
                  </a:lnTo>
                  <a:lnTo>
                    <a:pt x="1149" y="526"/>
                  </a:lnTo>
                  <a:lnTo>
                    <a:pt x="1157" y="494"/>
                  </a:lnTo>
                  <a:lnTo>
                    <a:pt x="1164" y="464"/>
                  </a:lnTo>
                  <a:lnTo>
                    <a:pt x="1169" y="436"/>
                  </a:lnTo>
                  <a:lnTo>
                    <a:pt x="1172" y="409"/>
                  </a:lnTo>
                  <a:lnTo>
                    <a:pt x="1174" y="383"/>
                  </a:lnTo>
                  <a:lnTo>
                    <a:pt x="1175" y="358"/>
                  </a:lnTo>
                  <a:lnTo>
                    <a:pt x="1175" y="335"/>
                  </a:lnTo>
                  <a:lnTo>
                    <a:pt x="1174" y="313"/>
                  </a:lnTo>
                  <a:lnTo>
                    <a:pt x="1172" y="292"/>
                  </a:lnTo>
                  <a:lnTo>
                    <a:pt x="1169" y="273"/>
                  </a:lnTo>
                  <a:lnTo>
                    <a:pt x="1165" y="254"/>
                  </a:lnTo>
                  <a:lnTo>
                    <a:pt x="1158" y="236"/>
                  </a:lnTo>
                  <a:lnTo>
                    <a:pt x="1152" y="220"/>
                  </a:lnTo>
                  <a:lnTo>
                    <a:pt x="1145" y="204"/>
                  </a:lnTo>
                  <a:lnTo>
                    <a:pt x="1137" y="190"/>
                  </a:lnTo>
                  <a:lnTo>
                    <a:pt x="1127" y="176"/>
                  </a:lnTo>
                  <a:lnTo>
                    <a:pt x="1117" y="163"/>
                  </a:lnTo>
                  <a:lnTo>
                    <a:pt x="1106" y="150"/>
                  </a:lnTo>
                  <a:lnTo>
                    <a:pt x="1094" y="138"/>
                  </a:lnTo>
                  <a:lnTo>
                    <a:pt x="1083" y="126"/>
                  </a:lnTo>
                  <a:lnTo>
                    <a:pt x="1069" y="116"/>
                  </a:lnTo>
                  <a:lnTo>
                    <a:pt x="1056" y="105"/>
                  </a:lnTo>
                  <a:lnTo>
                    <a:pt x="1041" y="95"/>
                  </a:lnTo>
                  <a:lnTo>
                    <a:pt x="1025" y="86"/>
                  </a:lnTo>
                  <a:lnTo>
                    <a:pt x="994" y="67"/>
                  </a:lnTo>
                  <a:lnTo>
                    <a:pt x="960" y="49"/>
                  </a:lnTo>
                  <a:lnTo>
                    <a:pt x="925" y="32"/>
                  </a:lnTo>
                  <a:lnTo>
                    <a:pt x="888" y="15"/>
                  </a:lnTo>
                  <a:lnTo>
                    <a:pt x="888" y="15"/>
                  </a:lnTo>
                  <a:close/>
                  <a:moveTo>
                    <a:pt x="1041" y="509"/>
                  </a:moveTo>
                  <a:lnTo>
                    <a:pt x="1041" y="509"/>
                  </a:lnTo>
                  <a:lnTo>
                    <a:pt x="1032" y="539"/>
                  </a:lnTo>
                  <a:lnTo>
                    <a:pt x="1021" y="571"/>
                  </a:lnTo>
                  <a:lnTo>
                    <a:pt x="1008" y="606"/>
                  </a:lnTo>
                  <a:lnTo>
                    <a:pt x="994" y="642"/>
                  </a:lnTo>
                  <a:lnTo>
                    <a:pt x="978" y="679"/>
                  </a:lnTo>
                  <a:lnTo>
                    <a:pt x="961" y="719"/>
                  </a:lnTo>
                  <a:lnTo>
                    <a:pt x="941" y="759"/>
                  </a:lnTo>
                  <a:lnTo>
                    <a:pt x="922" y="800"/>
                  </a:lnTo>
                  <a:lnTo>
                    <a:pt x="900" y="842"/>
                  </a:lnTo>
                  <a:lnTo>
                    <a:pt x="878" y="884"/>
                  </a:lnTo>
                  <a:lnTo>
                    <a:pt x="854" y="926"/>
                  </a:lnTo>
                  <a:lnTo>
                    <a:pt x="830" y="969"/>
                  </a:lnTo>
                  <a:lnTo>
                    <a:pt x="804" y="1012"/>
                  </a:lnTo>
                  <a:lnTo>
                    <a:pt x="778" y="1054"/>
                  </a:lnTo>
                  <a:lnTo>
                    <a:pt x="751" y="1096"/>
                  </a:lnTo>
                  <a:lnTo>
                    <a:pt x="724" y="1137"/>
                  </a:lnTo>
                  <a:lnTo>
                    <a:pt x="696" y="1177"/>
                  </a:lnTo>
                  <a:lnTo>
                    <a:pt x="668" y="1215"/>
                  </a:lnTo>
                  <a:lnTo>
                    <a:pt x="640" y="1252"/>
                  </a:lnTo>
                  <a:lnTo>
                    <a:pt x="612" y="1288"/>
                  </a:lnTo>
                  <a:lnTo>
                    <a:pt x="583" y="1322"/>
                  </a:lnTo>
                  <a:lnTo>
                    <a:pt x="555" y="1354"/>
                  </a:lnTo>
                  <a:lnTo>
                    <a:pt x="527" y="1383"/>
                  </a:lnTo>
                  <a:lnTo>
                    <a:pt x="499" y="1410"/>
                  </a:lnTo>
                  <a:lnTo>
                    <a:pt x="471" y="1435"/>
                  </a:lnTo>
                  <a:lnTo>
                    <a:pt x="444" y="1456"/>
                  </a:lnTo>
                  <a:lnTo>
                    <a:pt x="417" y="1475"/>
                  </a:lnTo>
                  <a:lnTo>
                    <a:pt x="404" y="1483"/>
                  </a:lnTo>
                  <a:lnTo>
                    <a:pt x="391" y="1490"/>
                  </a:lnTo>
                  <a:lnTo>
                    <a:pt x="378" y="1496"/>
                  </a:lnTo>
                  <a:lnTo>
                    <a:pt x="365" y="1501"/>
                  </a:lnTo>
                  <a:lnTo>
                    <a:pt x="353" y="1506"/>
                  </a:lnTo>
                  <a:lnTo>
                    <a:pt x="340" y="1509"/>
                  </a:lnTo>
                  <a:lnTo>
                    <a:pt x="329" y="1511"/>
                  </a:lnTo>
                  <a:lnTo>
                    <a:pt x="316" y="1513"/>
                  </a:lnTo>
                  <a:lnTo>
                    <a:pt x="305" y="1513"/>
                  </a:lnTo>
                  <a:lnTo>
                    <a:pt x="295" y="1513"/>
                  </a:lnTo>
                  <a:lnTo>
                    <a:pt x="295" y="1513"/>
                  </a:lnTo>
                  <a:lnTo>
                    <a:pt x="283" y="1511"/>
                  </a:lnTo>
                  <a:lnTo>
                    <a:pt x="274" y="1508"/>
                  </a:lnTo>
                  <a:lnTo>
                    <a:pt x="264" y="1505"/>
                  </a:lnTo>
                  <a:lnTo>
                    <a:pt x="255" y="1499"/>
                  </a:lnTo>
                  <a:lnTo>
                    <a:pt x="247" y="1494"/>
                  </a:lnTo>
                  <a:lnTo>
                    <a:pt x="240" y="1487"/>
                  </a:lnTo>
                  <a:lnTo>
                    <a:pt x="232" y="1480"/>
                  </a:lnTo>
                  <a:lnTo>
                    <a:pt x="226" y="1471"/>
                  </a:lnTo>
                  <a:lnTo>
                    <a:pt x="221" y="1462"/>
                  </a:lnTo>
                  <a:lnTo>
                    <a:pt x="216" y="1453"/>
                  </a:lnTo>
                  <a:lnTo>
                    <a:pt x="212" y="1441"/>
                  </a:lnTo>
                  <a:lnTo>
                    <a:pt x="208" y="1430"/>
                  </a:lnTo>
                  <a:lnTo>
                    <a:pt x="204" y="1418"/>
                  </a:lnTo>
                  <a:lnTo>
                    <a:pt x="201" y="1405"/>
                  </a:lnTo>
                  <a:lnTo>
                    <a:pt x="197" y="1378"/>
                  </a:lnTo>
                  <a:lnTo>
                    <a:pt x="195" y="1348"/>
                  </a:lnTo>
                  <a:lnTo>
                    <a:pt x="195" y="1316"/>
                  </a:lnTo>
                  <a:lnTo>
                    <a:pt x="196" y="1281"/>
                  </a:lnTo>
                  <a:lnTo>
                    <a:pt x="199" y="1245"/>
                  </a:lnTo>
                  <a:lnTo>
                    <a:pt x="204" y="1208"/>
                  </a:lnTo>
                  <a:lnTo>
                    <a:pt x="211" y="1168"/>
                  </a:lnTo>
                  <a:lnTo>
                    <a:pt x="218" y="1129"/>
                  </a:lnTo>
                  <a:lnTo>
                    <a:pt x="226" y="1088"/>
                  </a:lnTo>
                  <a:lnTo>
                    <a:pt x="237" y="1047"/>
                  </a:lnTo>
                  <a:lnTo>
                    <a:pt x="248" y="1004"/>
                  </a:lnTo>
                  <a:lnTo>
                    <a:pt x="260" y="963"/>
                  </a:lnTo>
                  <a:lnTo>
                    <a:pt x="273" y="920"/>
                  </a:lnTo>
                  <a:lnTo>
                    <a:pt x="286" y="879"/>
                  </a:lnTo>
                  <a:lnTo>
                    <a:pt x="301" y="837"/>
                  </a:lnTo>
                  <a:lnTo>
                    <a:pt x="316" y="797"/>
                  </a:lnTo>
                  <a:lnTo>
                    <a:pt x="332" y="757"/>
                  </a:lnTo>
                  <a:lnTo>
                    <a:pt x="348" y="719"/>
                  </a:lnTo>
                  <a:lnTo>
                    <a:pt x="364" y="681"/>
                  </a:lnTo>
                  <a:lnTo>
                    <a:pt x="381" y="645"/>
                  </a:lnTo>
                  <a:lnTo>
                    <a:pt x="397" y="612"/>
                  </a:lnTo>
                  <a:lnTo>
                    <a:pt x="414" y="580"/>
                  </a:lnTo>
                  <a:lnTo>
                    <a:pt x="431" y="550"/>
                  </a:lnTo>
                  <a:lnTo>
                    <a:pt x="446" y="523"/>
                  </a:lnTo>
                  <a:lnTo>
                    <a:pt x="463" y="498"/>
                  </a:lnTo>
                  <a:lnTo>
                    <a:pt x="463" y="498"/>
                  </a:lnTo>
                  <a:lnTo>
                    <a:pt x="495" y="453"/>
                  </a:lnTo>
                  <a:lnTo>
                    <a:pt x="528" y="410"/>
                  </a:lnTo>
                  <a:lnTo>
                    <a:pt x="563" y="368"/>
                  </a:lnTo>
                  <a:lnTo>
                    <a:pt x="597" y="330"/>
                  </a:lnTo>
                  <a:lnTo>
                    <a:pt x="632" y="293"/>
                  </a:lnTo>
                  <a:lnTo>
                    <a:pt x="667" y="261"/>
                  </a:lnTo>
                  <a:lnTo>
                    <a:pt x="686" y="246"/>
                  </a:lnTo>
                  <a:lnTo>
                    <a:pt x="704" y="231"/>
                  </a:lnTo>
                  <a:lnTo>
                    <a:pt x="721" y="218"/>
                  </a:lnTo>
                  <a:lnTo>
                    <a:pt x="739" y="205"/>
                  </a:lnTo>
                  <a:lnTo>
                    <a:pt x="757" y="193"/>
                  </a:lnTo>
                  <a:lnTo>
                    <a:pt x="774" y="182"/>
                  </a:lnTo>
                  <a:lnTo>
                    <a:pt x="792" y="173"/>
                  </a:lnTo>
                  <a:lnTo>
                    <a:pt x="809" y="164"/>
                  </a:lnTo>
                  <a:lnTo>
                    <a:pt x="826" y="156"/>
                  </a:lnTo>
                  <a:lnTo>
                    <a:pt x="843" y="150"/>
                  </a:lnTo>
                  <a:lnTo>
                    <a:pt x="859" y="144"/>
                  </a:lnTo>
                  <a:lnTo>
                    <a:pt x="875" y="140"/>
                  </a:lnTo>
                  <a:lnTo>
                    <a:pt x="892" y="137"/>
                  </a:lnTo>
                  <a:lnTo>
                    <a:pt x="907" y="136"/>
                  </a:lnTo>
                  <a:lnTo>
                    <a:pt x="923" y="134"/>
                  </a:lnTo>
                  <a:lnTo>
                    <a:pt x="937" y="136"/>
                  </a:lnTo>
                  <a:lnTo>
                    <a:pt x="952" y="138"/>
                  </a:lnTo>
                  <a:lnTo>
                    <a:pt x="966" y="141"/>
                  </a:lnTo>
                  <a:lnTo>
                    <a:pt x="980" y="145"/>
                  </a:lnTo>
                  <a:lnTo>
                    <a:pt x="993" y="151"/>
                  </a:lnTo>
                  <a:lnTo>
                    <a:pt x="993" y="151"/>
                  </a:lnTo>
                  <a:lnTo>
                    <a:pt x="998" y="154"/>
                  </a:lnTo>
                  <a:lnTo>
                    <a:pt x="1005" y="157"/>
                  </a:lnTo>
                  <a:lnTo>
                    <a:pt x="1012" y="164"/>
                  </a:lnTo>
                  <a:lnTo>
                    <a:pt x="1021" y="172"/>
                  </a:lnTo>
                  <a:lnTo>
                    <a:pt x="1031" y="182"/>
                  </a:lnTo>
                  <a:lnTo>
                    <a:pt x="1040" y="197"/>
                  </a:lnTo>
                  <a:lnTo>
                    <a:pt x="1048" y="213"/>
                  </a:lnTo>
                  <a:lnTo>
                    <a:pt x="1052" y="224"/>
                  </a:lnTo>
                  <a:lnTo>
                    <a:pt x="1057" y="234"/>
                  </a:lnTo>
                  <a:lnTo>
                    <a:pt x="1060" y="247"/>
                  </a:lnTo>
                  <a:lnTo>
                    <a:pt x="1063" y="259"/>
                  </a:lnTo>
                  <a:lnTo>
                    <a:pt x="1065" y="274"/>
                  </a:lnTo>
                  <a:lnTo>
                    <a:pt x="1067" y="288"/>
                  </a:lnTo>
                  <a:lnTo>
                    <a:pt x="1068" y="305"/>
                  </a:lnTo>
                  <a:lnTo>
                    <a:pt x="1069" y="322"/>
                  </a:lnTo>
                  <a:lnTo>
                    <a:pt x="1068" y="341"/>
                  </a:lnTo>
                  <a:lnTo>
                    <a:pt x="1067" y="361"/>
                  </a:lnTo>
                  <a:lnTo>
                    <a:pt x="1066" y="382"/>
                  </a:lnTo>
                  <a:lnTo>
                    <a:pt x="1063" y="404"/>
                  </a:lnTo>
                  <a:lnTo>
                    <a:pt x="1059" y="428"/>
                  </a:lnTo>
                  <a:lnTo>
                    <a:pt x="1054" y="453"/>
                  </a:lnTo>
                  <a:lnTo>
                    <a:pt x="1048" y="480"/>
                  </a:lnTo>
                  <a:lnTo>
                    <a:pt x="1041" y="509"/>
                  </a:lnTo>
                  <a:lnTo>
                    <a:pt x="1041" y="509"/>
                  </a:lnTo>
                  <a:close/>
                </a:path>
              </a:pathLst>
            </a:custGeom>
            <a:solidFill>
              <a:srgbClr val="BE1E2D"/>
            </a:solidFill>
            <a:ln w="19050">
              <a:solidFill>
                <a:srgbClr val="BE1E2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DCD906BE-EFFE-45E8-8B9D-7C56B70F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693738"/>
              <a:ext cx="6350" cy="1588"/>
            </a:xfrm>
            <a:custGeom>
              <a:avLst/>
              <a:gdLst>
                <a:gd name="T0" fmla="*/ 0 w 23"/>
                <a:gd name="T1" fmla="*/ 0 h 6"/>
                <a:gd name="T2" fmla="*/ 0 w 23"/>
                <a:gd name="T3" fmla="*/ 0 h 6"/>
                <a:gd name="T4" fmla="*/ 23 w 23"/>
                <a:gd name="T5" fmla="*/ 6 h 6"/>
                <a:gd name="T6" fmla="*/ 23 w 23"/>
                <a:gd name="T7" fmla="*/ 6 h 6"/>
                <a:gd name="T8" fmla="*/ 0 w 23"/>
                <a:gd name="T9" fmla="*/ 0 h 6"/>
                <a:gd name="T10" fmla="*/ 0 w 2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">
                  <a:moveTo>
                    <a:pt x="0" y="0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4DABFA6E-70A3-4292-A76A-69DC7781A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6551" y="447675"/>
              <a:ext cx="1009650" cy="458788"/>
            </a:xfrm>
            <a:custGeom>
              <a:avLst/>
              <a:gdLst>
                <a:gd name="T0" fmla="*/ 2953 w 3183"/>
                <a:gd name="T1" fmla="*/ 693 h 1443"/>
                <a:gd name="T2" fmla="*/ 2573 w 3183"/>
                <a:gd name="T3" fmla="*/ 682 h 1443"/>
                <a:gd name="T4" fmla="*/ 2294 w 3183"/>
                <a:gd name="T5" fmla="*/ 688 h 1443"/>
                <a:gd name="T6" fmla="*/ 1923 w 3183"/>
                <a:gd name="T7" fmla="*/ 513 h 1443"/>
                <a:gd name="T8" fmla="*/ 1587 w 3183"/>
                <a:gd name="T9" fmla="*/ 433 h 1443"/>
                <a:gd name="T10" fmla="*/ 1288 w 3183"/>
                <a:gd name="T11" fmla="*/ 416 h 1443"/>
                <a:gd name="T12" fmla="*/ 567 w 3183"/>
                <a:gd name="T13" fmla="*/ 137 h 1443"/>
                <a:gd name="T14" fmla="*/ 280 w 3183"/>
                <a:gd name="T15" fmla="*/ 24 h 1443"/>
                <a:gd name="T16" fmla="*/ 111 w 3183"/>
                <a:gd name="T17" fmla="*/ 1 h 1443"/>
                <a:gd name="T18" fmla="*/ 10 w 3183"/>
                <a:gd name="T19" fmla="*/ 34 h 1443"/>
                <a:gd name="T20" fmla="*/ 118 w 3183"/>
                <a:gd name="T21" fmla="*/ 116 h 1443"/>
                <a:gd name="T22" fmla="*/ 316 w 3183"/>
                <a:gd name="T23" fmla="*/ 155 h 1443"/>
                <a:gd name="T24" fmla="*/ 462 w 3183"/>
                <a:gd name="T25" fmla="*/ 245 h 1443"/>
                <a:gd name="T26" fmla="*/ 618 w 3183"/>
                <a:gd name="T27" fmla="*/ 374 h 1443"/>
                <a:gd name="T28" fmla="*/ 1057 w 3183"/>
                <a:gd name="T29" fmla="*/ 489 h 1443"/>
                <a:gd name="T30" fmla="*/ 1224 w 3183"/>
                <a:gd name="T31" fmla="*/ 545 h 1443"/>
                <a:gd name="T32" fmla="*/ 1229 w 3183"/>
                <a:gd name="T33" fmla="*/ 720 h 1443"/>
                <a:gd name="T34" fmla="*/ 1196 w 3183"/>
                <a:gd name="T35" fmla="*/ 931 h 1443"/>
                <a:gd name="T36" fmla="*/ 1238 w 3183"/>
                <a:gd name="T37" fmla="*/ 1086 h 1443"/>
                <a:gd name="T38" fmla="*/ 1332 w 3183"/>
                <a:gd name="T39" fmla="*/ 1164 h 1443"/>
                <a:gd name="T40" fmla="*/ 1651 w 3183"/>
                <a:gd name="T41" fmla="*/ 1247 h 1443"/>
                <a:gd name="T42" fmla="*/ 1828 w 3183"/>
                <a:gd name="T43" fmla="*/ 1222 h 1443"/>
                <a:gd name="T44" fmla="*/ 1977 w 3183"/>
                <a:gd name="T45" fmla="*/ 1128 h 1443"/>
                <a:gd name="T46" fmla="*/ 2186 w 3183"/>
                <a:gd name="T47" fmla="*/ 902 h 1443"/>
                <a:gd name="T48" fmla="*/ 2249 w 3183"/>
                <a:gd name="T49" fmla="*/ 878 h 1443"/>
                <a:gd name="T50" fmla="*/ 2314 w 3183"/>
                <a:gd name="T51" fmla="*/ 1020 h 1443"/>
                <a:gd name="T52" fmla="*/ 2343 w 3183"/>
                <a:gd name="T53" fmla="*/ 1233 h 1443"/>
                <a:gd name="T54" fmla="*/ 2425 w 3183"/>
                <a:gd name="T55" fmla="*/ 1377 h 1443"/>
                <a:gd name="T56" fmla="*/ 2604 w 3183"/>
                <a:gd name="T57" fmla="*/ 1443 h 1443"/>
                <a:gd name="T58" fmla="*/ 2794 w 3183"/>
                <a:gd name="T59" fmla="*/ 1412 h 1443"/>
                <a:gd name="T60" fmla="*/ 2921 w 3183"/>
                <a:gd name="T61" fmla="*/ 1325 h 1443"/>
                <a:gd name="T62" fmla="*/ 3161 w 3183"/>
                <a:gd name="T63" fmla="*/ 951 h 1443"/>
                <a:gd name="T64" fmla="*/ 3183 w 3183"/>
                <a:gd name="T65" fmla="*/ 815 h 1443"/>
                <a:gd name="T66" fmla="*/ 1904 w 3183"/>
                <a:gd name="T67" fmla="*/ 1043 h 1443"/>
                <a:gd name="T68" fmla="*/ 1764 w 3183"/>
                <a:gd name="T69" fmla="*/ 1161 h 1443"/>
                <a:gd name="T70" fmla="*/ 1584 w 3183"/>
                <a:gd name="T71" fmla="*/ 1195 h 1443"/>
                <a:gd name="T72" fmla="*/ 1395 w 3183"/>
                <a:gd name="T73" fmla="*/ 1141 h 1443"/>
                <a:gd name="T74" fmla="*/ 1291 w 3183"/>
                <a:gd name="T75" fmla="*/ 1054 h 1443"/>
                <a:gd name="T76" fmla="*/ 1261 w 3183"/>
                <a:gd name="T77" fmla="*/ 921 h 1443"/>
                <a:gd name="T78" fmla="*/ 1308 w 3183"/>
                <a:gd name="T79" fmla="*/ 702 h 1443"/>
                <a:gd name="T80" fmla="*/ 1398 w 3183"/>
                <a:gd name="T81" fmla="*/ 552 h 1443"/>
                <a:gd name="T82" fmla="*/ 1518 w 3183"/>
                <a:gd name="T83" fmla="*/ 519 h 1443"/>
                <a:gd name="T84" fmla="*/ 1766 w 3183"/>
                <a:gd name="T85" fmla="*/ 534 h 1443"/>
                <a:gd name="T86" fmla="*/ 2027 w 3183"/>
                <a:gd name="T87" fmla="*/ 636 h 1443"/>
                <a:gd name="T88" fmla="*/ 2133 w 3183"/>
                <a:gd name="T89" fmla="*/ 727 h 1443"/>
                <a:gd name="T90" fmla="*/ 1990 w 3183"/>
                <a:gd name="T91" fmla="*/ 919 h 1443"/>
                <a:gd name="T92" fmla="*/ 2993 w 3183"/>
                <a:gd name="T93" fmla="*/ 1075 h 1443"/>
                <a:gd name="T94" fmla="*/ 2833 w 3183"/>
                <a:gd name="T95" fmla="*/ 1307 h 1443"/>
                <a:gd name="T96" fmla="*/ 2700 w 3183"/>
                <a:gd name="T97" fmla="*/ 1370 h 1443"/>
                <a:gd name="T98" fmla="*/ 2546 w 3183"/>
                <a:gd name="T99" fmla="*/ 1367 h 1443"/>
                <a:gd name="T100" fmla="*/ 2430 w 3183"/>
                <a:gd name="T101" fmla="*/ 1313 h 1443"/>
                <a:gd name="T102" fmla="*/ 2387 w 3183"/>
                <a:gd name="T103" fmla="*/ 1220 h 1443"/>
                <a:gd name="T104" fmla="*/ 2384 w 3183"/>
                <a:gd name="T105" fmla="*/ 964 h 1443"/>
                <a:gd name="T106" fmla="*/ 2421 w 3183"/>
                <a:gd name="T107" fmla="*/ 850 h 1443"/>
                <a:gd name="T108" fmla="*/ 2566 w 3183"/>
                <a:gd name="T109" fmla="*/ 757 h 1443"/>
                <a:gd name="T110" fmla="*/ 2704 w 3183"/>
                <a:gd name="T111" fmla="*/ 773 h 1443"/>
                <a:gd name="T112" fmla="*/ 3056 w 3183"/>
                <a:gd name="T113" fmla="*/ 879 h 1443"/>
                <a:gd name="T114" fmla="*/ 3062 w 3183"/>
                <a:gd name="T115" fmla="*/ 938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83" h="1443">
                  <a:moveTo>
                    <a:pt x="3161" y="752"/>
                  </a:moveTo>
                  <a:lnTo>
                    <a:pt x="3161" y="752"/>
                  </a:lnTo>
                  <a:lnTo>
                    <a:pt x="3139" y="743"/>
                  </a:lnTo>
                  <a:lnTo>
                    <a:pt x="3116" y="733"/>
                  </a:lnTo>
                  <a:lnTo>
                    <a:pt x="3090" y="725"/>
                  </a:lnTo>
                  <a:lnTo>
                    <a:pt x="3064" y="718"/>
                  </a:lnTo>
                  <a:lnTo>
                    <a:pt x="3037" y="711"/>
                  </a:lnTo>
                  <a:lnTo>
                    <a:pt x="3009" y="704"/>
                  </a:lnTo>
                  <a:lnTo>
                    <a:pt x="2953" y="693"/>
                  </a:lnTo>
                  <a:lnTo>
                    <a:pt x="2900" y="685"/>
                  </a:lnTo>
                  <a:lnTo>
                    <a:pt x="2853" y="678"/>
                  </a:lnTo>
                  <a:lnTo>
                    <a:pt x="2814" y="674"/>
                  </a:lnTo>
                  <a:lnTo>
                    <a:pt x="2787" y="672"/>
                  </a:lnTo>
                  <a:lnTo>
                    <a:pt x="2787" y="672"/>
                  </a:lnTo>
                  <a:lnTo>
                    <a:pt x="2755" y="672"/>
                  </a:lnTo>
                  <a:lnTo>
                    <a:pt x="2722" y="672"/>
                  </a:lnTo>
                  <a:lnTo>
                    <a:pt x="2649" y="676"/>
                  </a:lnTo>
                  <a:lnTo>
                    <a:pt x="2573" y="682"/>
                  </a:lnTo>
                  <a:lnTo>
                    <a:pt x="2500" y="687"/>
                  </a:lnTo>
                  <a:lnTo>
                    <a:pt x="2430" y="692"/>
                  </a:lnTo>
                  <a:lnTo>
                    <a:pt x="2399" y="693"/>
                  </a:lnTo>
                  <a:lnTo>
                    <a:pt x="2370" y="694"/>
                  </a:lnTo>
                  <a:lnTo>
                    <a:pt x="2345" y="694"/>
                  </a:lnTo>
                  <a:lnTo>
                    <a:pt x="2323" y="693"/>
                  </a:lnTo>
                  <a:lnTo>
                    <a:pt x="2307" y="691"/>
                  </a:lnTo>
                  <a:lnTo>
                    <a:pt x="2299" y="690"/>
                  </a:lnTo>
                  <a:lnTo>
                    <a:pt x="2294" y="688"/>
                  </a:lnTo>
                  <a:lnTo>
                    <a:pt x="2294" y="688"/>
                  </a:lnTo>
                  <a:lnTo>
                    <a:pt x="2264" y="673"/>
                  </a:lnTo>
                  <a:lnTo>
                    <a:pt x="2218" y="649"/>
                  </a:lnTo>
                  <a:lnTo>
                    <a:pt x="2158" y="618"/>
                  </a:lnTo>
                  <a:lnTo>
                    <a:pt x="2087" y="584"/>
                  </a:lnTo>
                  <a:lnTo>
                    <a:pt x="2049" y="565"/>
                  </a:lnTo>
                  <a:lnTo>
                    <a:pt x="2009" y="548"/>
                  </a:lnTo>
                  <a:lnTo>
                    <a:pt x="1967" y="530"/>
                  </a:lnTo>
                  <a:lnTo>
                    <a:pt x="1923" y="513"/>
                  </a:lnTo>
                  <a:lnTo>
                    <a:pt x="1880" y="497"/>
                  </a:lnTo>
                  <a:lnTo>
                    <a:pt x="1835" y="482"/>
                  </a:lnTo>
                  <a:lnTo>
                    <a:pt x="1791" y="470"/>
                  </a:lnTo>
                  <a:lnTo>
                    <a:pt x="1746" y="459"/>
                  </a:lnTo>
                  <a:lnTo>
                    <a:pt x="1746" y="459"/>
                  </a:lnTo>
                  <a:lnTo>
                    <a:pt x="1702" y="450"/>
                  </a:lnTo>
                  <a:lnTo>
                    <a:pt x="1662" y="443"/>
                  </a:lnTo>
                  <a:lnTo>
                    <a:pt x="1623" y="438"/>
                  </a:lnTo>
                  <a:lnTo>
                    <a:pt x="1587" y="433"/>
                  </a:lnTo>
                  <a:lnTo>
                    <a:pt x="1553" y="429"/>
                  </a:lnTo>
                  <a:lnTo>
                    <a:pt x="1520" y="427"/>
                  </a:lnTo>
                  <a:lnTo>
                    <a:pt x="1462" y="424"/>
                  </a:lnTo>
                  <a:lnTo>
                    <a:pt x="1409" y="423"/>
                  </a:lnTo>
                  <a:lnTo>
                    <a:pt x="1364" y="422"/>
                  </a:lnTo>
                  <a:lnTo>
                    <a:pt x="1323" y="420"/>
                  </a:lnTo>
                  <a:lnTo>
                    <a:pt x="1306" y="418"/>
                  </a:lnTo>
                  <a:lnTo>
                    <a:pt x="1288" y="416"/>
                  </a:lnTo>
                  <a:lnTo>
                    <a:pt x="1288" y="416"/>
                  </a:lnTo>
                  <a:lnTo>
                    <a:pt x="1274" y="413"/>
                  </a:lnTo>
                  <a:lnTo>
                    <a:pt x="1254" y="407"/>
                  </a:lnTo>
                  <a:lnTo>
                    <a:pt x="1197" y="387"/>
                  </a:lnTo>
                  <a:lnTo>
                    <a:pt x="1124" y="359"/>
                  </a:lnTo>
                  <a:lnTo>
                    <a:pt x="1039" y="327"/>
                  </a:lnTo>
                  <a:lnTo>
                    <a:pt x="854" y="253"/>
                  </a:lnTo>
                  <a:lnTo>
                    <a:pt x="679" y="181"/>
                  </a:lnTo>
                  <a:lnTo>
                    <a:pt x="679" y="181"/>
                  </a:lnTo>
                  <a:lnTo>
                    <a:pt x="567" y="137"/>
                  </a:lnTo>
                  <a:lnTo>
                    <a:pt x="531" y="123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492" y="109"/>
                  </a:lnTo>
                  <a:lnTo>
                    <a:pt x="464" y="97"/>
                  </a:lnTo>
                  <a:lnTo>
                    <a:pt x="390" y="65"/>
                  </a:lnTo>
                  <a:lnTo>
                    <a:pt x="348" y="48"/>
                  </a:lnTo>
                  <a:lnTo>
                    <a:pt x="303" y="32"/>
                  </a:lnTo>
                  <a:lnTo>
                    <a:pt x="280" y="24"/>
                  </a:lnTo>
                  <a:lnTo>
                    <a:pt x="257" y="17"/>
                  </a:lnTo>
                  <a:lnTo>
                    <a:pt x="235" y="11"/>
                  </a:lnTo>
                  <a:lnTo>
                    <a:pt x="213" y="6"/>
                  </a:lnTo>
                  <a:lnTo>
                    <a:pt x="213" y="6"/>
                  </a:lnTo>
                  <a:lnTo>
                    <a:pt x="191" y="3"/>
                  </a:lnTo>
                  <a:lnTo>
                    <a:pt x="169" y="1"/>
                  </a:lnTo>
                  <a:lnTo>
                    <a:pt x="149" y="0"/>
                  </a:lnTo>
                  <a:lnTo>
                    <a:pt x="130" y="0"/>
                  </a:lnTo>
                  <a:lnTo>
                    <a:pt x="111" y="1"/>
                  </a:lnTo>
                  <a:lnTo>
                    <a:pt x="93" y="3"/>
                  </a:lnTo>
                  <a:lnTo>
                    <a:pt x="77" y="6"/>
                  </a:lnTo>
                  <a:lnTo>
                    <a:pt x="62" y="9"/>
                  </a:lnTo>
                  <a:lnTo>
                    <a:pt x="36" y="16"/>
                  </a:lnTo>
                  <a:lnTo>
                    <a:pt x="17" y="22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34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58" y="61"/>
                  </a:lnTo>
                  <a:lnTo>
                    <a:pt x="70" y="69"/>
                  </a:lnTo>
                  <a:lnTo>
                    <a:pt x="81" y="77"/>
                  </a:lnTo>
                  <a:lnTo>
                    <a:pt x="92" y="87"/>
                  </a:lnTo>
                  <a:lnTo>
                    <a:pt x="102" y="96"/>
                  </a:lnTo>
                  <a:lnTo>
                    <a:pt x="111" y="106"/>
                  </a:lnTo>
                  <a:lnTo>
                    <a:pt x="118" y="116"/>
                  </a:lnTo>
                  <a:lnTo>
                    <a:pt x="118" y="116"/>
                  </a:lnTo>
                  <a:lnTo>
                    <a:pt x="128" y="117"/>
                  </a:lnTo>
                  <a:lnTo>
                    <a:pt x="154" y="120"/>
                  </a:lnTo>
                  <a:lnTo>
                    <a:pt x="192" y="125"/>
                  </a:lnTo>
                  <a:lnTo>
                    <a:pt x="214" y="129"/>
                  </a:lnTo>
                  <a:lnTo>
                    <a:pt x="239" y="135"/>
                  </a:lnTo>
                  <a:lnTo>
                    <a:pt x="264" y="141"/>
                  </a:lnTo>
                  <a:lnTo>
                    <a:pt x="290" y="147"/>
                  </a:lnTo>
                  <a:lnTo>
                    <a:pt x="316" y="155"/>
                  </a:lnTo>
                  <a:lnTo>
                    <a:pt x="340" y="165"/>
                  </a:lnTo>
                  <a:lnTo>
                    <a:pt x="365" y="175"/>
                  </a:lnTo>
                  <a:lnTo>
                    <a:pt x="389" y="186"/>
                  </a:lnTo>
                  <a:lnTo>
                    <a:pt x="410" y="200"/>
                  </a:lnTo>
                  <a:lnTo>
                    <a:pt x="420" y="207"/>
                  </a:lnTo>
                  <a:lnTo>
                    <a:pt x="430" y="214"/>
                  </a:lnTo>
                  <a:lnTo>
                    <a:pt x="430" y="214"/>
                  </a:lnTo>
                  <a:lnTo>
                    <a:pt x="446" y="230"/>
                  </a:lnTo>
                  <a:lnTo>
                    <a:pt x="462" y="245"/>
                  </a:lnTo>
                  <a:lnTo>
                    <a:pt x="489" y="272"/>
                  </a:lnTo>
                  <a:lnTo>
                    <a:pt x="512" y="296"/>
                  </a:lnTo>
                  <a:lnTo>
                    <a:pt x="535" y="319"/>
                  </a:lnTo>
                  <a:lnTo>
                    <a:pt x="546" y="330"/>
                  </a:lnTo>
                  <a:lnTo>
                    <a:pt x="558" y="340"/>
                  </a:lnTo>
                  <a:lnTo>
                    <a:pt x="572" y="349"/>
                  </a:lnTo>
                  <a:lnTo>
                    <a:pt x="585" y="358"/>
                  </a:lnTo>
                  <a:lnTo>
                    <a:pt x="601" y="366"/>
                  </a:lnTo>
                  <a:lnTo>
                    <a:pt x="618" y="374"/>
                  </a:lnTo>
                  <a:lnTo>
                    <a:pt x="637" y="382"/>
                  </a:lnTo>
                  <a:lnTo>
                    <a:pt x="658" y="388"/>
                  </a:lnTo>
                  <a:lnTo>
                    <a:pt x="658" y="388"/>
                  </a:lnTo>
                  <a:lnTo>
                    <a:pt x="659" y="389"/>
                  </a:lnTo>
                  <a:lnTo>
                    <a:pt x="659" y="389"/>
                  </a:lnTo>
                  <a:lnTo>
                    <a:pt x="716" y="404"/>
                  </a:lnTo>
                  <a:lnTo>
                    <a:pt x="792" y="423"/>
                  </a:lnTo>
                  <a:lnTo>
                    <a:pt x="969" y="467"/>
                  </a:lnTo>
                  <a:lnTo>
                    <a:pt x="1057" y="489"/>
                  </a:lnTo>
                  <a:lnTo>
                    <a:pt x="1132" y="508"/>
                  </a:lnTo>
                  <a:lnTo>
                    <a:pt x="1164" y="518"/>
                  </a:lnTo>
                  <a:lnTo>
                    <a:pt x="1189" y="525"/>
                  </a:lnTo>
                  <a:lnTo>
                    <a:pt x="1207" y="532"/>
                  </a:lnTo>
                  <a:lnTo>
                    <a:pt x="1213" y="535"/>
                  </a:lnTo>
                  <a:lnTo>
                    <a:pt x="1218" y="538"/>
                  </a:lnTo>
                  <a:lnTo>
                    <a:pt x="1218" y="538"/>
                  </a:lnTo>
                  <a:lnTo>
                    <a:pt x="1221" y="540"/>
                  </a:lnTo>
                  <a:lnTo>
                    <a:pt x="1224" y="545"/>
                  </a:lnTo>
                  <a:lnTo>
                    <a:pt x="1229" y="553"/>
                  </a:lnTo>
                  <a:lnTo>
                    <a:pt x="1232" y="564"/>
                  </a:lnTo>
                  <a:lnTo>
                    <a:pt x="1235" y="577"/>
                  </a:lnTo>
                  <a:lnTo>
                    <a:pt x="1237" y="591"/>
                  </a:lnTo>
                  <a:lnTo>
                    <a:pt x="1238" y="607"/>
                  </a:lnTo>
                  <a:lnTo>
                    <a:pt x="1238" y="624"/>
                  </a:lnTo>
                  <a:lnTo>
                    <a:pt x="1238" y="642"/>
                  </a:lnTo>
                  <a:lnTo>
                    <a:pt x="1235" y="681"/>
                  </a:lnTo>
                  <a:lnTo>
                    <a:pt x="1229" y="720"/>
                  </a:lnTo>
                  <a:lnTo>
                    <a:pt x="1222" y="758"/>
                  </a:lnTo>
                  <a:lnTo>
                    <a:pt x="1213" y="795"/>
                  </a:lnTo>
                  <a:lnTo>
                    <a:pt x="1213" y="795"/>
                  </a:lnTo>
                  <a:lnTo>
                    <a:pt x="1209" y="812"/>
                  </a:lnTo>
                  <a:lnTo>
                    <a:pt x="1205" y="833"/>
                  </a:lnTo>
                  <a:lnTo>
                    <a:pt x="1201" y="855"/>
                  </a:lnTo>
                  <a:lnTo>
                    <a:pt x="1199" y="879"/>
                  </a:lnTo>
                  <a:lnTo>
                    <a:pt x="1197" y="905"/>
                  </a:lnTo>
                  <a:lnTo>
                    <a:pt x="1196" y="931"/>
                  </a:lnTo>
                  <a:lnTo>
                    <a:pt x="1197" y="957"/>
                  </a:lnTo>
                  <a:lnTo>
                    <a:pt x="1201" y="984"/>
                  </a:lnTo>
                  <a:lnTo>
                    <a:pt x="1206" y="1011"/>
                  </a:lnTo>
                  <a:lnTo>
                    <a:pt x="1209" y="1024"/>
                  </a:lnTo>
                  <a:lnTo>
                    <a:pt x="1213" y="1037"/>
                  </a:lnTo>
                  <a:lnTo>
                    <a:pt x="1219" y="1050"/>
                  </a:lnTo>
                  <a:lnTo>
                    <a:pt x="1225" y="1063"/>
                  </a:lnTo>
                  <a:lnTo>
                    <a:pt x="1231" y="1074"/>
                  </a:lnTo>
                  <a:lnTo>
                    <a:pt x="1238" y="1086"/>
                  </a:lnTo>
                  <a:lnTo>
                    <a:pt x="1247" y="1098"/>
                  </a:lnTo>
                  <a:lnTo>
                    <a:pt x="1256" y="1109"/>
                  </a:lnTo>
                  <a:lnTo>
                    <a:pt x="1266" y="1120"/>
                  </a:lnTo>
                  <a:lnTo>
                    <a:pt x="1278" y="1130"/>
                  </a:lnTo>
                  <a:lnTo>
                    <a:pt x="1289" y="1139"/>
                  </a:lnTo>
                  <a:lnTo>
                    <a:pt x="1303" y="1149"/>
                  </a:lnTo>
                  <a:lnTo>
                    <a:pt x="1316" y="1157"/>
                  </a:lnTo>
                  <a:lnTo>
                    <a:pt x="1332" y="1164"/>
                  </a:lnTo>
                  <a:lnTo>
                    <a:pt x="1332" y="1164"/>
                  </a:lnTo>
                  <a:lnTo>
                    <a:pt x="1365" y="1179"/>
                  </a:lnTo>
                  <a:lnTo>
                    <a:pt x="1398" y="1192"/>
                  </a:lnTo>
                  <a:lnTo>
                    <a:pt x="1432" y="1205"/>
                  </a:lnTo>
                  <a:lnTo>
                    <a:pt x="1468" y="1216"/>
                  </a:lnTo>
                  <a:lnTo>
                    <a:pt x="1504" y="1225"/>
                  </a:lnTo>
                  <a:lnTo>
                    <a:pt x="1541" y="1234"/>
                  </a:lnTo>
                  <a:lnTo>
                    <a:pt x="1578" y="1240"/>
                  </a:lnTo>
                  <a:lnTo>
                    <a:pt x="1615" y="1245"/>
                  </a:lnTo>
                  <a:lnTo>
                    <a:pt x="1651" y="1247"/>
                  </a:lnTo>
                  <a:lnTo>
                    <a:pt x="1688" y="1247"/>
                  </a:lnTo>
                  <a:lnTo>
                    <a:pt x="1707" y="1247"/>
                  </a:lnTo>
                  <a:lnTo>
                    <a:pt x="1724" y="1245"/>
                  </a:lnTo>
                  <a:lnTo>
                    <a:pt x="1742" y="1243"/>
                  </a:lnTo>
                  <a:lnTo>
                    <a:pt x="1759" y="1241"/>
                  </a:lnTo>
                  <a:lnTo>
                    <a:pt x="1777" y="1237"/>
                  </a:lnTo>
                  <a:lnTo>
                    <a:pt x="1795" y="1233"/>
                  </a:lnTo>
                  <a:lnTo>
                    <a:pt x="1811" y="1229"/>
                  </a:lnTo>
                  <a:lnTo>
                    <a:pt x="1828" y="1222"/>
                  </a:lnTo>
                  <a:lnTo>
                    <a:pt x="1845" y="1216"/>
                  </a:lnTo>
                  <a:lnTo>
                    <a:pt x="1861" y="1209"/>
                  </a:lnTo>
                  <a:lnTo>
                    <a:pt x="1877" y="1202"/>
                  </a:lnTo>
                  <a:lnTo>
                    <a:pt x="1891" y="1192"/>
                  </a:lnTo>
                  <a:lnTo>
                    <a:pt x="1891" y="1192"/>
                  </a:lnTo>
                  <a:lnTo>
                    <a:pt x="1907" y="1183"/>
                  </a:lnTo>
                  <a:lnTo>
                    <a:pt x="1921" y="1173"/>
                  </a:lnTo>
                  <a:lnTo>
                    <a:pt x="1950" y="1151"/>
                  </a:lnTo>
                  <a:lnTo>
                    <a:pt x="1977" y="1128"/>
                  </a:lnTo>
                  <a:lnTo>
                    <a:pt x="2003" y="1104"/>
                  </a:lnTo>
                  <a:lnTo>
                    <a:pt x="2028" y="1078"/>
                  </a:lnTo>
                  <a:lnTo>
                    <a:pt x="2052" y="1053"/>
                  </a:lnTo>
                  <a:lnTo>
                    <a:pt x="2075" y="1028"/>
                  </a:lnTo>
                  <a:lnTo>
                    <a:pt x="2096" y="1003"/>
                  </a:lnTo>
                  <a:lnTo>
                    <a:pt x="2135" y="957"/>
                  </a:lnTo>
                  <a:lnTo>
                    <a:pt x="2154" y="936"/>
                  </a:lnTo>
                  <a:lnTo>
                    <a:pt x="2171" y="917"/>
                  </a:lnTo>
                  <a:lnTo>
                    <a:pt x="2186" y="902"/>
                  </a:lnTo>
                  <a:lnTo>
                    <a:pt x="2201" y="888"/>
                  </a:lnTo>
                  <a:lnTo>
                    <a:pt x="2214" y="879"/>
                  </a:lnTo>
                  <a:lnTo>
                    <a:pt x="2220" y="876"/>
                  </a:lnTo>
                  <a:lnTo>
                    <a:pt x="2227" y="873"/>
                  </a:lnTo>
                  <a:lnTo>
                    <a:pt x="2227" y="873"/>
                  </a:lnTo>
                  <a:lnTo>
                    <a:pt x="2233" y="872"/>
                  </a:lnTo>
                  <a:lnTo>
                    <a:pt x="2238" y="873"/>
                  </a:lnTo>
                  <a:lnTo>
                    <a:pt x="2244" y="875"/>
                  </a:lnTo>
                  <a:lnTo>
                    <a:pt x="2249" y="878"/>
                  </a:lnTo>
                  <a:lnTo>
                    <a:pt x="2255" y="882"/>
                  </a:lnTo>
                  <a:lnTo>
                    <a:pt x="2261" y="887"/>
                  </a:lnTo>
                  <a:lnTo>
                    <a:pt x="2266" y="894"/>
                  </a:lnTo>
                  <a:lnTo>
                    <a:pt x="2271" y="902"/>
                  </a:lnTo>
                  <a:lnTo>
                    <a:pt x="2281" y="920"/>
                  </a:lnTo>
                  <a:lnTo>
                    <a:pt x="2290" y="941"/>
                  </a:lnTo>
                  <a:lnTo>
                    <a:pt x="2298" y="966"/>
                  </a:lnTo>
                  <a:lnTo>
                    <a:pt x="2307" y="992"/>
                  </a:lnTo>
                  <a:lnTo>
                    <a:pt x="2314" y="1020"/>
                  </a:lnTo>
                  <a:lnTo>
                    <a:pt x="2320" y="1049"/>
                  </a:lnTo>
                  <a:lnTo>
                    <a:pt x="2325" y="1079"/>
                  </a:lnTo>
                  <a:lnTo>
                    <a:pt x="2330" y="1108"/>
                  </a:lnTo>
                  <a:lnTo>
                    <a:pt x="2335" y="1136"/>
                  </a:lnTo>
                  <a:lnTo>
                    <a:pt x="2338" y="1164"/>
                  </a:lnTo>
                  <a:lnTo>
                    <a:pt x="2340" y="1189"/>
                  </a:lnTo>
                  <a:lnTo>
                    <a:pt x="2341" y="1212"/>
                  </a:lnTo>
                  <a:lnTo>
                    <a:pt x="2341" y="1212"/>
                  </a:lnTo>
                  <a:lnTo>
                    <a:pt x="2343" y="1233"/>
                  </a:lnTo>
                  <a:lnTo>
                    <a:pt x="2346" y="1252"/>
                  </a:lnTo>
                  <a:lnTo>
                    <a:pt x="2350" y="1271"/>
                  </a:lnTo>
                  <a:lnTo>
                    <a:pt x="2356" y="1289"/>
                  </a:lnTo>
                  <a:lnTo>
                    <a:pt x="2364" y="1305"/>
                  </a:lnTo>
                  <a:lnTo>
                    <a:pt x="2373" y="1322"/>
                  </a:lnTo>
                  <a:lnTo>
                    <a:pt x="2383" y="1337"/>
                  </a:lnTo>
                  <a:lnTo>
                    <a:pt x="2396" y="1351"/>
                  </a:lnTo>
                  <a:lnTo>
                    <a:pt x="2409" y="1365"/>
                  </a:lnTo>
                  <a:lnTo>
                    <a:pt x="2425" y="1377"/>
                  </a:lnTo>
                  <a:lnTo>
                    <a:pt x="2441" y="1389"/>
                  </a:lnTo>
                  <a:lnTo>
                    <a:pt x="2460" y="1401"/>
                  </a:lnTo>
                  <a:lnTo>
                    <a:pt x="2480" y="1412"/>
                  </a:lnTo>
                  <a:lnTo>
                    <a:pt x="2501" y="1423"/>
                  </a:lnTo>
                  <a:lnTo>
                    <a:pt x="2523" y="1432"/>
                  </a:lnTo>
                  <a:lnTo>
                    <a:pt x="2548" y="1441"/>
                  </a:lnTo>
                  <a:lnTo>
                    <a:pt x="2548" y="1441"/>
                  </a:lnTo>
                  <a:lnTo>
                    <a:pt x="2576" y="1442"/>
                  </a:lnTo>
                  <a:lnTo>
                    <a:pt x="2604" y="1443"/>
                  </a:lnTo>
                  <a:lnTo>
                    <a:pt x="2630" y="1442"/>
                  </a:lnTo>
                  <a:lnTo>
                    <a:pt x="2655" y="1441"/>
                  </a:lnTo>
                  <a:lnTo>
                    <a:pt x="2678" y="1439"/>
                  </a:lnTo>
                  <a:lnTo>
                    <a:pt x="2701" y="1436"/>
                  </a:lnTo>
                  <a:lnTo>
                    <a:pt x="2722" y="1433"/>
                  </a:lnTo>
                  <a:lnTo>
                    <a:pt x="2741" y="1429"/>
                  </a:lnTo>
                  <a:lnTo>
                    <a:pt x="2760" y="1424"/>
                  </a:lnTo>
                  <a:lnTo>
                    <a:pt x="2778" y="1419"/>
                  </a:lnTo>
                  <a:lnTo>
                    <a:pt x="2794" y="1412"/>
                  </a:lnTo>
                  <a:lnTo>
                    <a:pt x="2810" y="1406"/>
                  </a:lnTo>
                  <a:lnTo>
                    <a:pt x="2824" y="1399"/>
                  </a:lnTo>
                  <a:lnTo>
                    <a:pt x="2839" y="1392"/>
                  </a:lnTo>
                  <a:lnTo>
                    <a:pt x="2851" y="1384"/>
                  </a:lnTo>
                  <a:lnTo>
                    <a:pt x="2864" y="1376"/>
                  </a:lnTo>
                  <a:lnTo>
                    <a:pt x="2875" y="1368"/>
                  </a:lnTo>
                  <a:lnTo>
                    <a:pt x="2886" y="1359"/>
                  </a:lnTo>
                  <a:lnTo>
                    <a:pt x="2904" y="1343"/>
                  </a:lnTo>
                  <a:lnTo>
                    <a:pt x="2921" y="1325"/>
                  </a:lnTo>
                  <a:lnTo>
                    <a:pt x="2935" y="1307"/>
                  </a:lnTo>
                  <a:lnTo>
                    <a:pt x="2947" y="1291"/>
                  </a:lnTo>
                  <a:lnTo>
                    <a:pt x="2958" y="1274"/>
                  </a:lnTo>
                  <a:lnTo>
                    <a:pt x="2977" y="1246"/>
                  </a:lnTo>
                  <a:lnTo>
                    <a:pt x="2977" y="1246"/>
                  </a:lnTo>
                  <a:lnTo>
                    <a:pt x="2998" y="1216"/>
                  </a:lnTo>
                  <a:lnTo>
                    <a:pt x="3022" y="1178"/>
                  </a:lnTo>
                  <a:lnTo>
                    <a:pt x="3076" y="1091"/>
                  </a:lnTo>
                  <a:lnTo>
                    <a:pt x="3161" y="951"/>
                  </a:lnTo>
                  <a:lnTo>
                    <a:pt x="3161" y="951"/>
                  </a:lnTo>
                  <a:lnTo>
                    <a:pt x="3165" y="945"/>
                  </a:lnTo>
                  <a:lnTo>
                    <a:pt x="3168" y="936"/>
                  </a:lnTo>
                  <a:lnTo>
                    <a:pt x="3171" y="923"/>
                  </a:lnTo>
                  <a:lnTo>
                    <a:pt x="3174" y="911"/>
                  </a:lnTo>
                  <a:lnTo>
                    <a:pt x="3180" y="881"/>
                  </a:lnTo>
                  <a:lnTo>
                    <a:pt x="3183" y="848"/>
                  </a:lnTo>
                  <a:lnTo>
                    <a:pt x="3183" y="831"/>
                  </a:lnTo>
                  <a:lnTo>
                    <a:pt x="3183" y="815"/>
                  </a:lnTo>
                  <a:lnTo>
                    <a:pt x="3182" y="801"/>
                  </a:lnTo>
                  <a:lnTo>
                    <a:pt x="3180" y="787"/>
                  </a:lnTo>
                  <a:lnTo>
                    <a:pt x="3176" y="775"/>
                  </a:lnTo>
                  <a:lnTo>
                    <a:pt x="3172" y="765"/>
                  </a:lnTo>
                  <a:lnTo>
                    <a:pt x="3167" y="757"/>
                  </a:lnTo>
                  <a:lnTo>
                    <a:pt x="3164" y="754"/>
                  </a:lnTo>
                  <a:lnTo>
                    <a:pt x="3161" y="752"/>
                  </a:lnTo>
                  <a:lnTo>
                    <a:pt x="3161" y="752"/>
                  </a:lnTo>
                  <a:close/>
                  <a:moveTo>
                    <a:pt x="1904" y="1043"/>
                  </a:moveTo>
                  <a:lnTo>
                    <a:pt x="1904" y="1043"/>
                  </a:lnTo>
                  <a:lnTo>
                    <a:pt x="1894" y="1057"/>
                  </a:lnTo>
                  <a:lnTo>
                    <a:pt x="1883" y="1073"/>
                  </a:lnTo>
                  <a:lnTo>
                    <a:pt x="1868" y="1088"/>
                  </a:lnTo>
                  <a:lnTo>
                    <a:pt x="1852" y="1105"/>
                  </a:lnTo>
                  <a:lnTo>
                    <a:pt x="1833" y="1120"/>
                  </a:lnTo>
                  <a:lnTo>
                    <a:pt x="1811" y="1134"/>
                  </a:lnTo>
                  <a:lnTo>
                    <a:pt x="1789" y="1149"/>
                  </a:lnTo>
                  <a:lnTo>
                    <a:pt x="1764" y="1161"/>
                  </a:lnTo>
                  <a:lnTo>
                    <a:pt x="1737" y="1171"/>
                  </a:lnTo>
                  <a:lnTo>
                    <a:pt x="1709" y="1181"/>
                  </a:lnTo>
                  <a:lnTo>
                    <a:pt x="1680" y="1188"/>
                  </a:lnTo>
                  <a:lnTo>
                    <a:pt x="1664" y="1191"/>
                  </a:lnTo>
                  <a:lnTo>
                    <a:pt x="1648" y="1193"/>
                  </a:lnTo>
                  <a:lnTo>
                    <a:pt x="1633" y="1194"/>
                  </a:lnTo>
                  <a:lnTo>
                    <a:pt x="1617" y="1195"/>
                  </a:lnTo>
                  <a:lnTo>
                    <a:pt x="1601" y="1195"/>
                  </a:lnTo>
                  <a:lnTo>
                    <a:pt x="1584" y="1195"/>
                  </a:lnTo>
                  <a:lnTo>
                    <a:pt x="1567" y="1193"/>
                  </a:lnTo>
                  <a:lnTo>
                    <a:pt x="1551" y="1191"/>
                  </a:lnTo>
                  <a:lnTo>
                    <a:pt x="1534" y="1188"/>
                  </a:lnTo>
                  <a:lnTo>
                    <a:pt x="1518" y="1184"/>
                  </a:lnTo>
                  <a:lnTo>
                    <a:pt x="1518" y="1184"/>
                  </a:lnTo>
                  <a:lnTo>
                    <a:pt x="1484" y="1176"/>
                  </a:lnTo>
                  <a:lnTo>
                    <a:pt x="1452" y="1165"/>
                  </a:lnTo>
                  <a:lnTo>
                    <a:pt x="1423" y="1154"/>
                  </a:lnTo>
                  <a:lnTo>
                    <a:pt x="1395" y="1141"/>
                  </a:lnTo>
                  <a:lnTo>
                    <a:pt x="1369" y="1128"/>
                  </a:lnTo>
                  <a:lnTo>
                    <a:pt x="1358" y="1121"/>
                  </a:lnTo>
                  <a:lnTo>
                    <a:pt x="1346" y="1112"/>
                  </a:lnTo>
                  <a:lnTo>
                    <a:pt x="1335" y="1104"/>
                  </a:lnTo>
                  <a:lnTo>
                    <a:pt x="1326" y="1095"/>
                  </a:lnTo>
                  <a:lnTo>
                    <a:pt x="1315" y="1085"/>
                  </a:lnTo>
                  <a:lnTo>
                    <a:pt x="1307" y="1076"/>
                  </a:lnTo>
                  <a:lnTo>
                    <a:pt x="1299" y="1065"/>
                  </a:lnTo>
                  <a:lnTo>
                    <a:pt x="1291" y="1054"/>
                  </a:lnTo>
                  <a:lnTo>
                    <a:pt x="1285" y="1042"/>
                  </a:lnTo>
                  <a:lnTo>
                    <a:pt x="1279" y="1029"/>
                  </a:lnTo>
                  <a:lnTo>
                    <a:pt x="1274" y="1016"/>
                  </a:lnTo>
                  <a:lnTo>
                    <a:pt x="1269" y="1002"/>
                  </a:lnTo>
                  <a:lnTo>
                    <a:pt x="1266" y="988"/>
                  </a:lnTo>
                  <a:lnTo>
                    <a:pt x="1264" y="972"/>
                  </a:lnTo>
                  <a:lnTo>
                    <a:pt x="1262" y="957"/>
                  </a:lnTo>
                  <a:lnTo>
                    <a:pt x="1261" y="939"/>
                  </a:lnTo>
                  <a:lnTo>
                    <a:pt x="1261" y="921"/>
                  </a:lnTo>
                  <a:lnTo>
                    <a:pt x="1263" y="903"/>
                  </a:lnTo>
                  <a:lnTo>
                    <a:pt x="1264" y="883"/>
                  </a:lnTo>
                  <a:lnTo>
                    <a:pt x="1267" y="862"/>
                  </a:lnTo>
                  <a:lnTo>
                    <a:pt x="1272" y="841"/>
                  </a:lnTo>
                  <a:lnTo>
                    <a:pt x="1277" y="819"/>
                  </a:lnTo>
                  <a:lnTo>
                    <a:pt x="1277" y="819"/>
                  </a:lnTo>
                  <a:lnTo>
                    <a:pt x="1287" y="775"/>
                  </a:lnTo>
                  <a:lnTo>
                    <a:pt x="1298" y="737"/>
                  </a:lnTo>
                  <a:lnTo>
                    <a:pt x="1308" y="702"/>
                  </a:lnTo>
                  <a:lnTo>
                    <a:pt x="1317" y="673"/>
                  </a:lnTo>
                  <a:lnTo>
                    <a:pt x="1327" y="647"/>
                  </a:lnTo>
                  <a:lnTo>
                    <a:pt x="1336" y="626"/>
                  </a:lnTo>
                  <a:lnTo>
                    <a:pt x="1345" y="607"/>
                  </a:lnTo>
                  <a:lnTo>
                    <a:pt x="1356" y="591"/>
                  </a:lnTo>
                  <a:lnTo>
                    <a:pt x="1365" y="578"/>
                  </a:lnTo>
                  <a:lnTo>
                    <a:pt x="1375" y="567"/>
                  </a:lnTo>
                  <a:lnTo>
                    <a:pt x="1387" y="559"/>
                  </a:lnTo>
                  <a:lnTo>
                    <a:pt x="1398" y="552"/>
                  </a:lnTo>
                  <a:lnTo>
                    <a:pt x="1411" y="546"/>
                  </a:lnTo>
                  <a:lnTo>
                    <a:pt x="1424" y="541"/>
                  </a:lnTo>
                  <a:lnTo>
                    <a:pt x="1439" y="537"/>
                  </a:lnTo>
                  <a:lnTo>
                    <a:pt x="1454" y="534"/>
                  </a:lnTo>
                  <a:lnTo>
                    <a:pt x="1454" y="534"/>
                  </a:lnTo>
                  <a:lnTo>
                    <a:pt x="1459" y="532"/>
                  </a:lnTo>
                  <a:lnTo>
                    <a:pt x="1475" y="527"/>
                  </a:lnTo>
                  <a:lnTo>
                    <a:pt x="1501" y="522"/>
                  </a:lnTo>
                  <a:lnTo>
                    <a:pt x="1518" y="519"/>
                  </a:lnTo>
                  <a:lnTo>
                    <a:pt x="1536" y="517"/>
                  </a:lnTo>
                  <a:lnTo>
                    <a:pt x="1557" y="514"/>
                  </a:lnTo>
                  <a:lnTo>
                    <a:pt x="1581" y="513"/>
                  </a:lnTo>
                  <a:lnTo>
                    <a:pt x="1606" y="513"/>
                  </a:lnTo>
                  <a:lnTo>
                    <a:pt x="1634" y="514"/>
                  </a:lnTo>
                  <a:lnTo>
                    <a:pt x="1664" y="517"/>
                  </a:lnTo>
                  <a:lnTo>
                    <a:pt x="1696" y="521"/>
                  </a:lnTo>
                  <a:lnTo>
                    <a:pt x="1729" y="526"/>
                  </a:lnTo>
                  <a:lnTo>
                    <a:pt x="1766" y="534"/>
                  </a:lnTo>
                  <a:lnTo>
                    <a:pt x="1766" y="534"/>
                  </a:lnTo>
                  <a:lnTo>
                    <a:pt x="1802" y="544"/>
                  </a:lnTo>
                  <a:lnTo>
                    <a:pt x="1838" y="555"/>
                  </a:lnTo>
                  <a:lnTo>
                    <a:pt x="1874" y="566"/>
                  </a:lnTo>
                  <a:lnTo>
                    <a:pt x="1908" y="579"/>
                  </a:lnTo>
                  <a:lnTo>
                    <a:pt x="1940" y="592"/>
                  </a:lnTo>
                  <a:lnTo>
                    <a:pt x="1971" y="607"/>
                  </a:lnTo>
                  <a:lnTo>
                    <a:pt x="2000" y="621"/>
                  </a:lnTo>
                  <a:lnTo>
                    <a:pt x="2027" y="636"/>
                  </a:lnTo>
                  <a:lnTo>
                    <a:pt x="2052" y="649"/>
                  </a:lnTo>
                  <a:lnTo>
                    <a:pt x="2073" y="664"/>
                  </a:lnTo>
                  <a:lnTo>
                    <a:pt x="2092" y="677"/>
                  </a:lnTo>
                  <a:lnTo>
                    <a:pt x="2107" y="690"/>
                  </a:lnTo>
                  <a:lnTo>
                    <a:pt x="2120" y="702"/>
                  </a:lnTo>
                  <a:lnTo>
                    <a:pt x="2128" y="714"/>
                  </a:lnTo>
                  <a:lnTo>
                    <a:pt x="2131" y="718"/>
                  </a:lnTo>
                  <a:lnTo>
                    <a:pt x="2132" y="723"/>
                  </a:lnTo>
                  <a:lnTo>
                    <a:pt x="2133" y="727"/>
                  </a:lnTo>
                  <a:lnTo>
                    <a:pt x="2132" y="731"/>
                  </a:lnTo>
                  <a:lnTo>
                    <a:pt x="2132" y="731"/>
                  </a:lnTo>
                  <a:lnTo>
                    <a:pt x="2128" y="741"/>
                  </a:lnTo>
                  <a:lnTo>
                    <a:pt x="2121" y="752"/>
                  </a:lnTo>
                  <a:lnTo>
                    <a:pt x="2110" y="768"/>
                  </a:lnTo>
                  <a:lnTo>
                    <a:pt x="2097" y="785"/>
                  </a:lnTo>
                  <a:lnTo>
                    <a:pt x="2065" y="826"/>
                  </a:lnTo>
                  <a:lnTo>
                    <a:pt x="2028" y="873"/>
                  </a:lnTo>
                  <a:lnTo>
                    <a:pt x="1990" y="919"/>
                  </a:lnTo>
                  <a:lnTo>
                    <a:pt x="1955" y="966"/>
                  </a:lnTo>
                  <a:lnTo>
                    <a:pt x="1938" y="988"/>
                  </a:lnTo>
                  <a:lnTo>
                    <a:pt x="1925" y="1009"/>
                  </a:lnTo>
                  <a:lnTo>
                    <a:pt x="1912" y="1026"/>
                  </a:lnTo>
                  <a:lnTo>
                    <a:pt x="1904" y="1043"/>
                  </a:lnTo>
                  <a:lnTo>
                    <a:pt x="1904" y="1043"/>
                  </a:lnTo>
                  <a:close/>
                  <a:moveTo>
                    <a:pt x="3008" y="1041"/>
                  </a:moveTo>
                  <a:lnTo>
                    <a:pt x="3008" y="1041"/>
                  </a:lnTo>
                  <a:lnTo>
                    <a:pt x="2993" y="1075"/>
                  </a:lnTo>
                  <a:lnTo>
                    <a:pt x="2971" y="1115"/>
                  </a:lnTo>
                  <a:lnTo>
                    <a:pt x="2946" y="1160"/>
                  </a:lnTo>
                  <a:lnTo>
                    <a:pt x="2931" y="1183"/>
                  </a:lnTo>
                  <a:lnTo>
                    <a:pt x="2917" y="1206"/>
                  </a:lnTo>
                  <a:lnTo>
                    <a:pt x="2901" y="1228"/>
                  </a:lnTo>
                  <a:lnTo>
                    <a:pt x="2885" y="1249"/>
                  </a:lnTo>
                  <a:lnTo>
                    <a:pt x="2868" y="1270"/>
                  </a:lnTo>
                  <a:lnTo>
                    <a:pt x="2850" y="1290"/>
                  </a:lnTo>
                  <a:lnTo>
                    <a:pt x="2833" y="1307"/>
                  </a:lnTo>
                  <a:lnTo>
                    <a:pt x="2814" y="1323"/>
                  </a:lnTo>
                  <a:lnTo>
                    <a:pt x="2796" y="1335"/>
                  </a:lnTo>
                  <a:lnTo>
                    <a:pt x="2787" y="1342"/>
                  </a:lnTo>
                  <a:lnTo>
                    <a:pt x="2778" y="1346"/>
                  </a:lnTo>
                  <a:lnTo>
                    <a:pt x="2778" y="1346"/>
                  </a:lnTo>
                  <a:lnTo>
                    <a:pt x="2758" y="1354"/>
                  </a:lnTo>
                  <a:lnTo>
                    <a:pt x="2739" y="1360"/>
                  </a:lnTo>
                  <a:lnTo>
                    <a:pt x="2720" y="1366"/>
                  </a:lnTo>
                  <a:lnTo>
                    <a:pt x="2700" y="1370"/>
                  </a:lnTo>
                  <a:lnTo>
                    <a:pt x="2680" y="1372"/>
                  </a:lnTo>
                  <a:lnTo>
                    <a:pt x="2662" y="1374"/>
                  </a:lnTo>
                  <a:lnTo>
                    <a:pt x="2644" y="1374"/>
                  </a:lnTo>
                  <a:lnTo>
                    <a:pt x="2627" y="1374"/>
                  </a:lnTo>
                  <a:lnTo>
                    <a:pt x="2596" y="1373"/>
                  </a:lnTo>
                  <a:lnTo>
                    <a:pt x="2572" y="1371"/>
                  </a:lnTo>
                  <a:lnTo>
                    <a:pt x="2551" y="1367"/>
                  </a:lnTo>
                  <a:lnTo>
                    <a:pt x="2551" y="1367"/>
                  </a:lnTo>
                  <a:lnTo>
                    <a:pt x="2546" y="1367"/>
                  </a:lnTo>
                  <a:lnTo>
                    <a:pt x="2531" y="1365"/>
                  </a:lnTo>
                  <a:lnTo>
                    <a:pt x="2520" y="1362"/>
                  </a:lnTo>
                  <a:lnTo>
                    <a:pt x="2509" y="1359"/>
                  </a:lnTo>
                  <a:lnTo>
                    <a:pt x="2496" y="1355"/>
                  </a:lnTo>
                  <a:lnTo>
                    <a:pt x="2484" y="1350"/>
                  </a:lnTo>
                  <a:lnTo>
                    <a:pt x="2471" y="1343"/>
                  </a:lnTo>
                  <a:lnTo>
                    <a:pt x="2457" y="1334"/>
                  </a:lnTo>
                  <a:lnTo>
                    <a:pt x="2444" y="1324"/>
                  </a:lnTo>
                  <a:lnTo>
                    <a:pt x="2430" y="1313"/>
                  </a:lnTo>
                  <a:lnTo>
                    <a:pt x="2419" y="1299"/>
                  </a:lnTo>
                  <a:lnTo>
                    <a:pt x="2413" y="1291"/>
                  </a:lnTo>
                  <a:lnTo>
                    <a:pt x="2408" y="1283"/>
                  </a:lnTo>
                  <a:lnTo>
                    <a:pt x="2404" y="1274"/>
                  </a:lnTo>
                  <a:lnTo>
                    <a:pt x="2399" y="1265"/>
                  </a:lnTo>
                  <a:lnTo>
                    <a:pt x="2396" y="1255"/>
                  </a:lnTo>
                  <a:lnTo>
                    <a:pt x="2393" y="1243"/>
                  </a:lnTo>
                  <a:lnTo>
                    <a:pt x="2393" y="1243"/>
                  </a:lnTo>
                  <a:lnTo>
                    <a:pt x="2387" y="1220"/>
                  </a:lnTo>
                  <a:lnTo>
                    <a:pt x="2383" y="1194"/>
                  </a:lnTo>
                  <a:lnTo>
                    <a:pt x="2380" y="1167"/>
                  </a:lnTo>
                  <a:lnTo>
                    <a:pt x="2378" y="1138"/>
                  </a:lnTo>
                  <a:lnTo>
                    <a:pt x="2376" y="1109"/>
                  </a:lnTo>
                  <a:lnTo>
                    <a:pt x="2376" y="1079"/>
                  </a:lnTo>
                  <a:lnTo>
                    <a:pt x="2377" y="1049"/>
                  </a:lnTo>
                  <a:lnTo>
                    <a:pt x="2379" y="1020"/>
                  </a:lnTo>
                  <a:lnTo>
                    <a:pt x="2381" y="991"/>
                  </a:lnTo>
                  <a:lnTo>
                    <a:pt x="2384" y="964"/>
                  </a:lnTo>
                  <a:lnTo>
                    <a:pt x="2389" y="938"/>
                  </a:lnTo>
                  <a:lnTo>
                    <a:pt x="2393" y="915"/>
                  </a:lnTo>
                  <a:lnTo>
                    <a:pt x="2398" y="894"/>
                  </a:lnTo>
                  <a:lnTo>
                    <a:pt x="2403" y="878"/>
                  </a:lnTo>
                  <a:lnTo>
                    <a:pt x="2409" y="864"/>
                  </a:lnTo>
                  <a:lnTo>
                    <a:pt x="2412" y="859"/>
                  </a:lnTo>
                  <a:lnTo>
                    <a:pt x="2417" y="855"/>
                  </a:lnTo>
                  <a:lnTo>
                    <a:pt x="2417" y="855"/>
                  </a:lnTo>
                  <a:lnTo>
                    <a:pt x="2421" y="850"/>
                  </a:lnTo>
                  <a:lnTo>
                    <a:pt x="2433" y="836"/>
                  </a:lnTo>
                  <a:lnTo>
                    <a:pt x="2453" y="818"/>
                  </a:lnTo>
                  <a:lnTo>
                    <a:pt x="2465" y="808"/>
                  </a:lnTo>
                  <a:lnTo>
                    <a:pt x="2479" y="798"/>
                  </a:lnTo>
                  <a:lnTo>
                    <a:pt x="2494" y="787"/>
                  </a:lnTo>
                  <a:lnTo>
                    <a:pt x="2511" y="778"/>
                  </a:lnTo>
                  <a:lnTo>
                    <a:pt x="2529" y="770"/>
                  </a:lnTo>
                  <a:lnTo>
                    <a:pt x="2546" y="763"/>
                  </a:lnTo>
                  <a:lnTo>
                    <a:pt x="2566" y="757"/>
                  </a:lnTo>
                  <a:lnTo>
                    <a:pt x="2586" y="754"/>
                  </a:lnTo>
                  <a:lnTo>
                    <a:pt x="2596" y="754"/>
                  </a:lnTo>
                  <a:lnTo>
                    <a:pt x="2607" y="754"/>
                  </a:lnTo>
                  <a:lnTo>
                    <a:pt x="2617" y="755"/>
                  </a:lnTo>
                  <a:lnTo>
                    <a:pt x="2627" y="756"/>
                  </a:lnTo>
                  <a:lnTo>
                    <a:pt x="2627" y="756"/>
                  </a:lnTo>
                  <a:lnTo>
                    <a:pt x="2675" y="767"/>
                  </a:lnTo>
                  <a:lnTo>
                    <a:pt x="2704" y="773"/>
                  </a:lnTo>
                  <a:lnTo>
                    <a:pt x="2704" y="773"/>
                  </a:lnTo>
                  <a:lnTo>
                    <a:pt x="2704" y="773"/>
                  </a:lnTo>
                  <a:lnTo>
                    <a:pt x="2727" y="779"/>
                  </a:lnTo>
                  <a:lnTo>
                    <a:pt x="2727" y="779"/>
                  </a:lnTo>
                  <a:lnTo>
                    <a:pt x="2804" y="801"/>
                  </a:lnTo>
                  <a:lnTo>
                    <a:pt x="2904" y="830"/>
                  </a:lnTo>
                  <a:lnTo>
                    <a:pt x="2955" y="845"/>
                  </a:lnTo>
                  <a:lnTo>
                    <a:pt x="3000" y="858"/>
                  </a:lnTo>
                  <a:lnTo>
                    <a:pt x="3034" y="869"/>
                  </a:lnTo>
                  <a:lnTo>
                    <a:pt x="3056" y="879"/>
                  </a:lnTo>
                  <a:lnTo>
                    <a:pt x="3056" y="879"/>
                  </a:lnTo>
                  <a:lnTo>
                    <a:pt x="3062" y="883"/>
                  </a:lnTo>
                  <a:lnTo>
                    <a:pt x="3067" y="888"/>
                  </a:lnTo>
                  <a:lnTo>
                    <a:pt x="3071" y="894"/>
                  </a:lnTo>
                  <a:lnTo>
                    <a:pt x="3072" y="902"/>
                  </a:lnTo>
                  <a:lnTo>
                    <a:pt x="3071" y="910"/>
                  </a:lnTo>
                  <a:lnTo>
                    <a:pt x="3069" y="918"/>
                  </a:lnTo>
                  <a:lnTo>
                    <a:pt x="3066" y="928"/>
                  </a:lnTo>
                  <a:lnTo>
                    <a:pt x="3062" y="938"/>
                  </a:lnTo>
                  <a:lnTo>
                    <a:pt x="3051" y="961"/>
                  </a:lnTo>
                  <a:lnTo>
                    <a:pt x="3037" y="986"/>
                  </a:lnTo>
                  <a:lnTo>
                    <a:pt x="3023" y="1013"/>
                  </a:lnTo>
                  <a:lnTo>
                    <a:pt x="3008" y="1041"/>
                  </a:lnTo>
                  <a:lnTo>
                    <a:pt x="3008" y="1041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D561FD48-5F63-43F9-BA19-616053A3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485775"/>
              <a:ext cx="173038" cy="234950"/>
            </a:xfrm>
            <a:custGeom>
              <a:avLst/>
              <a:gdLst>
                <a:gd name="T0" fmla="*/ 540 w 541"/>
                <a:gd name="T1" fmla="*/ 272 h 744"/>
                <a:gd name="T2" fmla="*/ 500 w 541"/>
                <a:gd name="T3" fmla="*/ 258 h 744"/>
                <a:gd name="T4" fmla="*/ 467 w 541"/>
                <a:gd name="T5" fmla="*/ 242 h 744"/>
                <a:gd name="T6" fmla="*/ 440 w 541"/>
                <a:gd name="T7" fmla="*/ 224 h 744"/>
                <a:gd name="T8" fmla="*/ 417 w 541"/>
                <a:gd name="T9" fmla="*/ 203 h 744"/>
                <a:gd name="T10" fmla="*/ 371 w 541"/>
                <a:gd name="T11" fmla="*/ 156 h 744"/>
                <a:gd name="T12" fmla="*/ 328 w 541"/>
                <a:gd name="T13" fmla="*/ 114 h 744"/>
                <a:gd name="T14" fmla="*/ 312 w 541"/>
                <a:gd name="T15" fmla="*/ 98 h 744"/>
                <a:gd name="T16" fmla="*/ 292 w 541"/>
                <a:gd name="T17" fmla="*/ 84 h 744"/>
                <a:gd name="T18" fmla="*/ 247 w 541"/>
                <a:gd name="T19" fmla="*/ 59 h 744"/>
                <a:gd name="T20" fmla="*/ 198 w 541"/>
                <a:gd name="T21" fmla="*/ 39 h 744"/>
                <a:gd name="T22" fmla="*/ 146 w 541"/>
                <a:gd name="T23" fmla="*/ 25 h 744"/>
                <a:gd name="T24" fmla="*/ 96 w 541"/>
                <a:gd name="T25" fmla="*/ 13 h 744"/>
                <a:gd name="T26" fmla="*/ 36 w 541"/>
                <a:gd name="T27" fmla="*/ 4 h 744"/>
                <a:gd name="T28" fmla="*/ 0 w 541"/>
                <a:gd name="T29" fmla="*/ 0 h 744"/>
                <a:gd name="T30" fmla="*/ 18 w 541"/>
                <a:gd name="T31" fmla="*/ 24 h 744"/>
                <a:gd name="T32" fmla="*/ 89 w 541"/>
                <a:gd name="T33" fmla="*/ 107 h 744"/>
                <a:gd name="T34" fmla="*/ 138 w 541"/>
                <a:gd name="T35" fmla="*/ 159 h 744"/>
                <a:gd name="T36" fmla="*/ 158 w 541"/>
                <a:gd name="T37" fmla="*/ 173 h 744"/>
                <a:gd name="T38" fmla="*/ 181 w 541"/>
                <a:gd name="T39" fmla="*/ 190 h 744"/>
                <a:gd name="T40" fmla="*/ 215 w 541"/>
                <a:gd name="T41" fmla="*/ 220 h 744"/>
                <a:gd name="T42" fmla="*/ 237 w 541"/>
                <a:gd name="T43" fmla="*/ 243 h 744"/>
                <a:gd name="T44" fmla="*/ 257 w 541"/>
                <a:gd name="T45" fmla="*/ 269 h 744"/>
                <a:gd name="T46" fmla="*/ 272 w 541"/>
                <a:gd name="T47" fmla="*/ 295 h 744"/>
                <a:gd name="T48" fmla="*/ 284 w 541"/>
                <a:gd name="T49" fmla="*/ 322 h 744"/>
                <a:gd name="T50" fmla="*/ 289 w 541"/>
                <a:gd name="T51" fmla="*/ 350 h 744"/>
                <a:gd name="T52" fmla="*/ 289 w 541"/>
                <a:gd name="T53" fmla="*/ 363 h 744"/>
                <a:gd name="T54" fmla="*/ 278 w 541"/>
                <a:gd name="T55" fmla="*/ 447 h 744"/>
                <a:gd name="T56" fmla="*/ 244 w 541"/>
                <a:gd name="T57" fmla="*/ 660 h 744"/>
                <a:gd name="T58" fmla="*/ 237 w 541"/>
                <a:gd name="T59" fmla="*/ 703 h 744"/>
                <a:gd name="T60" fmla="*/ 252 w 541"/>
                <a:gd name="T61" fmla="*/ 720 h 744"/>
                <a:gd name="T62" fmla="*/ 273 w 541"/>
                <a:gd name="T63" fmla="*/ 738 h 744"/>
                <a:gd name="T64" fmla="*/ 286 w 541"/>
                <a:gd name="T65" fmla="*/ 743 h 744"/>
                <a:gd name="T66" fmla="*/ 298 w 541"/>
                <a:gd name="T67" fmla="*/ 744 h 744"/>
                <a:gd name="T68" fmla="*/ 310 w 541"/>
                <a:gd name="T69" fmla="*/ 739 h 744"/>
                <a:gd name="T70" fmla="*/ 317 w 541"/>
                <a:gd name="T71" fmla="*/ 732 h 744"/>
                <a:gd name="T72" fmla="*/ 335 w 541"/>
                <a:gd name="T73" fmla="*/ 709 h 744"/>
                <a:gd name="T74" fmla="*/ 369 w 541"/>
                <a:gd name="T75" fmla="*/ 656 h 744"/>
                <a:gd name="T76" fmla="*/ 444 w 541"/>
                <a:gd name="T77" fmla="*/ 529 h 744"/>
                <a:gd name="T78" fmla="*/ 478 w 541"/>
                <a:gd name="T79" fmla="*/ 468 h 744"/>
                <a:gd name="T80" fmla="*/ 495 w 541"/>
                <a:gd name="T81" fmla="*/ 430 h 744"/>
                <a:gd name="T82" fmla="*/ 513 w 541"/>
                <a:gd name="T83" fmla="*/ 378 h 744"/>
                <a:gd name="T84" fmla="*/ 541 w 541"/>
                <a:gd name="T85" fmla="*/ 273 h 744"/>
                <a:gd name="T86" fmla="*/ 540 w 541"/>
                <a:gd name="T87" fmla="*/ 272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1" h="744">
                  <a:moveTo>
                    <a:pt x="540" y="272"/>
                  </a:moveTo>
                  <a:lnTo>
                    <a:pt x="540" y="272"/>
                  </a:lnTo>
                  <a:lnTo>
                    <a:pt x="519" y="266"/>
                  </a:lnTo>
                  <a:lnTo>
                    <a:pt x="500" y="258"/>
                  </a:lnTo>
                  <a:lnTo>
                    <a:pt x="483" y="250"/>
                  </a:lnTo>
                  <a:lnTo>
                    <a:pt x="467" y="242"/>
                  </a:lnTo>
                  <a:lnTo>
                    <a:pt x="454" y="233"/>
                  </a:lnTo>
                  <a:lnTo>
                    <a:pt x="440" y="224"/>
                  </a:lnTo>
                  <a:lnTo>
                    <a:pt x="428" y="214"/>
                  </a:lnTo>
                  <a:lnTo>
                    <a:pt x="417" y="203"/>
                  </a:lnTo>
                  <a:lnTo>
                    <a:pt x="394" y="180"/>
                  </a:lnTo>
                  <a:lnTo>
                    <a:pt x="371" y="156"/>
                  </a:lnTo>
                  <a:lnTo>
                    <a:pt x="344" y="129"/>
                  </a:lnTo>
                  <a:lnTo>
                    <a:pt x="328" y="114"/>
                  </a:lnTo>
                  <a:lnTo>
                    <a:pt x="312" y="98"/>
                  </a:lnTo>
                  <a:lnTo>
                    <a:pt x="312" y="98"/>
                  </a:lnTo>
                  <a:lnTo>
                    <a:pt x="302" y="91"/>
                  </a:lnTo>
                  <a:lnTo>
                    <a:pt x="292" y="84"/>
                  </a:lnTo>
                  <a:lnTo>
                    <a:pt x="271" y="70"/>
                  </a:lnTo>
                  <a:lnTo>
                    <a:pt x="247" y="59"/>
                  </a:lnTo>
                  <a:lnTo>
                    <a:pt x="222" y="49"/>
                  </a:lnTo>
                  <a:lnTo>
                    <a:pt x="198" y="39"/>
                  </a:lnTo>
                  <a:lnTo>
                    <a:pt x="172" y="31"/>
                  </a:lnTo>
                  <a:lnTo>
                    <a:pt x="146" y="25"/>
                  </a:lnTo>
                  <a:lnTo>
                    <a:pt x="121" y="19"/>
                  </a:lnTo>
                  <a:lnTo>
                    <a:pt x="96" y="13"/>
                  </a:lnTo>
                  <a:lnTo>
                    <a:pt x="74" y="9"/>
                  </a:lnTo>
                  <a:lnTo>
                    <a:pt x="36" y="4"/>
                  </a:lnTo>
                  <a:lnTo>
                    <a:pt x="1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4"/>
                  </a:lnTo>
                  <a:lnTo>
                    <a:pt x="63" y="77"/>
                  </a:lnTo>
                  <a:lnTo>
                    <a:pt x="89" y="107"/>
                  </a:lnTo>
                  <a:lnTo>
                    <a:pt x="114" y="135"/>
                  </a:lnTo>
                  <a:lnTo>
                    <a:pt x="138" y="159"/>
                  </a:lnTo>
                  <a:lnTo>
                    <a:pt x="149" y="167"/>
                  </a:lnTo>
                  <a:lnTo>
                    <a:pt x="158" y="173"/>
                  </a:lnTo>
                  <a:lnTo>
                    <a:pt x="158" y="173"/>
                  </a:lnTo>
                  <a:lnTo>
                    <a:pt x="181" y="190"/>
                  </a:lnTo>
                  <a:lnTo>
                    <a:pt x="204" y="209"/>
                  </a:lnTo>
                  <a:lnTo>
                    <a:pt x="215" y="220"/>
                  </a:lnTo>
                  <a:lnTo>
                    <a:pt x="227" y="231"/>
                  </a:lnTo>
                  <a:lnTo>
                    <a:pt x="237" y="243"/>
                  </a:lnTo>
                  <a:lnTo>
                    <a:pt x="247" y="255"/>
                  </a:lnTo>
                  <a:lnTo>
                    <a:pt x="257" y="269"/>
                  </a:lnTo>
                  <a:lnTo>
                    <a:pt x="265" y="281"/>
                  </a:lnTo>
                  <a:lnTo>
                    <a:pt x="272" y="295"/>
                  </a:lnTo>
                  <a:lnTo>
                    <a:pt x="278" y="308"/>
                  </a:lnTo>
                  <a:lnTo>
                    <a:pt x="284" y="322"/>
                  </a:lnTo>
                  <a:lnTo>
                    <a:pt x="287" y="336"/>
                  </a:lnTo>
                  <a:lnTo>
                    <a:pt x="289" y="350"/>
                  </a:lnTo>
                  <a:lnTo>
                    <a:pt x="289" y="363"/>
                  </a:lnTo>
                  <a:lnTo>
                    <a:pt x="289" y="363"/>
                  </a:lnTo>
                  <a:lnTo>
                    <a:pt x="286" y="398"/>
                  </a:lnTo>
                  <a:lnTo>
                    <a:pt x="278" y="447"/>
                  </a:lnTo>
                  <a:lnTo>
                    <a:pt x="261" y="560"/>
                  </a:lnTo>
                  <a:lnTo>
                    <a:pt x="244" y="660"/>
                  </a:lnTo>
                  <a:lnTo>
                    <a:pt x="237" y="703"/>
                  </a:lnTo>
                  <a:lnTo>
                    <a:pt x="237" y="703"/>
                  </a:lnTo>
                  <a:lnTo>
                    <a:pt x="243" y="712"/>
                  </a:lnTo>
                  <a:lnTo>
                    <a:pt x="252" y="720"/>
                  </a:lnTo>
                  <a:lnTo>
                    <a:pt x="262" y="730"/>
                  </a:lnTo>
                  <a:lnTo>
                    <a:pt x="273" y="738"/>
                  </a:lnTo>
                  <a:lnTo>
                    <a:pt x="278" y="741"/>
                  </a:lnTo>
                  <a:lnTo>
                    <a:pt x="286" y="743"/>
                  </a:lnTo>
                  <a:lnTo>
                    <a:pt x="292" y="744"/>
                  </a:lnTo>
                  <a:lnTo>
                    <a:pt x="298" y="744"/>
                  </a:lnTo>
                  <a:lnTo>
                    <a:pt x="304" y="742"/>
                  </a:lnTo>
                  <a:lnTo>
                    <a:pt x="310" y="739"/>
                  </a:lnTo>
                  <a:lnTo>
                    <a:pt x="310" y="739"/>
                  </a:lnTo>
                  <a:lnTo>
                    <a:pt x="317" y="732"/>
                  </a:lnTo>
                  <a:lnTo>
                    <a:pt x="325" y="722"/>
                  </a:lnTo>
                  <a:lnTo>
                    <a:pt x="335" y="709"/>
                  </a:lnTo>
                  <a:lnTo>
                    <a:pt x="345" y="693"/>
                  </a:lnTo>
                  <a:lnTo>
                    <a:pt x="369" y="656"/>
                  </a:lnTo>
                  <a:lnTo>
                    <a:pt x="394" y="614"/>
                  </a:lnTo>
                  <a:lnTo>
                    <a:pt x="444" y="529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87" y="451"/>
                  </a:lnTo>
                  <a:lnTo>
                    <a:pt x="495" y="430"/>
                  </a:lnTo>
                  <a:lnTo>
                    <a:pt x="504" y="405"/>
                  </a:lnTo>
                  <a:lnTo>
                    <a:pt x="513" y="378"/>
                  </a:lnTo>
                  <a:lnTo>
                    <a:pt x="529" y="322"/>
                  </a:lnTo>
                  <a:lnTo>
                    <a:pt x="541" y="273"/>
                  </a:lnTo>
                  <a:lnTo>
                    <a:pt x="541" y="273"/>
                  </a:lnTo>
                  <a:lnTo>
                    <a:pt x="540" y="272"/>
                  </a:lnTo>
                  <a:lnTo>
                    <a:pt x="540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C7377BFC-18C2-4928-9B7D-182F2782D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826" y="0"/>
              <a:ext cx="942975" cy="514350"/>
            </a:xfrm>
            <a:custGeom>
              <a:avLst/>
              <a:gdLst>
                <a:gd name="T0" fmla="*/ 268 w 2968"/>
                <a:gd name="T1" fmla="*/ 1442 h 1618"/>
                <a:gd name="T2" fmla="*/ 345 w 2968"/>
                <a:gd name="T3" fmla="*/ 1418 h 1618"/>
                <a:gd name="T4" fmla="*/ 437 w 2968"/>
                <a:gd name="T5" fmla="*/ 1413 h 1618"/>
                <a:gd name="T6" fmla="*/ 525 w 2968"/>
                <a:gd name="T7" fmla="*/ 1429 h 1618"/>
                <a:gd name="T8" fmla="*/ 732 w 2968"/>
                <a:gd name="T9" fmla="*/ 1509 h 1618"/>
                <a:gd name="T10" fmla="*/ 835 w 2968"/>
                <a:gd name="T11" fmla="*/ 1549 h 1618"/>
                <a:gd name="T12" fmla="*/ 966 w 2968"/>
                <a:gd name="T13" fmla="*/ 1551 h 1618"/>
                <a:gd name="T14" fmla="*/ 985 w 2968"/>
                <a:gd name="T15" fmla="*/ 1530 h 1618"/>
                <a:gd name="T16" fmla="*/ 1080 w 2968"/>
                <a:gd name="T17" fmla="*/ 1501 h 1618"/>
                <a:gd name="T18" fmla="*/ 1278 w 2968"/>
                <a:gd name="T19" fmla="*/ 1479 h 1618"/>
                <a:gd name="T20" fmla="*/ 1356 w 2968"/>
                <a:gd name="T21" fmla="*/ 1464 h 1618"/>
                <a:gd name="T22" fmla="*/ 1386 w 2968"/>
                <a:gd name="T23" fmla="*/ 1422 h 1618"/>
                <a:gd name="T24" fmla="*/ 1387 w 2968"/>
                <a:gd name="T25" fmla="*/ 1352 h 1618"/>
                <a:gd name="T26" fmla="*/ 1375 w 2968"/>
                <a:gd name="T27" fmla="*/ 1279 h 1618"/>
                <a:gd name="T28" fmla="*/ 1351 w 2968"/>
                <a:gd name="T29" fmla="*/ 1170 h 1618"/>
                <a:gd name="T30" fmla="*/ 1361 w 2968"/>
                <a:gd name="T31" fmla="*/ 1138 h 1618"/>
                <a:gd name="T32" fmla="*/ 1442 w 2968"/>
                <a:gd name="T33" fmla="*/ 1070 h 1618"/>
                <a:gd name="T34" fmla="*/ 1594 w 2968"/>
                <a:gd name="T35" fmla="*/ 975 h 1618"/>
                <a:gd name="T36" fmla="*/ 1741 w 2968"/>
                <a:gd name="T37" fmla="*/ 904 h 1618"/>
                <a:gd name="T38" fmla="*/ 1828 w 2968"/>
                <a:gd name="T39" fmla="*/ 885 h 1618"/>
                <a:gd name="T40" fmla="*/ 1951 w 2968"/>
                <a:gd name="T41" fmla="*/ 880 h 1618"/>
                <a:gd name="T42" fmla="*/ 2079 w 2968"/>
                <a:gd name="T43" fmla="*/ 897 h 1618"/>
                <a:gd name="T44" fmla="*/ 2183 w 2968"/>
                <a:gd name="T45" fmla="*/ 929 h 1618"/>
                <a:gd name="T46" fmla="*/ 2381 w 2968"/>
                <a:gd name="T47" fmla="*/ 1045 h 1618"/>
                <a:gd name="T48" fmla="*/ 2527 w 2968"/>
                <a:gd name="T49" fmla="*/ 1121 h 1618"/>
                <a:gd name="T50" fmla="*/ 2595 w 2968"/>
                <a:gd name="T51" fmla="*/ 1139 h 1618"/>
                <a:gd name="T52" fmla="*/ 2833 w 2968"/>
                <a:gd name="T53" fmla="*/ 1142 h 1618"/>
                <a:gd name="T54" fmla="*/ 2959 w 2968"/>
                <a:gd name="T55" fmla="*/ 1106 h 1618"/>
                <a:gd name="T56" fmla="*/ 2968 w 2968"/>
                <a:gd name="T57" fmla="*/ 1008 h 1618"/>
                <a:gd name="T58" fmla="*/ 2950 w 2968"/>
                <a:gd name="T59" fmla="*/ 929 h 1618"/>
                <a:gd name="T60" fmla="*/ 2899 w 2968"/>
                <a:gd name="T61" fmla="*/ 845 h 1618"/>
                <a:gd name="T62" fmla="*/ 2621 w 2968"/>
                <a:gd name="T63" fmla="*/ 500 h 1618"/>
                <a:gd name="T64" fmla="*/ 2477 w 2968"/>
                <a:gd name="T65" fmla="*/ 352 h 1618"/>
                <a:gd name="T66" fmla="*/ 2259 w 2968"/>
                <a:gd name="T67" fmla="*/ 189 h 1618"/>
                <a:gd name="T68" fmla="*/ 2033 w 2968"/>
                <a:gd name="T69" fmla="*/ 78 h 1618"/>
                <a:gd name="T70" fmla="*/ 1897 w 2968"/>
                <a:gd name="T71" fmla="*/ 36 h 1618"/>
                <a:gd name="T72" fmla="*/ 1784 w 2968"/>
                <a:gd name="T73" fmla="*/ 15 h 1618"/>
                <a:gd name="T74" fmla="*/ 1477 w 2968"/>
                <a:gd name="T75" fmla="*/ 2 h 1618"/>
                <a:gd name="T76" fmla="*/ 1312 w 2968"/>
                <a:gd name="T77" fmla="*/ 19 h 1618"/>
                <a:gd name="T78" fmla="*/ 1142 w 2968"/>
                <a:gd name="T79" fmla="*/ 53 h 1618"/>
                <a:gd name="T80" fmla="*/ 971 w 2968"/>
                <a:gd name="T81" fmla="*/ 105 h 1618"/>
                <a:gd name="T82" fmla="*/ 800 w 2968"/>
                <a:gd name="T83" fmla="*/ 179 h 1618"/>
                <a:gd name="T84" fmla="*/ 668 w 2968"/>
                <a:gd name="T85" fmla="*/ 255 h 1618"/>
                <a:gd name="T86" fmla="*/ 517 w 2968"/>
                <a:gd name="T87" fmla="*/ 386 h 1618"/>
                <a:gd name="T88" fmla="*/ 386 w 2968"/>
                <a:gd name="T89" fmla="*/ 545 h 1618"/>
                <a:gd name="T90" fmla="*/ 278 w 2968"/>
                <a:gd name="T91" fmla="*/ 714 h 1618"/>
                <a:gd name="T92" fmla="*/ 164 w 2968"/>
                <a:gd name="T93" fmla="*/ 940 h 1618"/>
                <a:gd name="T94" fmla="*/ 91 w 2968"/>
                <a:gd name="T95" fmla="*/ 1133 h 1618"/>
                <a:gd name="T96" fmla="*/ 44 w 2968"/>
                <a:gd name="T97" fmla="*/ 1365 h 1618"/>
                <a:gd name="T98" fmla="*/ 15 w 2968"/>
                <a:gd name="T99" fmla="*/ 1602 h 1618"/>
                <a:gd name="T100" fmla="*/ 98 w 2968"/>
                <a:gd name="T101" fmla="*/ 1528 h 1618"/>
                <a:gd name="T102" fmla="*/ 194 w 2968"/>
                <a:gd name="T103" fmla="*/ 1475 h 1618"/>
                <a:gd name="T104" fmla="*/ 303 w 2968"/>
                <a:gd name="T105" fmla="*/ 1459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68" h="1618">
                  <a:moveTo>
                    <a:pt x="303" y="1459"/>
                  </a:moveTo>
                  <a:lnTo>
                    <a:pt x="303" y="1459"/>
                  </a:lnTo>
                  <a:lnTo>
                    <a:pt x="278" y="1446"/>
                  </a:lnTo>
                  <a:lnTo>
                    <a:pt x="268" y="1442"/>
                  </a:lnTo>
                  <a:lnTo>
                    <a:pt x="268" y="1442"/>
                  </a:lnTo>
                  <a:lnTo>
                    <a:pt x="272" y="1440"/>
                  </a:lnTo>
                  <a:lnTo>
                    <a:pt x="285" y="1434"/>
                  </a:lnTo>
                  <a:lnTo>
                    <a:pt x="304" y="1428"/>
                  </a:lnTo>
                  <a:lnTo>
                    <a:pt x="330" y="1421"/>
                  </a:lnTo>
                  <a:lnTo>
                    <a:pt x="345" y="1418"/>
                  </a:lnTo>
                  <a:lnTo>
                    <a:pt x="361" y="1415"/>
                  </a:lnTo>
                  <a:lnTo>
                    <a:pt x="379" y="1413"/>
                  </a:lnTo>
                  <a:lnTo>
                    <a:pt x="398" y="1412"/>
                  </a:lnTo>
                  <a:lnTo>
                    <a:pt x="417" y="1412"/>
                  </a:lnTo>
                  <a:lnTo>
                    <a:pt x="437" y="1413"/>
                  </a:lnTo>
                  <a:lnTo>
                    <a:pt x="459" y="1415"/>
                  </a:lnTo>
                  <a:lnTo>
                    <a:pt x="481" y="1418"/>
                  </a:lnTo>
                  <a:lnTo>
                    <a:pt x="481" y="1418"/>
                  </a:lnTo>
                  <a:lnTo>
                    <a:pt x="503" y="1423"/>
                  </a:lnTo>
                  <a:lnTo>
                    <a:pt x="525" y="1429"/>
                  </a:lnTo>
                  <a:lnTo>
                    <a:pt x="548" y="1436"/>
                  </a:lnTo>
                  <a:lnTo>
                    <a:pt x="571" y="1444"/>
                  </a:lnTo>
                  <a:lnTo>
                    <a:pt x="616" y="1460"/>
                  </a:lnTo>
                  <a:lnTo>
                    <a:pt x="658" y="1477"/>
                  </a:lnTo>
                  <a:lnTo>
                    <a:pt x="732" y="1509"/>
                  </a:lnTo>
                  <a:lnTo>
                    <a:pt x="760" y="1521"/>
                  </a:lnTo>
                  <a:lnTo>
                    <a:pt x="780" y="1528"/>
                  </a:lnTo>
                  <a:lnTo>
                    <a:pt x="780" y="1528"/>
                  </a:lnTo>
                  <a:lnTo>
                    <a:pt x="799" y="1535"/>
                  </a:lnTo>
                  <a:lnTo>
                    <a:pt x="835" y="1549"/>
                  </a:lnTo>
                  <a:lnTo>
                    <a:pt x="947" y="1593"/>
                  </a:lnTo>
                  <a:lnTo>
                    <a:pt x="947" y="1593"/>
                  </a:lnTo>
                  <a:lnTo>
                    <a:pt x="951" y="1578"/>
                  </a:lnTo>
                  <a:lnTo>
                    <a:pt x="957" y="1563"/>
                  </a:lnTo>
                  <a:lnTo>
                    <a:pt x="966" y="1551"/>
                  </a:lnTo>
                  <a:lnTo>
                    <a:pt x="970" y="1544"/>
                  </a:lnTo>
                  <a:lnTo>
                    <a:pt x="975" y="1539"/>
                  </a:lnTo>
                  <a:lnTo>
                    <a:pt x="975" y="1539"/>
                  </a:lnTo>
                  <a:lnTo>
                    <a:pt x="979" y="1534"/>
                  </a:lnTo>
                  <a:lnTo>
                    <a:pt x="985" y="1530"/>
                  </a:lnTo>
                  <a:lnTo>
                    <a:pt x="999" y="1523"/>
                  </a:lnTo>
                  <a:lnTo>
                    <a:pt x="1016" y="1516"/>
                  </a:lnTo>
                  <a:lnTo>
                    <a:pt x="1035" y="1510"/>
                  </a:lnTo>
                  <a:lnTo>
                    <a:pt x="1057" y="1505"/>
                  </a:lnTo>
                  <a:lnTo>
                    <a:pt x="1080" y="1501"/>
                  </a:lnTo>
                  <a:lnTo>
                    <a:pt x="1105" y="1497"/>
                  </a:lnTo>
                  <a:lnTo>
                    <a:pt x="1130" y="1494"/>
                  </a:lnTo>
                  <a:lnTo>
                    <a:pt x="1181" y="1487"/>
                  </a:lnTo>
                  <a:lnTo>
                    <a:pt x="1232" y="1483"/>
                  </a:lnTo>
                  <a:lnTo>
                    <a:pt x="1278" y="1479"/>
                  </a:lnTo>
                  <a:lnTo>
                    <a:pt x="1316" y="1476"/>
                  </a:lnTo>
                  <a:lnTo>
                    <a:pt x="1316" y="1476"/>
                  </a:lnTo>
                  <a:lnTo>
                    <a:pt x="1332" y="1473"/>
                  </a:lnTo>
                  <a:lnTo>
                    <a:pt x="1345" y="1469"/>
                  </a:lnTo>
                  <a:lnTo>
                    <a:pt x="1356" y="1464"/>
                  </a:lnTo>
                  <a:lnTo>
                    <a:pt x="1365" y="1457"/>
                  </a:lnTo>
                  <a:lnTo>
                    <a:pt x="1372" y="1450"/>
                  </a:lnTo>
                  <a:lnTo>
                    <a:pt x="1379" y="1441"/>
                  </a:lnTo>
                  <a:lnTo>
                    <a:pt x="1383" y="1432"/>
                  </a:lnTo>
                  <a:lnTo>
                    <a:pt x="1386" y="1422"/>
                  </a:lnTo>
                  <a:lnTo>
                    <a:pt x="1388" y="1412"/>
                  </a:lnTo>
                  <a:lnTo>
                    <a:pt x="1389" y="1400"/>
                  </a:lnTo>
                  <a:lnTo>
                    <a:pt x="1389" y="1389"/>
                  </a:lnTo>
                  <a:lnTo>
                    <a:pt x="1389" y="1376"/>
                  </a:lnTo>
                  <a:lnTo>
                    <a:pt x="1387" y="1352"/>
                  </a:lnTo>
                  <a:lnTo>
                    <a:pt x="1385" y="1329"/>
                  </a:lnTo>
                  <a:lnTo>
                    <a:pt x="1385" y="1329"/>
                  </a:lnTo>
                  <a:lnTo>
                    <a:pt x="1383" y="1316"/>
                  </a:lnTo>
                  <a:lnTo>
                    <a:pt x="1381" y="1305"/>
                  </a:lnTo>
                  <a:lnTo>
                    <a:pt x="1375" y="1279"/>
                  </a:lnTo>
                  <a:lnTo>
                    <a:pt x="1360" y="1228"/>
                  </a:lnTo>
                  <a:lnTo>
                    <a:pt x="1354" y="1204"/>
                  </a:lnTo>
                  <a:lnTo>
                    <a:pt x="1352" y="1193"/>
                  </a:lnTo>
                  <a:lnTo>
                    <a:pt x="1351" y="1181"/>
                  </a:lnTo>
                  <a:lnTo>
                    <a:pt x="1351" y="1170"/>
                  </a:lnTo>
                  <a:lnTo>
                    <a:pt x="1352" y="1160"/>
                  </a:lnTo>
                  <a:lnTo>
                    <a:pt x="1354" y="1150"/>
                  </a:lnTo>
                  <a:lnTo>
                    <a:pt x="1358" y="1142"/>
                  </a:lnTo>
                  <a:lnTo>
                    <a:pt x="1358" y="1142"/>
                  </a:lnTo>
                  <a:lnTo>
                    <a:pt x="1361" y="1138"/>
                  </a:lnTo>
                  <a:lnTo>
                    <a:pt x="1366" y="1131"/>
                  </a:lnTo>
                  <a:lnTo>
                    <a:pt x="1379" y="1119"/>
                  </a:lnTo>
                  <a:lnTo>
                    <a:pt x="1396" y="1104"/>
                  </a:lnTo>
                  <a:lnTo>
                    <a:pt x="1417" y="1089"/>
                  </a:lnTo>
                  <a:lnTo>
                    <a:pt x="1442" y="1070"/>
                  </a:lnTo>
                  <a:lnTo>
                    <a:pt x="1469" y="1051"/>
                  </a:lnTo>
                  <a:lnTo>
                    <a:pt x="1498" y="1033"/>
                  </a:lnTo>
                  <a:lnTo>
                    <a:pt x="1529" y="1013"/>
                  </a:lnTo>
                  <a:lnTo>
                    <a:pt x="1561" y="993"/>
                  </a:lnTo>
                  <a:lnTo>
                    <a:pt x="1594" y="975"/>
                  </a:lnTo>
                  <a:lnTo>
                    <a:pt x="1626" y="957"/>
                  </a:lnTo>
                  <a:lnTo>
                    <a:pt x="1657" y="940"/>
                  </a:lnTo>
                  <a:lnTo>
                    <a:pt x="1687" y="926"/>
                  </a:lnTo>
                  <a:lnTo>
                    <a:pt x="1715" y="913"/>
                  </a:lnTo>
                  <a:lnTo>
                    <a:pt x="1741" y="904"/>
                  </a:lnTo>
                  <a:lnTo>
                    <a:pt x="1763" y="898"/>
                  </a:lnTo>
                  <a:lnTo>
                    <a:pt x="1763" y="898"/>
                  </a:lnTo>
                  <a:lnTo>
                    <a:pt x="1785" y="893"/>
                  </a:lnTo>
                  <a:lnTo>
                    <a:pt x="1806" y="890"/>
                  </a:lnTo>
                  <a:lnTo>
                    <a:pt x="1828" y="885"/>
                  </a:lnTo>
                  <a:lnTo>
                    <a:pt x="1852" y="883"/>
                  </a:lnTo>
                  <a:lnTo>
                    <a:pt x="1876" y="881"/>
                  </a:lnTo>
                  <a:lnTo>
                    <a:pt x="1900" y="880"/>
                  </a:lnTo>
                  <a:lnTo>
                    <a:pt x="1925" y="880"/>
                  </a:lnTo>
                  <a:lnTo>
                    <a:pt x="1951" y="880"/>
                  </a:lnTo>
                  <a:lnTo>
                    <a:pt x="1976" y="882"/>
                  </a:lnTo>
                  <a:lnTo>
                    <a:pt x="2002" y="884"/>
                  </a:lnTo>
                  <a:lnTo>
                    <a:pt x="2027" y="887"/>
                  </a:lnTo>
                  <a:lnTo>
                    <a:pt x="2053" y="892"/>
                  </a:lnTo>
                  <a:lnTo>
                    <a:pt x="2079" y="897"/>
                  </a:lnTo>
                  <a:lnTo>
                    <a:pt x="2105" y="903"/>
                  </a:lnTo>
                  <a:lnTo>
                    <a:pt x="2131" y="910"/>
                  </a:lnTo>
                  <a:lnTo>
                    <a:pt x="2157" y="919"/>
                  </a:lnTo>
                  <a:lnTo>
                    <a:pt x="2157" y="919"/>
                  </a:lnTo>
                  <a:lnTo>
                    <a:pt x="2183" y="929"/>
                  </a:lnTo>
                  <a:lnTo>
                    <a:pt x="2210" y="941"/>
                  </a:lnTo>
                  <a:lnTo>
                    <a:pt x="2237" y="956"/>
                  </a:lnTo>
                  <a:lnTo>
                    <a:pt x="2265" y="973"/>
                  </a:lnTo>
                  <a:lnTo>
                    <a:pt x="2323" y="1008"/>
                  </a:lnTo>
                  <a:lnTo>
                    <a:pt x="2381" y="1045"/>
                  </a:lnTo>
                  <a:lnTo>
                    <a:pt x="2410" y="1063"/>
                  </a:lnTo>
                  <a:lnTo>
                    <a:pt x="2440" y="1079"/>
                  </a:lnTo>
                  <a:lnTo>
                    <a:pt x="2469" y="1095"/>
                  </a:lnTo>
                  <a:lnTo>
                    <a:pt x="2498" y="1110"/>
                  </a:lnTo>
                  <a:lnTo>
                    <a:pt x="2527" y="1121"/>
                  </a:lnTo>
                  <a:lnTo>
                    <a:pt x="2540" y="1126"/>
                  </a:lnTo>
                  <a:lnTo>
                    <a:pt x="2555" y="1130"/>
                  </a:lnTo>
                  <a:lnTo>
                    <a:pt x="2568" y="1133"/>
                  </a:lnTo>
                  <a:lnTo>
                    <a:pt x="2582" y="1137"/>
                  </a:lnTo>
                  <a:lnTo>
                    <a:pt x="2595" y="1139"/>
                  </a:lnTo>
                  <a:lnTo>
                    <a:pt x="2609" y="1140"/>
                  </a:lnTo>
                  <a:lnTo>
                    <a:pt x="2609" y="1140"/>
                  </a:lnTo>
                  <a:lnTo>
                    <a:pt x="2665" y="1141"/>
                  </a:lnTo>
                  <a:lnTo>
                    <a:pt x="2722" y="1142"/>
                  </a:lnTo>
                  <a:lnTo>
                    <a:pt x="2833" y="1142"/>
                  </a:lnTo>
                  <a:lnTo>
                    <a:pt x="2917" y="1140"/>
                  </a:lnTo>
                  <a:lnTo>
                    <a:pt x="2950" y="1140"/>
                  </a:lnTo>
                  <a:lnTo>
                    <a:pt x="2950" y="1140"/>
                  </a:lnTo>
                  <a:lnTo>
                    <a:pt x="2950" y="1140"/>
                  </a:lnTo>
                  <a:lnTo>
                    <a:pt x="2959" y="1106"/>
                  </a:lnTo>
                  <a:lnTo>
                    <a:pt x="2963" y="1083"/>
                  </a:lnTo>
                  <a:lnTo>
                    <a:pt x="2967" y="1054"/>
                  </a:lnTo>
                  <a:lnTo>
                    <a:pt x="2968" y="1039"/>
                  </a:lnTo>
                  <a:lnTo>
                    <a:pt x="2968" y="1023"/>
                  </a:lnTo>
                  <a:lnTo>
                    <a:pt x="2968" y="1008"/>
                  </a:lnTo>
                  <a:lnTo>
                    <a:pt x="2967" y="991"/>
                  </a:lnTo>
                  <a:lnTo>
                    <a:pt x="2965" y="976"/>
                  </a:lnTo>
                  <a:lnTo>
                    <a:pt x="2962" y="960"/>
                  </a:lnTo>
                  <a:lnTo>
                    <a:pt x="2957" y="945"/>
                  </a:lnTo>
                  <a:lnTo>
                    <a:pt x="2950" y="929"/>
                  </a:lnTo>
                  <a:lnTo>
                    <a:pt x="2950" y="929"/>
                  </a:lnTo>
                  <a:lnTo>
                    <a:pt x="2942" y="912"/>
                  </a:lnTo>
                  <a:lnTo>
                    <a:pt x="2931" y="893"/>
                  </a:lnTo>
                  <a:lnTo>
                    <a:pt x="2916" y="871"/>
                  </a:lnTo>
                  <a:lnTo>
                    <a:pt x="2899" y="845"/>
                  </a:lnTo>
                  <a:lnTo>
                    <a:pt x="2858" y="788"/>
                  </a:lnTo>
                  <a:lnTo>
                    <a:pt x="2808" y="722"/>
                  </a:lnTo>
                  <a:lnTo>
                    <a:pt x="2751" y="651"/>
                  </a:lnTo>
                  <a:lnTo>
                    <a:pt x="2689" y="577"/>
                  </a:lnTo>
                  <a:lnTo>
                    <a:pt x="2621" y="500"/>
                  </a:lnTo>
                  <a:lnTo>
                    <a:pt x="2587" y="462"/>
                  </a:lnTo>
                  <a:lnTo>
                    <a:pt x="2552" y="425"/>
                  </a:lnTo>
                  <a:lnTo>
                    <a:pt x="2552" y="425"/>
                  </a:lnTo>
                  <a:lnTo>
                    <a:pt x="2515" y="387"/>
                  </a:lnTo>
                  <a:lnTo>
                    <a:pt x="2477" y="352"/>
                  </a:lnTo>
                  <a:lnTo>
                    <a:pt x="2436" y="317"/>
                  </a:lnTo>
                  <a:lnTo>
                    <a:pt x="2395" y="282"/>
                  </a:lnTo>
                  <a:lnTo>
                    <a:pt x="2351" y="249"/>
                  </a:lnTo>
                  <a:lnTo>
                    <a:pt x="2306" y="218"/>
                  </a:lnTo>
                  <a:lnTo>
                    <a:pt x="2259" y="189"/>
                  </a:lnTo>
                  <a:lnTo>
                    <a:pt x="2211" y="161"/>
                  </a:lnTo>
                  <a:lnTo>
                    <a:pt x="2161" y="135"/>
                  </a:lnTo>
                  <a:lnTo>
                    <a:pt x="2110" y="110"/>
                  </a:lnTo>
                  <a:lnTo>
                    <a:pt x="2059" y="88"/>
                  </a:lnTo>
                  <a:lnTo>
                    <a:pt x="2033" y="78"/>
                  </a:lnTo>
                  <a:lnTo>
                    <a:pt x="2006" y="69"/>
                  </a:lnTo>
                  <a:lnTo>
                    <a:pt x="1979" y="59"/>
                  </a:lnTo>
                  <a:lnTo>
                    <a:pt x="1952" y="51"/>
                  </a:lnTo>
                  <a:lnTo>
                    <a:pt x="1925" y="44"/>
                  </a:lnTo>
                  <a:lnTo>
                    <a:pt x="1897" y="36"/>
                  </a:lnTo>
                  <a:lnTo>
                    <a:pt x="1869" y="30"/>
                  </a:lnTo>
                  <a:lnTo>
                    <a:pt x="1841" y="24"/>
                  </a:lnTo>
                  <a:lnTo>
                    <a:pt x="1813" y="19"/>
                  </a:lnTo>
                  <a:lnTo>
                    <a:pt x="1784" y="15"/>
                  </a:lnTo>
                  <a:lnTo>
                    <a:pt x="1784" y="15"/>
                  </a:lnTo>
                  <a:lnTo>
                    <a:pt x="1725" y="8"/>
                  </a:lnTo>
                  <a:lnTo>
                    <a:pt x="1666" y="3"/>
                  </a:lnTo>
                  <a:lnTo>
                    <a:pt x="1604" y="0"/>
                  </a:lnTo>
                  <a:lnTo>
                    <a:pt x="1542" y="0"/>
                  </a:lnTo>
                  <a:lnTo>
                    <a:pt x="1477" y="2"/>
                  </a:lnTo>
                  <a:lnTo>
                    <a:pt x="1444" y="4"/>
                  </a:lnTo>
                  <a:lnTo>
                    <a:pt x="1412" y="7"/>
                  </a:lnTo>
                  <a:lnTo>
                    <a:pt x="1379" y="10"/>
                  </a:lnTo>
                  <a:lnTo>
                    <a:pt x="1345" y="15"/>
                  </a:lnTo>
                  <a:lnTo>
                    <a:pt x="1312" y="19"/>
                  </a:lnTo>
                  <a:lnTo>
                    <a:pt x="1278" y="24"/>
                  </a:lnTo>
                  <a:lnTo>
                    <a:pt x="1245" y="30"/>
                  </a:lnTo>
                  <a:lnTo>
                    <a:pt x="1211" y="36"/>
                  </a:lnTo>
                  <a:lnTo>
                    <a:pt x="1176" y="45"/>
                  </a:lnTo>
                  <a:lnTo>
                    <a:pt x="1142" y="53"/>
                  </a:lnTo>
                  <a:lnTo>
                    <a:pt x="1108" y="61"/>
                  </a:lnTo>
                  <a:lnTo>
                    <a:pt x="1073" y="72"/>
                  </a:lnTo>
                  <a:lnTo>
                    <a:pt x="1039" y="82"/>
                  </a:lnTo>
                  <a:lnTo>
                    <a:pt x="1005" y="93"/>
                  </a:lnTo>
                  <a:lnTo>
                    <a:pt x="971" y="105"/>
                  </a:lnTo>
                  <a:lnTo>
                    <a:pt x="936" y="118"/>
                  </a:lnTo>
                  <a:lnTo>
                    <a:pt x="902" y="132"/>
                  </a:lnTo>
                  <a:lnTo>
                    <a:pt x="868" y="146"/>
                  </a:lnTo>
                  <a:lnTo>
                    <a:pt x="834" y="162"/>
                  </a:lnTo>
                  <a:lnTo>
                    <a:pt x="800" y="179"/>
                  </a:lnTo>
                  <a:lnTo>
                    <a:pt x="766" y="196"/>
                  </a:lnTo>
                  <a:lnTo>
                    <a:pt x="733" y="215"/>
                  </a:lnTo>
                  <a:lnTo>
                    <a:pt x="733" y="215"/>
                  </a:lnTo>
                  <a:lnTo>
                    <a:pt x="700" y="235"/>
                  </a:lnTo>
                  <a:lnTo>
                    <a:pt x="668" y="255"/>
                  </a:lnTo>
                  <a:lnTo>
                    <a:pt x="635" y="279"/>
                  </a:lnTo>
                  <a:lnTo>
                    <a:pt x="605" y="304"/>
                  </a:lnTo>
                  <a:lnTo>
                    <a:pt x="575" y="330"/>
                  </a:lnTo>
                  <a:lnTo>
                    <a:pt x="545" y="358"/>
                  </a:lnTo>
                  <a:lnTo>
                    <a:pt x="517" y="386"/>
                  </a:lnTo>
                  <a:lnTo>
                    <a:pt x="489" y="416"/>
                  </a:lnTo>
                  <a:lnTo>
                    <a:pt x="462" y="447"/>
                  </a:lnTo>
                  <a:lnTo>
                    <a:pt x="436" y="480"/>
                  </a:lnTo>
                  <a:lnTo>
                    <a:pt x="411" y="512"/>
                  </a:lnTo>
                  <a:lnTo>
                    <a:pt x="386" y="545"/>
                  </a:lnTo>
                  <a:lnTo>
                    <a:pt x="363" y="578"/>
                  </a:lnTo>
                  <a:lnTo>
                    <a:pt x="341" y="612"/>
                  </a:lnTo>
                  <a:lnTo>
                    <a:pt x="319" y="646"/>
                  </a:lnTo>
                  <a:lnTo>
                    <a:pt x="298" y="680"/>
                  </a:lnTo>
                  <a:lnTo>
                    <a:pt x="278" y="714"/>
                  </a:lnTo>
                  <a:lnTo>
                    <a:pt x="259" y="748"/>
                  </a:lnTo>
                  <a:lnTo>
                    <a:pt x="241" y="782"/>
                  </a:lnTo>
                  <a:lnTo>
                    <a:pt x="223" y="815"/>
                  </a:lnTo>
                  <a:lnTo>
                    <a:pt x="192" y="879"/>
                  </a:lnTo>
                  <a:lnTo>
                    <a:pt x="164" y="940"/>
                  </a:lnTo>
                  <a:lnTo>
                    <a:pt x="139" y="997"/>
                  </a:lnTo>
                  <a:lnTo>
                    <a:pt x="120" y="1049"/>
                  </a:lnTo>
                  <a:lnTo>
                    <a:pt x="104" y="1095"/>
                  </a:lnTo>
                  <a:lnTo>
                    <a:pt x="91" y="1133"/>
                  </a:lnTo>
                  <a:lnTo>
                    <a:pt x="91" y="1133"/>
                  </a:lnTo>
                  <a:lnTo>
                    <a:pt x="85" y="1157"/>
                  </a:lnTo>
                  <a:lnTo>
                    <a:pt x="79" y="1183"/>
                  </a:lnTo>
                  <a:lnTo>
                    <a:pt x="67" y="1239"/>
                  </a:lnTo>
                  <a:lnTo>
                    <a:pt x="55" y="1301"/>
                  </a:lnTo>
                  <a:lnTo>
                    <a:pt x="44" y="1365"/>
                  </a:lnTo>
                  <a:lnTo>
                    <a:pt x="22" y="1496"/>
                  </a:lnTo>
                  <a:lnTo>
                    <a:pt x="12" y="1558"/>
                  </a:lnTo>
                  <a:lnTo>
                    <a:pt x="0" y="1618"/>
                  </a:lnTo>
                  <a:lnTo>
                    <a:pt x="0" y="1618"/>
                  </a:lnTo>
                  <a:lnTo>
                    <a:pt x="15" y="1602"/>
                  </a:lnTo>
                  <a:lnTo>
                    <a:pt x="30" y="1586"/>
                  </a:lnTo>
                  <a:lnTo>
                    <a:pt x="46" y="1570"/>
                  </a:lnTo>
                  <a:lnTo>
                    <a:pt x="62" y="1556"/>
                  </a:lnTo>
                  <a:lnTo>
                    <a:pt x="80" y="1541"/>
                  </a:lnTo>
                  <a:lnTo>
                    <a:pt x="98" y="1528"/>
                  </a:lnTo>
                  <a:lnTo>
                    <a:pt x="115" y="1515"/>
                  </a:lnTo>
                  <a:lnTo>
                    <a:pt x="134" y="1503"/>
                  </a:lnTo>
                  <a:lnTo>
                    <a:pt x="154" y="1493"/>
                  </a:lnTo>
                  <a:lnTo>
                    <a:pt x="173" y="1483"/>
                  </a:lnTo>
                  <a:lnTo>
                    <a:pt x="194" y="1475"/>
                  </a:lnTo>
                  <a:lnTo>
                    <a:pt x="215" y="1469"/>
                  </a:lnTo>
                  <a:lnTo>
                    <a:pt x="237" y="1464"/>
                  </a:lnTo>
                  <a:lnTo>
                    <a:pt x="259" y="1460"/>
                  </a:lnTo>
                  <a:lnTo>
                    <a:pt x="280" y="1459"/>
                  </a:lnTo>
                  <a:lnTo>
                    <a:pt x="303" y="1459"/>
                  </a:lnTo>
                  <a:lnTo>
                    <a:pt x="303" y="1459"/>
                  </a:lnTo>
                  <a:close/>
                </a:path>
              </a:pathLst>
            </a:custGeom>
            <a:solidFill>
              <a:srgbClr val="3F29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46D941EE-E4EA-46B8-9AB0-AFFD8C7A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1300163"/>
              <a:ext cx="544513" cy="2600325"/>
            </a:xfrm>
            <a:custGeom>
              <a:avLst/>
              <a:gdLst>
                <a:gd name="T0" fmla="*/ 1456 w 1714"/>
                <a:gd name="T1" fmla="*/ 123 h 8189"/>
                <a:gd name="T2" fmla="*/ 1377 w 1714"/>
                <a:gd name="T3" fmla="*/ 41 h 8189"/>
                <a:gd name="T4" fmla="*/ 1269 w 1714"/>
                <a:gd name="T5" fmla="*/ 1 h 8189"/>
                <a:gd name="T6" fmla="*/ 1116 w 1714"/>
                <a:gd name="T7" fmla="*/ 6 h 8189"/>
                <a:gd name="T8" fmla="*/ 1053 w 1714"/>
                <a:gd name="T9" fmla="*/ 26 h 8189"/>
                <a:gd name="T10" fmla="*/ 1027 w 1714"/>
                <a:gd name="T11" fmla="*/ 66 h 8189"/>
                <a:gd name="T12" fmla="*/ 1009 w 1714"/>
                <a:gd name="T13" fmla="*/ 161 h 8189"/>
                <a:gd name="T14" fmla="*/ 1004 w 1714"/>
                <a:gd name="T15" fmla="*/ 338 h 8189"/>
                <a:gd name="T16" fmla="*/ 982 w 1714"/>
                <a:gd name="T17" fmla="*/ 464 h 8189"/>
                <a:gd name="T18" fmla="*/ 926 w 1714"/>
                <a:gd name="T19" fmla="*/ 601 h 8189"/>
                <a:gd name="T20" fmla="*/ 826 w 1714"/>
                <a:gd name="T21" fmla="*/ 800 h 8189"/>
                <a:gd name="T22" fmla="*/ 788 w 1714"/>
                <a:gd name="T23" fmla="*/ 848 h 8189"/>
                <a:gd name="T24" fmla="*/ 668 w 1714"/>
                <a:gd name="T25" fmla="*/ 915 h 8189"/>
                <a:gd name="T26" fmla="*/ 591 w 1714"/>
                <a:gd name="T27" fmla="*/ 971 h 8189"/>
                <a:gd name="T28" fmla="*/ 554 w 1714"/>
                <a:gd name="T29" fmla="*/ 1033 h 8189"/>
                <a:gd name="T30" fmla="*/ 493 w 1714"/>
                <a:gd name="T31" fmla="*/ 1185 h 8189"/>
                <a:gd name="T32" fmla="*/ 477 w 1714"/>
                <a:gd name="T33" fmla="*/ 1271 h 8189"/>
                <a:gd name="T34" fmla="*/ 422 w 1714"/>
                <a:gd name="T35" fmla="*/ 1675 h 8189"/>
                <a:gd name="T36" fmla="*/ 299 w 1714"/>
                <a:gd name="T37" fmla="*/ 2595 h 8189"/>
                <a:gd name="T38" fmla="*/ 223 w 1714"/>
                <a:gd name="T39" fmla="*/ 3446 h 8189"/>
                <a:gd name="T40" fmla="*/ 90 w 1714"/>
                <a:gd name="T41" fmla="*/ 5618 h 8189"/>
                <a:gd name="T42" fmla="*/ 30 w 1714"/>
                <a:gd name="T43" fmla="*/ 6814 h 8189"/>
                <a:gd name="T44" fmla="*/ 282 w 1714"/>
                <a:gd name="T45" fmla="*/ 8017 h 8189"/>
                <a:gd name="T46" fmla="*/ 412 w 1714"/>
                <a:gd name="T47" fmla="*/ 8122 h 8189"/>
                <a:gd name="T48" fmla="*/ 432 w 1714"/>
                <a:gd name="T49" fmla="*/ 8168 h 8189"/>
                <a:gd name="T50" fmla="*/ 724 w 1714"/>
                <a:gd name="T51" fmla="*/ 7824 h 8189"/>
                <a:gd name="T52" fmla="*/ 814 w 1714"/>
                <a:gd name="T53" fmla="*/ 7719 h 8189"/>
                <a:gd name="T54" fmla="*/ 873 w 1714"/>
                <a:gd name="T55" fmla="*/ 7625 h 8189"/>
                <a:gd name="T56" fmla="*/ 914 w 1714"/>
                <a:gd name="T57" fmla="*/ 7490 h 8189"/>
                <a:gd name="T58" fmla="*/ 940 w 1714"/>
                <a:gd name="T59" fmla="*/ 7159 h 8189"/>
                <a:gd name="T60" fmla="*/ 987 w 1714"/>
                <a:gd name="T61" fmla="*/ 6169 h 8189"/>
                <a:gd name="T62" fmla="*/ 997 w 1714"/>
                <a:gd name="T63" fmla="*/ 5406 h 8189"/>
                <a:gd name="T64" fmla="*/ 998 w 1714"/>
                <a:gd name="T65" fmla="*/ 4276 h 8189"/>
                <a:gd name="T66" fmla="*/ 1024 w 1714"/>
                <a:gd name="T67" fmla="*/ 3212 h 8189"/>
                <a:gd name="T68" fmla="*/ 1064 w 1714"/>
                <a:gd name="T69" fmla="*/ 2477 h 8189"/>
                <a:gd name="T70" fmla="*/ 1105 w 1714"/>
                <a:gd name="T71" fmla="*/ 2163 h 8189"/>
                <a:gd name="T72" fmla="*/ 1224 w 1714"/>
                <a:gd name="T73" fmla="*/ 1402 h 8189"/>
                <a:gd name="T74" fmla="*/ 1246 w 1714"/>
                <a:gd name="T75" fmla="*/ 1156 h 8189"/>
                <a:gd name="T76" fmla="*/ 1238 w 1714"/>
                <a:gd name="T77" fmla="*/ 818 h 8189"/>
                <a:gd name="T78" fmla="*/ 1269 w 1714"/>
                <a:gd name="T79" fmla="*/ 733 h 8189"/>
                <a:gd name="T80" fmla="*/ 1270 w 1714"/>
                <a:gd name="T81" fmla="*/ 677 h 8189"/>
                <a:gd name="T82" fmla="*/ 1262 w 1714"/>
                <a:gd name="T83" fmla="*/ 655 h 8189"/>
                <a:gd name="T84" fmla="*/ 1293 w 1714"/>
                <a:gd name="T85" fmla="*/ 589 h 8189"/>
                <a:gd name="T86" fmla="*/ 1394 w 1714"/>
                <a:gd name="T87" fmla="*/ 462 h 8189"/>
                <a:gd name="T88" fmla="*/ 1429 w 1714"/>
                <a:gd name="T89" fmla="*/ 411 h 8189"/>
                <a:gd name="T90" fmla="*/ 1510 w 1714"/>
                <a:gd name="T91" fmla="*/ 313 h 8189"/>
                <a:gd name="T92" fmla="*/ 1546 w 1714"/>
                <a:gd name="T93" fmla="*/ 308 h 8189"/>
                <a:gd name="T94" fmla="*/ 1625 w 1714"/>
                <a:gd name="T95" fmla="*/ 318 h 8189"/>
                <a:gd name="T96" fmla="*/ 1698 w 1714"/>
                <a:gd name="T97" fmla="*/ 345 h 8189"/>
                <a:gd name="T98" fmla="*/ 1671 w 1714"/>
                <a:gd name="T99" fmla="*/ 305 h 8189"/>
                <a:gd name="T100" fmla="*/ 1553 w 1714"/>
                <a:gd name="T101" fmla="*/ 186 h 8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4" h="8189">
                  <a:moveTo>
                    <a:pt x="1501" y="152"/>
                  </a:moveTo>
                  <a:lnTo>
                    <a:pt x="1501" y="152"/>
                  </a:lnTo>
                  <a:lnTo>
                    <a:pt x="1486" y="144"/>
                  </a:lnTo>
                  <a:lnTo>
                    <a:pt x="1470" y="135"/>
                  </a:lnTo>
                  <a:lnTo>
                    <a:pt x="1456" y="123"/>
                  </a:lnTo>
                  <a:lnTo>
                    <a:pt x="1442" y="113"/>
                  </a:lnTo>
                  <a:lnTo>
                    <a:pt x="1429" y="100"/>
                  </a:lnTo>
                  <a:lnTo>
                    <a:pt x="1416" y="88"/>
                  </a:lnTo>
                  <a:lnTo>
                    <a:pt x="1394" y="64"/>
                  </a:lnTo>
                  <a:lnTo>
                    <a:pt x="1377" y="41"/>
                  </a:lnTo>
                  <a:lnTo>
                    <a:pt x="1363" y="24"/>
                  </a:lnTo>
                  <a:lnTo>
                    <a:pt x="1352" y="6"/>
                  </a:lnTo>
                  <a:lnTo>
                    <a:pt x="1352" y="6"/>
                  </a:lnTo>
                  <a:lnTo>
                    <a:pt x="1311" y="3"/>
                  </a:lnTo>
                  <a:lnTo>
                    <a:pt x="1269" y="1"/>
                  </a:lnTo>
                  <a:lnTo>
                    <a:pt x="1218" y="0"/>
                  </a:lnTo>
                  <a:lnTo>
                    <a:pt x="1191" y="1"/>
                  </a:lnTo>
                  <a:lnTo>
                    <a:pt x="1165" y="2"/>
                  </a:lnTo>
                  <a:lnTo>
                    <a:pt x="1140" y="3"/>
                  </a:lnTo>
                  <a:lnTo>
                    <a:pt x="1116" y="6"/>
                  </a:lnTo>
                  <a:lnTo>
                    <a:pt x="1094" y="10"/>
                  </a:lnTo>
                  <a:lnTo>
                    <a:pt x="1075" y="15"/>
                  </a:lnTo>
                  <a:lnTo>
                    <a:pt x="1066" y="18"/>
                  </a:lnTo>
                  <a:lnTo>
                    <a:pt x="1059" y="22"/>
                  </a:lnTo>
                  <a:lnTo>
                    <a:pt x="1053" y="26"/>
                  </a:lnTo>
                  <a:lnTo>
                    <a:pt x="1049" y="30"/>
                  </a:lnTo>
                  <a:lnTo>
                    <a:pt x="1049" y="30"/>
                  </a:lnTo>
                  <a:lnTo>
                    <a:pt x="1041" y="40"/>
                  </a:lnTo>
                  <a:lnTo>
                    <a:pt x="1033" y="53"/>
                  </a:lnTo>
                  <a:lnTo>
                    <a:pt x="1027" y="66"/>
                  </a:lnTo>
                  <a:lnTo>
                    <a:pt x="1022" y="83"/>
                  </a:lnTo>
                  <a:lnTo>
                    <a:pt x="1018" y="100"/>
                  </a:lnTo>
                  <a:lnTo>
                    <a:pt x="1014" y="120"/>
                  </a:lnTo>
                  <a:lnTo>
                    <a:pt x="1011" y="140"/>
                  </a:lnTo>
                  <a:lnTo>
                    <a:pt x="1009" y="161"/>
                  </a:lnTo>
                  <a:lnTo>
                    <a:pt x="1006" y="203"/>
                  </a:lnTo>
                  <a:lnTo>
                    <a:pt x="1005" y="246"/>
                  </a:lnTo>
                  <a:lnTo>
                    <a:pt x="1005" y="322"/>
                  </a:lnTo>
                  <a:lnTo>
                    <a:pt x="1005" y="322"/>
                  </a:lnTo>
                  <a:lnTo>
                    <a:pt x="1004" y="338"/>
                  </a:lnTo>
                  <a:lnTo>
                    <a:pt x="1003" y="355"/>
                  </a:lnTo>
                  <a:lnTo>
                    <a:pt x="1001" y="372"/>
                  </a:lnTo>
                  <a:lnTo>
                    <a:pt x="999" y="390"/>
                  </a:lnTo>
                  <a:lnTo>
                    <a:pt x="992" y="427"/>
                  </a:lnTo>
                  <a:lnTo>
                    <a:pt x="982" y="464"/>
                  </a:lnTo>
                  <a:lnTo>
                    <a:pt x="970" y="501"/>
                  </a:lnTo>
                  <a:lnTo>
                    <a:pt x="956" y="536"/>
                  </a:lnTo>
                  <a:lnTo>
                    <a:pt x="942" y="570"/>
                  </a:lnTo>
                  <a:lnTo>
                    <a:pt x="926" y="601"/>
                  </a:lnTo>
                  <a:lnTo>
                    <a:pt x="926" y="601"/>
                  </a:lnTo>
                  <a:lnTo>
                    <a:pt x="910" y="633"/>
                  </a:lnTo>
                  <a:lnTo>
                    <a:pt x="893" y="667"/>
                  </a:lnTo>
                  <a:lnTo>
                    <a:pt x="858" y="738"/>
                  </a:lnTo>
                  <a:lnTo>
                    <a:pt x="841" y="771"/>
                  </a:lnTo>
                  <a:lnTo>
                    <a:pt x="826" y="800"/>
                  </a:lnTo>
                  <a:lnTo>
                    <a:pt x="810" y="824"/>
                  </a:lnTo>
                  <a:lnTo>
                    <a:pt x="803" y="834"/>
                  </a:lnTo>
                  <a:lnTo>
                    <a:pt x="797" y="842"/>
                  </a:lnTo>
                  <a:lnTo>
                    <a:pt x="797" y="842"/>
                  </a:lnTo>
                  <a:lnTo>
                    <a:pt x="788" y="848"/>
                  </a:lnTo>
                  <a:lnTo>
                    <a:pt x="779" y="855"/>
                  </a:lnTo>
                  <a:lnTo>
                    <a:pt x="756" y="870"/>
                  </a:lnTo>
                  <a:lnTo>
                    <a:pt x="728" y="884"/>
                  </a:lnTo>
                  <a:lnTo>
                    <a:pt x="698" y="900"/>
                  </a:lnTo>
                  <a:lnTo>
                    <a:pt x="668" y="915"/>
                  </a:lnTo>
                  <a:lnTo>
                    <a:pt x="638" y="933"/>
                  </a:lnTo>
                  <a:lnTo>
                    <a:pt x="624" y="942"/>
                  </a:lnTo>
                  <a:lnTo>
                    <a:pt x="612" y="952"/>
                  </a:lnTo>
                  <a:lnTo>
                    <a:pt x="601" y="962"/>
                  </a:lnTo>
                  <a:lnTo>
                    <a:pt x="591" y="971"/>
                  </a:lnTo>
                  <a:lnTo>
                    <a:pt x="591" y="971"/>
                  </a:lnTo>
                  <a:lnTo>
                    <a:pt x="582" y="984"/>
                  </a:lnTo>
                  <a:lnTo>
                    <a:pt x="572" y="998"/>
                  </a:lnTo>
                  <a:lnTo>
                    <a:pt x="563" y="1015"/>
                  </a:lnTo>
                  <a:lnTo>
                    <a:pt x="554" y="1033"/>
                  </a:lnTo>
                  <a:lnTo>
                    <a:pt x="543" y="1053"/>
                  </a:lnTo>
                  <a:lnTo>
                    <a:pt x="534" y="1074"/>
                  </a:lnTo>
                  <a:lnTo>
                    <a:pt x="516" y="1119"/>
                  </a:lnTo>
                  <a:lnTo>
                    <a:pt x="501" y="1163"/>
                  </a:lnTo>
                  <a:lnTo>
                    <a:pt x="493" y="1185"/>
                  </a:lnTo>
                  <a:lnTo>
                    <a:pt x="488" y="1206"/>
                  </a:lnTo>
                  <a:lnTo>
                    <a:pt x="483" y="1225"/>
                  </a:lnTo>
                  <a:lnTo>
                    <a:pt x="480" y="1242"/>
                  </a:lnTo>
                  <a:lnTo>
                    <a:pt x="478" y="1258"/>
                  </a:lnTo>
                  <a:lnTo>
                    <a:pt x="477" y="1271"/>
                  </a:lnTo>
                  <a:lnTo>
                    <a:pt x="477" y="1271"/>
                  </a:lnTo>
                  <a:lnTo>
                    <a:pt x="475" y="1294"/>
                  </a:lnTo>
                  <a:lnTo>
                    <a:pt x="470" y="1337"/>
                  </a:lnTo>
                  <a:lnTo>
                    <a:pt x="450" y="1477"/>
                  </a:lnTo>
                  <a:lnTo>
                    <a:pt x="422" y="1675"/>
                  </a:lnTo>
                  <a:lnTo>
                    <a:pt x="388" y="1915"/>
                  </a:lnTo>
                  <a:lnTo>
                    <a:pt x="351" y="2181"/>
                  </a:lnTo>
                  <a:lnTo>
                    <a:pt x="333" y="2319"/>
                  </a:lnTo>
                  <a:lnTo>
                    <a:pt x="316" y="2458"/>
                  </a:lnTo>
                  <a:lnTo>
                    <a:pt x="299" y="2595"/>
                  </a:lnTo>
                  <a:lnTo>
                    <a:pt x="284" y="2729"/>
                  </a:lnTo>
                  <a:lnTo>
                    <a:pt x="271" y="2856"/>
                  </a:lnTo>
                  <a:lnTo>
                    <a:pt x="260" y="2978"/>
                  </a:lnTo>
                  <a:lnTo>
                    <a:pt x="260" y="2978"/>
                  </a:lnTo>
                  <a:lnTo>
                    <a:pt x="223" y="3446"/>
                  </a:lnTo>
                  <a:lnTo>
                    <a:pt x="189" y="3869"/>
                  </a:lnTo>
                  <a:lnTo>
                    <a:pt x="157" y="4294"/>
                  </a:lnTo>
                  <a:lnTo>
                    <a:pt x="157" y="4294"/>
                  </a:lnTo>
                  <a:lnTo>
                    <a:pt x="121" y="5017"/>
                  </a:lnTo>
                  <a:lnTo>
                    <a:pt x="90" y="5618"/>
                  </a:lnTo>
                  <a:lnTo>
                    <a:pt x="63" y="6107"/>
                  </a:lnTo>
                  <a:lnTo>
                    <a:pt x="63" y="6107"/>
                  </a:lnTo>
                  <a:lnTo>
                    <a:pt x="52" y="6315"/>
                  </a:lnTo>
                  <a:lnTo>
                    <a:pt x="42" y="6557"/>
                  </a:lnTo>
                  <a:lnTo>
                    <a:pt x="30" y="6814"/>
                  </a:lnTo>
                  <a:lnTo>
                    <a:pt x="21" y="7067"/>
                  </a:lnTo>
                  <a:lnTo>
                    <a:pt x="6" y="7487"/>
                  </a:lnTo>
                  <a:lnTo>
                    <a:pt x="0" y="7660"/>
                  </a:lnTo>
                  <a:lnTo>
                    <a:pt x="282" y="8017"/>
                  </a:lnTo>
                  <a:lnTo>
                    <a:pt x="282" y="8017"/>
                  </a:lnTo>
                  <a:lnTo>
                    <a:pt x="329" y="8051"/>
                  </a:lnTo>
                  <a:lnTo>
                    <a:pt x="368" y="8082"/>
                  </a:lnTo>
                  <a:lnTo>
                    <a:pt x="397" y="8106"/>
                  </a:lnTo>
                  <a:lnTo>
                    <a:pt x="412" y="8122"/>
                  </a:lnTo>
                  <a:lnTo>
                    <a:pt x="412" y="8122"/>
                  </a:lnTo>
                  <a:lnTo>
                    <a:pt x="417" y="8127"/>
                  </a:lnTo>
                  <a:lnTo>
                    <a:pt x="421" y="8133"/>
                  </a:lnTo>
                  <a:lnTo>
                    <a:pt x="424" y="8141"/>
                  </a:lnTo>
                  <a:lnTo>
                    <a:pt x="427" y="8149"/>
                  </a:lnTo>
                  <a:lnTo>
                    <a:pt x="432" y="8168"/>
                  </a:lnTo>
                  <a:lnTo>
                    <a:pt x="436" y="8189"/>
                  </a:lnTo>
                  <a:lnTo>
                    <a:pt x="436" y="8189"/>
                  </a:lnTo>
                  <a:lnTo>
                    <a:pt x="605" y="7974"/>
                  </a:lnTo>
                  <a:lnTo>
                    <a:pt x="691" y="7867"/>
                  </a:lnTo>
                  <a:lnTo>
                    <a:pt x="724" y="7824"/>
                  </a:lnTo>
                  <a:lnTo>
                    <a:pt x="749" y="7794"/>
                  </a:lnTo>
                  <a:lnTo>
                    <a:pt x="749" y="7794"/>
                  </a:lnTo>
                  <a:lnTo>
                    <a:pt x="775" y="7765"/>
                  </a:lnTo>
                  <a:lnTo>
                    <a:pt x="801" y="7735"/>
                  </a:lnTo>
                  <a:lnTo>
                    <a:pt x="814" y="7719"/>
                  </a:lnTo>
                  <a:lnTo>
                    <a:pt x="827" y="7703"/>
                  </a:lnTo>
                  <a:lnTo>
                    <a:pt x="839" y="7685"/>
                  </a:lnTo>
                  <a:lnTo>
                    <a:pt x="852" y="7666"/>
                  </a:lnTo>
                  <a:lnTo>
                    <a:pt x="863" y="7646"/>
                  </a:lnTo>
                  <a:lnTo>
                    <a:pt x="873" y="7625"/>
                  </a:lnTo>
                  <a:lnTo>
                    <a:pt x="884" y="7602"/>
                  </a:lnTo>
                  <a:lnTo>
                    <a:pt x="893" y="7577"/>
                  </a:lnTo>
                  <a:lnTo>
                    <a:pt x="901" y="7550"/>
                  </a:lnTo>
                  <a:lnTo>
                    <a:pt x="909" y="7521"/>
                  </a:lnTo>
                  <a:lnTo>
                    <a:pt x="914" y="7490"/>
                  </a:lnTo>
                  <a:lnTo>
                    <a:pt x="918" y="7455"/>
                  </a:lnTo>
                  <a:lnTo>
                    <a:pt x="918" y="7455"/>
                  </a:lnTo>
                  <a:lnTo>
                    <a:pt x="922" y="7409"/>
                  </a:lnTo>
                  <a:lnTo>
                    <a:pt x="927" y="7343"/>
                  </a:lnTo>
                  <a:lnTo>
                    <a:pt x="940" y="7159"/>
                  </a:lnTo>
                  <a:lnTo>
                    <a:pt x="954" y="6918"/>
                  </a:lnTo>
                  <a:lnTo>
                    <a:pt x="968" y="6637"/>
                  </a:lnTo>
                  <a:lnTo>
                    <a:pt x="975" y="6484"/>
                  </a:lnTo>
                  <a:lnTo>
                    <a:pt x="981" y="6328"/>
                  </a:lnTo>
                  <a:lnTo>
                    <a:pt x="987" y="6169"/>
                  </a:lnTo>
                  <a:lnTo>
                    <a:pt x="991" y="6011"/>
                  </a:lnTo>
                  <a:lnTo>
                    <a:pt x="995" y="5853"/>
                  </a:lnTo>
                  <a:lnTo>
                    <a:pt x="997" y="5698"/>
                  </a:lnTo>
                  <a:lnTo>
                    <a:pt x="998" y="5548"/>
                  </a:lnTo>
                  <a:lnTo>
                    <a:pt x="997" y="5406"/>
                  </a:lnTo>
                  <a:lnTo>
                    <a:pt x="997" y="5406"/>
                  </a:lnTo>
                  <a:lnTo>
                    <a:pt x="995" y="5121"/>
                  </a:lnTo>
                  <a:lnTo>
                    <a:pt x="995" y="4828"/>
                  </a:lnTo>
                  <a:lnTo>
                    <a:pt x="996" y="4542"/>
                  </a:lnTo>
                  <a:lnTo>
                    <a:pt x="998" y="4276"/>
                  </a:lnTo>
                  <a:lnTo>
                    <a:pt x="1003" y="3862"/>
                  </a:lnTo>
                  <a:lnTo>
                    <a:pt x="1005" y="3699"/>
                  </a:lnTo>
                  <a:lnTo>
                    <a:pt x="1005" y="3699"/>
                  </a:lnTo>
                  <a:lnTo>
                    <a:pt x="1010" y="3555"/>
                  </a:lnTo>
                  <a:lnTo>
                    <a:pt x="1024" y="3212"/>
                  </a:lnTo>
                  <a:lnTo>
                    <a:pt x="1033" y="3010"/>
                  </a:lnTo>
                  <a:lnTo>
                    <a:pt x="1044" y="2807"/>
                  </a:lnTo>
                  <a:lnTo>
                    <a:pt x="1054" y="2625"/>
                  </a:lnTo>
                  <a:lnTo>
                    <a:pt x="1059" y="2546"/>
                  </a:lnTo>
                  <a:lnTo>
                    <a:pt x="1064" y="2477"/>
                  </a:lnTo>
                  <a:lnTo>
                    <a:pt x="1064" y="2477"/>
                  </a:lnTo>
                  <a:lnTo>
                    <a:pt x="1071" y="2410"/>
                  </a:lnTo>
                  <a:lnTo>
                    <a:pt x="1080" y="2335"/>
                  </a:lnTo>
                  <a:lnTo>
                    <a:pt x="1091" y="2252"/>
                  </a:lnTo>
                  <a:lnTo>
                    <a:pt x="1105" y="2163"/>
                  </a:lnTo>
                  <a:lnTo>
                    <a:pt x="1136" y="1973"/>
                  </a:lnTo>
                  <a:lnTo>
                    <a:pt x="1168" y="1776"/>
                  </a:lnTo>
                  <a:lnTo>
                    <a:pt x="1199" y="1582"/>
                  </a:lnTo>
                  <a:lnTo>
                    <a:pt x="1213" y="1489"/>
                  </a:lnTo>
                  <a:lnTo>
                    <a:pt x="1224" y="1402"/>
                  </a:lnTo>
                  <a:lnTo>
                    <a:pt x="1234" y="1321"/>
                  </a:lnTo>
                  <a:lnTo>
                    <a:pt x="1241" y="1248"/>
                  </a:lnTo>
                  <a:lnTo>
                    <a:pt x="1244" y="1215"/>
                  </a:lnTo>
                  <a:lnTo>
                    <a:pt x="1245" y="1185"/>
                  </a:lnTo>
                  <a:lnTo>
                    <a:pt x="1246" y="1156"/>
                  </a:lnTo>
                  <a:lnTo>
                    <a:pt x="1245" y="1131"/>
                  </a:lnTo>
                  <a:lnTo>
                    <a:pt x="1245" y="1131"/>
                  </a:lnTo>
                  <a:lnTo>
                    <a:pt x="1241" y="975"/>
                  </a:lnTo>
                  <a:lnTo>
                    <a:pt x="1239" y="879"/>
                  </a:lnTo>
                  <a:lnTo>
                    <a:pt x="1238" y="818"/>
                  </a:lnTo>
                  <a:lnTo>
                    <a:pt x="1238" y="818"/>
                  </a:lnTo>
                  <a:lnTo>
                    <a:pt x="1246" y="800"/>
                  </a:lnTo>
                  <a:lnTo>
                    <a:pt x="1253" y="781"/>
                  </a:lnTo>
                  <a:lnTo>
                    <a:pt x="1262" y="758"/>
                  </a:lnTo>
                  <a:lnTo>
                    <a:pt x="1269" y="733"/>
                  </a:lnTo>
                  <a:lnTo>
                    <a:pt x="1271" y="720"/>
                  </a:lnTo>
                  <a:lnTo>
                    <a:pt x="1273" y="709"/>
                  </a:lnTo>
                  <a:lnTo>
                    <a:pt x="1273" y="696"/>
                  </a:lnTo>
                  <a:lnTo>
                    <a:pt x="1272" y="686"/>
                  </a:lnTo>
                  <a:lnTo>
                    <a:pt x="1270" y="677"/>
                  </a:lnTo>
                  <a:lnTo>
                    <a:pt x="1265" y="668"/>
                  </a:lnTo>
                  <a:lnTo>
                    <a:pt x="1265" y="668"/>
                  </a:lnTo>
                  <a:lnTo>
                    <a:pt x="1263" y="664"/>
                  </a:lnTo>
                  <a:lnTo>
                    <a:pt x="1262" y="660"/>
                  </a:lnTo>
                  <a:lnTo>
                    <a:pt x="1262" y="655"/>
                  </a:lnTo>
                  <a:lnTo>
                    <a:pt x="1263" y="649"/>
                  </a:lnTo>
                  <a:lnTo>
                    <a:pt x="1267" y="636"/>
                  </a:lnTo>
                  <a:lnTo>
                    <a:pt x="1273" y="622"/>
                  </a:lnTo>
                  <a:lnTo>
                    <a:pt x="1282" y="606"/>
                  </a:lnTo>
                  <a:lnTo>
                    <a:pt x="1293" y="589"/>
                  </a:lnTo>
                  <a:lnTo>
                    <a:pt x="1305" y="572"/>
                  </a:lnTo>
                  <a:lnTo>
                    <a:pt x="1319" y="554"/>
                  </a:lnTo>
                  <a:lnTo>
                    <a:pt x="1347" y="520"/>
                  </a:lnTo>
                  <a:lnTo>
                    <a:pt x="1373" y="488"/>
                  </a:lnTo>
                  <a:lnTo>
                    <a:pt x="1394" y="462"/>
                  </a:lnTo>
                  <a:lnTo>
                    <a:pt x="1402" y="451"/>
                  </a:lnTo>
                  <a:lnTo>
                    <a:pt x="1407" y="444"/>
                  </a:lnTo>
                  <a:lnTo>
                    <a:pt x="1407" y="444"/>
                  </a:lnTo>
                  <a:lnTo>
                    <a:pt x="1416" y="428"/>
                  </a:lnTo>
                  <a:lnTo>
                    <a:pt x="1429" y="411"/>
                  </a:lnTo>
                  <a:lnTo>
                    <a:pt x="1443" y="391"/>
                  </a:lnTo>
                  <a:lnTo>
                    <a:pt x="1459" y="371"/>
                  </a:lnTo>
                  <a:lnTo>
                    <a:pt x="1488" y="335"/>
                  </a:lnTo>
                  <a:lnTo>
                    <a:pt x="1500" y="323"/>
                  </a:lnTo>
                  <a:lnTo>
                    <a:pt x="1510" y="313"/>
                  </a:lnTo>
                  <a:lnTo>
                    <a:pt x="1510" y="313"/>
                  </a:lnTo>
                  <a:lnTo>
                    <a:pt x="1515" y="311"/>
                  </a:lnTo>
                  <a:lnTo>
                    <a:pt x="1523" y="309"/>
                  </a:lnTo>
                  <a:lnTo>
                    <a:pt x="1534" y="308"/>
                  </a:lnTo>
                  <a:lnTo>
                    <a:pt x="1546" y="308"/>
                  </a:lnTo>
                  <a:lnTo>
                    <a:pt x="1560" y="309"/>
                  </a:lnTo>
                  <a:lnTo>
                    <a:pt x="1575" y="310"/>
                  </a:lnTo>
                  <a:lnTo>
                    <a:pt x="1591" y="312"/>
                  </a:lnTo>
                  <a:lnTo>
                    <a:pt x="1607" y="315"/>
                  </a:lnTo>
                  <a:lnTo>
                    <a:pt x="1625" y="318"/>
                  </a:lnTo>
                  <a:lnTo>
                    <a:pt x="1642" y="323"/>
                  </a:lnTo>
                  <a:lnTo>
                    <a:pt x="1657" y="328"/>
                  </a:lnTo>
                  <a:lnTo>
                    <a:pt x="1672" y="333"/>
                  </a:lnTo>
                  <a:lnTo>
                    <a:pt x="1685" y="339"/>
                  </a:lnTo>
                  <a:lnTo>
                    <a:pt x="1698" y="345"/>
                  </a:lnTo>
                  <a:lnTo>
                    <a:pt x="1707" y="353"/>
                  </a:lnTo>
                  <a:lnTo>
                    <a:pt x="1714" y="361"/>
                  </a:lnTo>
                  <a:lnTo>
                    <a:pt x="1714" y="361"/>
                  </a:lnTo>
                  <a:lnTo>
                    <a:pt x="1693" y="334"/>
                  </a:lnTo>
                  <a:lnTo>
                    <a:pt x="1671" y="305"/>
                  </a:lnTo>
                  <a:lnTo>
                    <a:pt x="1640" y="271"/>
                  </a:lnTo>
                  <a:lnTo>
                    <a:pt x="1607" y="235"/>
                  </a:lnTo>
                  <a:lnTo>
                    <a:pt x="1590" y="218"/>
                  </a:lnTo>
                  <a:lnTo>
                    <a:pt x="1572" y="201"/>
                  </a:lnTo>
                  <a:lnTo>
                    <a:pt x="1553" y="186"/>
                  </a:lnTo>
                  <a:lnTo>
                    <a:pt x="1536" y="172"/>
                  </a:lnTo>
                  <a:lnTo>
                    <a:pt x="1518" y="161"/>
                  </a:lnTo>
                  <a:lnTo>
                    <a:pt x="1501" y="152"/>
                  </a:lnTo>
                  <a:lnTo>
                    <a:pt x="1501" y="152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7">
              <a:extLst>
                <a:ext uri="{FF2B5EF4-FFF2-40B4-BE49-F238E27FC236}">
                  <a16:creationId xmlns:a16="http://schemas.microsoft.com/office/drawing/2014/main" id="{C745193C-7971-4350-92FE-541BA7AE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37" y="5508625"/>
              <a:ext cx="3549650" cy="1349375"/>
            </a:xfrm>
            <a:custGeom>
              <a:avLst/>
              <a:gdLst>
                <a:gd name="connsiteX0" fmla="*/ 2865445 w 3549650"/>
                <a:gd name="connsiteY0" fmla="*/ 688975 h 1349375"/>
                <a:gd name="connsiteX1" fmla="*/ 2880678 w 3549650"/>
                <a:gd name="connsiteY1" fmla="*/ 707690 h 1349375"/>
                <a:gd name="connsiteX2" fmla="*/ 2896228 w 3549650"/>
                <a:gd name="connsiteY2" fmla="*/ 726404 h 1349375"/>
                <a:gd name="connsiteX3" fmla="*/ 2903845 w 3549650"/>
                <a:gd name="connsiteY3" fmla="*/ 734651 h 1349375"/>
                <a:gd name="connsiteX4" fmla="*/ 2910191 w 3549650"/>
                <a:gd name="connsiteY4" fmla="*/ 741630 h 1349375"/>
                <a:gd name="connsiteX5" fmla="*/ 2915904 w 3549650"/>
                <a:gd name="connsiteY5" fmla="*/ 747339 h 1349375"/>
                <a:gd name="connsiteX6" fmla="*/ 2918125 w 3549650"/>
                <a:gd name="connsiteY6" fmla="*/ 748925 h 1349375"/>
                <a:gd name="connsiteX7" fmla="*/ 2920347 w 3549650"/>
                <a:gd name="connsiteY7" fmla="*/ 750194 h 1349375"/>
                <a:gd name="connsiteX8" fmla="*/ 2923203 w 3549650"/>
                <a:gd name="connsiteY8" fmla="*/ 752414 h 1349375"/>
                <a:gd name="connsiteX9" fmla="*/ 2927328 w 3549650"/>
                <a:gd name="connsiteY9" fmla="*/ 756538 h 1349375"/>
                <a:gd name="connsiteX10" fmla="*/ 2932723 w 3549650"/>
                <a:gd name="connsiteY10" fmla="*/ 761296 h 1349375"/>
                <a:gd name="connsiteX11" fmla="*/ 2939070 w 3549650"/>
                <a:gd name="connsiteY11" fmla="*/ 767322 h 1349375"/>
                <a:gd name="connsiteX12" fmla="*/ 2953034 w 3549650"/>
                <a:gd name="connsiteY12" fmla="*/ 782231 h 1349375"/>
                <a:gd name="connsiteX13" fmla="*/ 2960967 w 3549650"/>
                <a:gd name="connsiteY13" fmla="*/ 790795 h 1349375"/>
                <a:gd name="connsiteX14" fmla="*/ 2968901 w 3549650"/>
                <a:gd name="connsiteY14" fmla="*/ 799676 h 1349375"/>
                <a:gd name="connsiteX15" fmla="*/ 2977152 w 3549650"/>
                <a:gd name="connsiteY15" fmla="*/ 809192 h 1349375"/>
                <a:gd name="connsiteX16" fmla="*/ 2985086 w 3549650"/>
                <a:gd name="connsiteY16" fmla="*/ 819025 h 1349375"/>
                <a:gd name="connsiteX17" fmla="*/ 2992702 w 3549650"/>
                <a:gd name="connsiteY17" fmla="*/ 828858 h 1349375"/>
                <a:gd name="connsiteX18" fmla="*/ 3000001 w 3549650"/>
                <a:gd name="connsiteY18" fmla="*/ 838691 h 1349375"/>
                <a:gd name="connsiteX19" fmla="*/ 3006983 w 3549650"/>
                <a:gd name="connsiteY19" fmla="*/ 848207 h 1349375"/>
                <a:gd name="connsiteX20" fmla="*/ 3012695 w 3549650"/>
                <a:gd name="connsiteY20" fmla="*/ 857723 h 1349375"/>
                <a:gd name="connsiteX21" fmla="*/ 3017773 w 3549650"/>
                <a:gd name="connsiteY21" fmla="*/ 866922 h 1349375"/>
                <a:gd name="connsiteX22" fmla="*/ 3021581 w 3549650"/>
                <a:gd name="connsiteY22" fmla="*/ 875169 h 1349375"/>
                <a:gd name="connsiteX23" fmla="*/ 3023485 w 3549650"/>
                <a:gd name="connsiteY23" fmla="*/ 879609 h 1349375"/>
                <a:gd name="connsiteX24" fmla="*/ 3026024 w 3549650"/>
                <a:gd name="connsiteY24" fmla="*/ 883416 h 1349375"/>
                <a:gd name="connsiteX25" fmla="*/ 3030784 w 3549650"/>
                <a:gd name="connsiteY25" fmla="*/ 891980 h 1349375"/>
                <a:gd name="connsiteX26" fmla="*/ 3037131 w 3549650"/>
                <a:gd name="connsiteY26" fmla="*/ 900862 h 1349375"/>
                <a:gd name="connsiteX27" fmla="*/ 3043796 w 3549650"/>
                <a:gd name="connsiteY27" fmla="*/ 909743 h 1349375"/>
                <a:gd name="connsiteX28" fmla="*/ 3051729 w 3549650"/>
                <a:gd name="connsiteY28" fmla="*/ 918624 h 1349375"/>
                <a:gd name="connsiteX29" fmla="*/ 3059663 w 3549650"/>
                <a:gd name="connsiteY29" fmla="*/ 927189 h 1349375"/>
                <a:gd name="connsiteX30" fmla="*/ 3068549 w 3549650"/>
                <a:gd name="connsiteY30" fmla="*/ 935753 h 1349375"/>
                <a:gd name="connsiteX31" fmla="*/ 3077435 w 3549650"/>
                <a:gd name="connsiteY31" fmla="*/ 944317 h 1349375"/>
                <a:gd name="connsiteX32" fmla="*/ 3086638 w 3549650"/>
                <a:gd name="connsiteY32" fmla="*/ 952247 h 1349375"/>
                <a:gd name="connsiteX33" fmla="*/ 3095523 w 3549650"/>
                <a:gd name="connsiteY33" fmla="*/ 959860 h 1349375"/>
                <a:gd name="connsiteX34" fmla="*/ 3104727 w 3549650"/>
                <a:gd name="connsiteY34" fmla="*/ 967155 h 1349375"/>
                <a:gd name="connsiteX35" fmla="*/ 3113930 w 3549650"/>
                <a:gd name="connsiteY35" fmla="*/ 973816 h 1349375"/>
                <a:gd name="connsiteX36" fmla="*/ 3122498 w 3549650"/>
                <a:gd name="connsiteY36" fmla="*/ 979209 h 1349375"/>
                <a:gd name="connsiteX37" fmla="*/ 3130749 w 3549650"/>
                <a:gd name="connsiteY37" fmla="*/ 984601 h 1349375"/>
                <a:gd name="connsiteX38" fmla="*/ 3138366 w 3549650"/>
                <a:gd name="connsiteY38" fmla="*/ 988725 h 1349375"/>
                <a:gd name="connsiteX39" fmla="*/ 3145347 w 3549650"/>
                <a:gd name="connsiteY39" fmla="*/ 992214 h 1349375"/>
                <a:gd name="connsiteX40" fmla="*/ 3158676 w 3549650"/>
                <a:gd name="connsiteY40" fmla="*/ 997923 h 1349375"/>
                <a:gd name="connsiteX41" fmla="*/ 3172639 w 3549650"/>
                <a:gd name="connsiteY41" fmla="*/ 1004267 h 1349375"/>
                <a:gd name="connsiteX42" fmla="*/ 3201835 w 3549650"/>
                <a:gd name="connsiteY42" fmla="*/ 1018858 h 1349375"/>
                <a:gd name="connsiteX43" fmla="*/ 3233888 w 3549650"/>
                <a:gd name="connsiteY43" fmla="*/ 1034401 h 1349375"/>
                <a:gd name="connsiteX44" fmla="*/ 3251025 w 3549650"/>
                <a:gd name="connsiteY44" fmla="*/ 1042330 h 1349375"/>
                <a:gd name="connsiteX45" fmla="*/ 3268796 w 3549650"/>
                <a:gd name="connsiteY45" fmla="*/ 1050578 h 1349375"/>
                <a:gd name="connsiteX46" fmla="*/ 3278317 w 3549650"/>
                <a:gd name="connsiteY46" fmla="*/ 1054384 h 1349375"/>
                <a:gd name="connsiteX47" fmla="*/ 3288789 w 3549650"/>
                <a:gd name="connsiteY47" fmla="*/ 1058190 h 1349375"/>
                <a:gd name="connsiteX48" fmla="*/ 3300214 w 3549650"/>
                <a:gd name="connsiteY48" fmla="*/ 1062314 h 1349375"/>
                <a:gd name="connsiteX49" fmla="*/ 3312590 w 3549650"/>
                <a:gd name="connsiteY49" fmla="*/ 1066120 h 1349375"/>
                <a:gd name="connsiteX50" fmla="*/ 3337978 w 3549650"/>
                <a:gd name="connsiteY50" fmla="*/ 1073733 h 1349375"/>
                <a:gd name="connsiteX51" fmla="*/ 3364001 w 3549650"/>
                <a:gd name="connsiteY51" fmla="*/ 1081028 h 1349375"/>
                <a:gd name="connsiteX52" fmla="*/ 3389071 w 3549650"/>
                <a:gd name="connsiteY52" fmla="*/ 1088007 h 1349375"/>
                <a:gd name="connsiteX53" fmla="*/ 3411921 w 3549650"/>
                <a:gd name="connsiteY53" fmla="*/ 1094350 h 1349375"/>
                <a:gd name="connsiteX54" fmla="*/ 3422393 w 3549650"/>
                <a:gd name="connsiteY54" fmla="*/ 1097205 h 1349375"/>
                <a:gd name="connsiteX55" fmla="*/ 3431279 w 3549650"/>
                <a:gd name="connsiteY55" fmla="*/ 1100060 h 1349375"/>
                <a:gd name="connsiteX56" fmla="*/ 3438895 w 3549650"/>
                <a:gd name="connsiteY56" fmla="*/ 1102915 h 1349375"/>
                <a:gd name="connsiteX57" fmla="*/ 3445242 w 3549650"/>
                <a:gd name="connsiteY57" fmla="*/ 1105452 h 1349375"/>
                <a:gd name="connsiteX58" fmla="*/ 3448416 w 3549650"/>
                <a:gd name="connsiteY58" fmla="*/ 1106721 h 1349375"/>
                <a:gd name="connsiteX59" fmla="*/ 3451272 w 3549650"/>
                <a:gd name="connsiteY59" fmla="*/ 1108307 h 1349375"/>
                <a:gd name="connsiteX60" fmla="*/ 3456984 w 3549650"/>
                <a:gd name="connsiteY60" fmla="*/ 1112431 h 1349375"/>
                <a:gd name="connsiteX61" fmla="*/ 3462379 w 3549650"/>
                <a:gd name="connsiteY61" fmla="*/ 1117188 h 1349375"/>
                <a:gd name="connsiteX62" fmla="*/ 3468409 w 3549650"/>
                <a:gd name="connsiteY62" fmla="*/ 1123215 h 1349375"/>
                <a:gd name="connsiteX63" fmla="*/ 3473486 w 3549650"/>
                <a:gd name="connsiteY63" fmla="*/ 1129876 h 1349375"/>
                <a:gd name="connsiteX64" fmla="*/ 3478881 w 3549650"/>
                <a:gd name="connsiteY64" fmla="*/ 1137172 h 1349375"/>
                <a:gd name="connsiteX65" fmla="*/ 3484276 w 3549650"/>
                <a:gd name="connsiteY65" fmla="*/ 1144467 h 1349375"/>
                <a:gd name="connsiteX66" fmla="*/ 3488719 w 3549650"/>
                <a:gd name="connsiteY66" fmla="*/ 1152714 h 1349375"/>
                <a:gd name="connsiteX67" fmla="*/ 3493162 w 3549650"/>
                <a:gd name="connsiteY67" fmla="*/ 1161279 h 1349375"/>
                <a:gd name="connsiteX68" fmla="*/ 3496970 w 3549650"/>
                <a:gd name="connsiteY68" fmla="*/ 1170477 h 1349375"/>
                <a:gd name="connsiteX69" fmla="*/ 3500461 w 3549650"/>
                <a:gd name="connsiteY69" fmla="*/ 1179359 h 1349375"/>
                <a:gd name="connsiteX70" fmla="*/ 3503317 w 3549650"/>
                <a:gd name="connsiteY70" fmla="*/ 1188557 h 1349375"/>
                <a:gd name="connsiteX71" fmla="*/ 3505221 w 3549650"/>
                <a:gd name="connsiteY71" fmla="*/ 1198390 h 1349375"/>
                <a:gd name="connsiteX72" fmla="*/ 3506491 w 3549650"/>
                <a:gd name="connsiteY72" fmla="*/ 1207589 h 1349375"/>
                <a:gd name="connsiteX73" fmla="*/ 3507125 w 3549650"/>
                <a:gd name="connsiteY73" fmla="*/ 1212030 h 1349375"/>
                <a:gd name="connsiteX74" fmla="*/ 3507125 w 3549650"/>
                <a:gd name="connsiteY74" fmla="*/ 1216471 h 1349375"/>
                <a:gd name="connsiteX75" fmla="*/ 3507125 w 3549650"/>
                <a:gd name="connsiteY75" fmla="*/ 1220911 h 1349375"/>
                <a:gd name="connsiteX76" fmla="*/ 3507125 w 3549650"/>
                <a:gd name="connsiteY76" fmla="*/ 1225352 h 1349375"/>
                <a:gd name="connsiteX77" fmla="*/ 3512838 w 3549650"/>
                <a:gd name="connsiteY77" fmla="*/ 1225669 h 1349375"/>
                <a:gd name="connsiteX78" fmla="*/ 3519185 w 3549650"/>
                <a:gd name="connsiteY78" fmla="*/ 1226621 h 1349375"/>
                <a:gd name="connsiteX79" fmla="*/ 3526166 w 3549650"/>
                <a:gd name="connsiteY79" fmla="*/ 1227890 h 1349375"/>
                <a:gd name="connsiteX80" fmla="*/ 3529975 w 3549650"/>
                <a:gd name="connsiteY80" fmla="*/ 1228841 h 1349375"/>
                <a:gd name="connsiteX81" fmla="*/ 3533465 w 3549650"/>
                <a:gd name="connsiteY81" fmla="*/ 1230110 h 1349375"/>
                <a:gd name="connsiteX82" fmla="*/ 3536956 w 3549650"/>
                <a:gd name="connsiteY82" fmla="*/ 1231696 h 1349375"/>
                <a:gd name="connsiteX83" fmla="*/ 3540130 w 3549650"/>
                <a:gd name="connsiteY83" fmla="*/ 1233916 h 1349375"/>
                <a:gd name="connsiteX84" fmla="*/ 3542986 w 3549650"/>
                <a:gd name="connsiteY84" fmla="*/ 1236137 h 1349375"/>
                <a:gd name="connsiteX85" fmla="*/ 3545842 w 3549650"/>
                <a:gd name="connsiteY85" fmla="*/ 1238674 h 1349375"/>
                <a:gd name="connsiteX86" fmla="*/ 3547429 w 3549650"/>
                <a:gd name="connsiteY86" fmla="*/ 1242163 h 1349375"/>
                <a:gd name="connsiteX87" fmla="*/ 3548381 w 3549650"/>
                <a:gd name="connsiteY87" fmla="*/ 1243749 h 1349375"/>
                <a:gd name="connsiteX88" fmla="*/ 3548698 w 3549650"/>
                <a:gd name="connsiteY88" fmla="*/ 1245335 h 1349375"/>
                <a:gd name="connsiteX89" fmla="*/ 3549650 w 3549650"/>
                <a:gd name="connsiteY89" fmla="*/ 1249459 h 1349375"/>
                <a:gd name="connsiteX90" fmla="*/ 3549650 w 3549650"/>
                <a:gd name="connsiteY90" fmla="*/ 1254217 h 1349375"/>
                <a:gd name="connsiteX91" fmla="*/ 3549015 w 3549650"/>
                <a:gd name="connsiteY91" fmla="*/ 1259292 h 1349375"/>
                <a:gd name="connsiteX92" fmla="*/ 3548698 w 3549650"/>
                <a:gd name="connsiteY92" fmla="*/ 1262147 h 1349375"/>
                <a:gd name="connsiteX93" fmla="*/ 3547746 w 3549650"/>
                <a:gd name="connsiteY93" fmla="*/ 1264684 h 1349375"/>
                <a:gd name="connsiteX94" fmla="*/ 3546794 w 3549650"/>
                <a:gd name="connsiteY94" fmla="*/ 1267856 h 1349375"/>
                <a:gd name="connsiteX95" fmla="*/ 3545525 w 3549650"/>
                <a:gd name="connsiteY95" fmla="*/ 1271028 h 1349375"/>
                <a:gd name="connsiteX96" fmla="*/ 3543938 w 3549650"/>
                <a:gd name="connsiteY96" fmla="*/ 1273883 h 1349375"/>
                <a:gd name="connsiteX97" fmla="*/ 3542034 w 3549650"/>
                <a:gd name="connsiteY97" fmla="*/ 1277372 h 1349375"/>
                <a:gd name="connsiteX98" fmla="*/ 3539812 w 3549650"/>
                <a:gd name="connsiteY98" fmla="*/ 1280227 h 1349375"/>
                <a:gd name="connsiteX99" fmla="*/ 3537274 w 3549650"/>
                <a:gd name="connsiteY99" fmla="*/ 1283399 h 1349375"/>
                <a:gd name="connsiteX100" fmla="*/ 3534417 w 3549650"/>
                <a:gd name="connsiteY100" fmla="*/ 1286888 h 1349375"/>
                <a:gd name="connsiteX101" fmla="*/ 3531244 w 3549650"/>
                <a:gd name="connsiteY101" fmla="*/ 1290060 h 1349375"/>
                <a:gd name="connsiteX102" fmla="*/ 3527436 w 3549650"/>
                <a:gd name="connsiteY102" fmla="*/ 1293549 h 1349375"/>
                <a:gd name="connsiteX103" fmla="*/ 3523310 w 3549650"/>
                <a:gd name="connsiteY103" fmla="*/ 1297038 h 1349375"/>
                <a:gd name="connsiteX104" fmla="*/ 3518867 w 3549650"/>
                <a:gd name="connsiteY104" fmla="*/ 1300210 h 1349375"/>
                <a:gd name="connsiteX105" fmla="*/ 3513790 w 3549650"/>
                <a:gd name="connsiteY105" fmla="*/ 1303699 h 1349375"/>
                <a:gd name="connsiteX106" fmla="*/ 3508395 w 3549650"/>
                <a:gd name="connsiteY106" fmla="*/ 1306871 h 1349375"/>
                <a:gd name="connsiteX107" fmla="*/ 3502365 w 3549650"/>
                <a:gd name="connsiteY107" fmla="*/ 1310043 h 1349375"/>
                <a:gd name="connsiteX108" fmla="*/ 3496018 w 3549650"/>
                <a:gd name="connsiteY108" fmla="*/ 1313215 h 1349375"/>
                <a:gd name="connsiteX109" fmla="*/ 3489036 w 3549650"/>
                <a:gd name="connsiteY109" fmla="*/ 1316387 h 1349375"/>
                <a:gd name="connsiteX110" fmla="*/ 3481420 w 3549650"/>
                <a:gd name="connsiteY110" fmla="*/ 1319559 h 1349375"/>
                <a:gd name="connsiteX111" fmla="*/ 3473169 w 3549650"/>
                <a:gd name="connsiteY111" fmla="*/ 1322731 h 1349375"/>
                <a:gd name="connsiteX112" fmla="*/ 3464601 w 3549650"/>
                <a:gd name="connsiteY112" fmla="*/ 1325586 h 1349375"/>
                <a:gd name="connsiteX113" fmla="*/ 3455397 w 3549650"/>
                <a:gd name="connsiteY113" fmla="*/ 1328440 h 1349375"/>
                <a:gd name="connsiteX114" fmla="*/ 3445560 w 3549650"/>
                <a:gd name="connsiteY114" fmla="*/ 1331295 h 1349375"/>
                <a:gd name="connsiteX115" fmla="*/ 3435087 w 3549650"/>
                <a:gd name="connsiteY115" fmla="*/ 1333833 h 1349375"/>
                <a:gd name="connsiteX116" fmla="*/ 3423980 w 3549650"/>
                <a:gd name="connsiteY116" fmla="*/ 1336053 h 1349375"/>
                <a:gd name="connsiteX117" fmla="*/ 3411921 w 3549650"/>
                <a:gd name="connsiteY117" fmla="*/ 1338908 h 1349375"/>
                <a:gd name="connsiteX118" fmla="*/ 3399544 w 3549650"/>
                <a:gd name="connsiteY118" fmla="*/ 1340811 h 1349375"/>
                <a:gd name="connsiteX119" fmla="*/ 3386215 w 3549650"/>
                <a:gd name="connsiteY119" fmla="*/ 1342714 h 1349375"/>
                <a:gd name="connsiteX120" fmla="*/ 3372887 w 3549650"/>
                <a:gd name="connsiteY120" fmla="*/ 1344300 h 1349375"/>
                <a:gd name="connsiteX121" fmla="*/ 3358606 w 3549650"/>
                <a:gd name="connsiteY121" fmla="*/ 1345886 h 1349375"/>
                <a:gd name="connsiteX122" fmla="*/ 3343691 w 3549650"/>
                <a:gd name="connsiteY122" fmla="*/ 1347155 h 1349375"/>
                <a:gd name="connsiteX123" fmla="*/ 3328775 w 3549650"/>
                <a:gd name="connsiteY123" fmla="*/ 1348106 h 1349375"/>
                <a:gd name="connsiteX124" fmla="*/ 3313225 w 3549650"/>
                <a:gd name="connsiteY124" fmla="*/ 1348741 h 1349375"/>
                <a:gd name="connsiteX125" fmla="*/ 3297040 w 3549650"/>
                <a:gd name="connsiteY125" fmla="*/ 1349058 h 1349375"/>
                <a:gd name="connsiteX126" fmla="*/ 3280855 w 3549650"/>
                <a:gd name="connsiteY126" fmla="*/ 1349375 h 1349375"/>
                <a:gd name="connsiteX127" fmla="*/ 3264353 w 3549650"/>
                <a:gd name="connsiteY127" fmla="*/ 1349375 h 1349375"/>
                <a:gd name="connsiteX128" fmla="*/ 3230714 w 3549650"/>
                <a:gd name="connsiteY128" fmla="*/ 1348741 h 1349375"/>
                <a:gd name="connsiteX129" fmla="*/ 3196441 w 3549650"/>
                <a:gd name="connsiteY129" fmla="*/ 1347789 h 1349375"/>
                <a:gd name="connsiteX130" fmla="*/ 3161849 w 3549650"/>
                <a:gd name="connsiteY130" fmla="*/ 1345886 h 1349375"/>
                <a:gd name="connsiteX131" fmla="*/ 3127258 w 3549650"/>
                <a:gd name="connsiteY131" fmla="*/ 1343349 h 1349375"/>
                <a:gd name="connsiteX132" fmla="*/ 3093619 w 3549650"/>
                <a:gd name="connsiteY132" fmla="*/ 1340811 h 1349375"/>
                <a:gd name="connsiteX133" fmla="*/ 3060298 w 3549650"/>
                <a:gd name="connsiteY133" fmla="*/ 1337956 h 1349375"/>
                <a:gd name="connsiteX134" fmla="*/ 3027928 w 3549650"/>
                <a:gd name="connsiteY134" fmla="*/ 1334467 h 1349375"/>
                <a:gd name="connsiteX135" fmla="*/ 2996828 w 3549650"/>
                <a:gd name="connsiteY135" fmla="*/ 1330978 h 1349375"/>
                <a:gd name="connsiteX136" fmla="*/ 2967949 w 3549650"/>
                <a:gd name="connsiteY136" fmla="*/ 1327489 h 1349375"/>
                <a:gd name="connsiteX137" fmla="*/ 2941292 w 3549650"/>
                <a:gd name="connsiteY137" fmla="*/ 1324000 h 1349375"/>
                <a:gd name="connsiteX138" fmla="*/ 2916538 w 3549650"/>
                <a:gd name="connsiteY138" fmla="*/ 1320510 h 1349375"/>
                <a:gd name="connsiteX139" fmla="*/ 2869571 w 3549650"/>
                <a:gd name="connsiteY139" fmla="*/ 1313215 h 1349375"/>
                <a:gd name="connsiteX140" fmla="*/ 2820699 w 3549650"/>
                <a:gd name="connsiteY140" fmla="*/ 1305602 h 1349375"/>
                <a:gd name="connsiteX141" fmla="*/ 2773097 w 3549650"/>
                <a:gd name="connsiteY141" fmla="*/ 1297672 h 1349375"/>
                <a:gd name="connsiteX142" fmla="*/ 2727398 w 3549650"/>
                <a:gd name="connsiteY142" fmla="*/ 1289743 h 1349375"/>
                <a:gd name="connsiteX143" fmla="*/ 2706453 w 3549650"/>
                <a:gd name="connsiteY143" fmla="*/ 1285936 h 1349375"/>
                <a:gd name="connsiteX144" fmla="*/ 2686460 w 3549650"/>
                <a:gd name="connsiteY144" fmla="*/ 1281813 h 1349375"/>
                <a:gd name="connsiteX145" fmla="*/ 2667737 w 3549650"/>
                <a:gd name="connsiteY145" fmla="*/ 1278006 h 1349375"/>
                <a:gd name="connsiteX146" fmla="*/ 2650917 w 3549650"/>
                <a:gd name="connsiteY146" fmla="*/ 1274200 h 1349375"/>
                <a:gd name="connsiteX147" fmla="*/ 2636002 w 3549650"/>
                <a:gd name="connsiteY147" fmla="*/ 1270711 h 1349375"/>
                <a:gd name="connsiteX148" fmla="*/ 2623308 w 3549650"/>
                <a:gd name="connsiteY148" fmla="*/ 1267222 h 1349375"/>
                <a:gd name="connsiteX149" fmla="*/ 2612835 w 3549650"/>
                <a:gd name="connsiteY149" fmla="*/ 1263733 h 1349375"/>
                <a:gd name="connsiteX150" fmla="*/ 2608710 w 3549650"/>
                <a:gd name="connsiteY150" fmla="*/ 1262147 h 1349375"/>
                <a:gd name="connsiteX151" fmla="*/ 2604902 w 3549650"/>
                <a:gd name="connsiteY151" fmla="*/ 1260561 h 1349375"/>
                <a:gd name="connsiteX152" fmla="*/ 2597920 w 3549650"/>
                <a:gd name="connsiteY152" fmla="*/ 1256754 h 1349375"/>
                <a:gd name="connsiteX153" fmla="*/ 2591256 w 3549650"/>
                <a:gd name="connsiteY153" fmla="*/ 1252948 h 1349375"/>
                <a:gd name="connsiteX154" fmla="*/ 2583956 w 3549650"/>
                <a:gd name="connsiteY154" fmla="*/ 1248507 h 1349375"/>
                <a:gd name="connsiteX155" fmla="*/ 2576657 w 3549650"/>
                <a:gd name="connsiteY155" fmla="*/ 1243749 h 1349375"/>
                <a:gd name="connsiteX156" fmla="*/ 2562059 w 3549650"/>
                <a:gd name="connsiteY156" fmla="*/ 1233599 h 1349375"/>
                <a:gd name="connsiteX157" fmla="*/ 2547779 w 3549650"/>
                <a:gd name="connsiteY157" fmla="*/ 1223132 h 1349375"/>
                <a:gd name="connsiteX158" fmla="*/ 2533815 w 3549650"/>
                <a:gd name="connsiteY158" fmla="*/ 1213616 h 1349375"/>
                <a:gd name="connsiteX159" fmla="*/ 2527151 w 3549650"/>
                <a:gd name="connsiteY159" fmla="*/ 1209809 h 1349375"/>
                <a:gd name="connsiteX160" fmla="*/ 2520804 w 3549650"/>
                <a:gd name="connsiteY160" fmla="*/ 1206003 h 1349375"/>
                <a:gd name="connsiteX161" fmla="*/ 2515409 w 3549650"/>
                <a:gd name="connsiteY161" fmla="*/ 1202831 h 1349375"/>
                <a:gd name="connsiteX162" fmla="*/ 2510014 w 3549650"/>
                <a:gd name="connsiteY162" fmla="*/ 1200611 h 1349375"/>
                <a:gd name="connsiteX163" fmla="*/ 2505571 w 3549650"/>
                <a:gd name="connsiteY163" fmla="*/ 1199342 h 1349375"/>
                <a:gd name="connsiteX164" fmla="*/ 2503350 w 3549650"/>
                <a:gd name="connsiteY164" fmla="*/ 1199025 h 1349375"/>
                <a:gd name="connsiteX165" fmla="*/ 2501446 w 3549650"/>
                <a:gd name="connsiteY165" fmla="*/ 1198708 h 1349375"/>
                <a:gd name="connsiteX166" fmla="*/ 2499542 w 3549650"/>
                <a:gd name="connsiteY166" fmla="*/ 1199025 h 1349375"/>
                <a:gd name="connsiteX167" fmla="*/ 2497955 w 3549650"/>
                <a:gd name="connsiteY167" fmla="*/ 1199659 h 1349375"/>
                <a:gd name="connsiteX168" fmla="*/ 2496368 w 3549650"/>
                <a:gd name="connsiteY168" fmla="*/ 1200611 h 1349375"/>
                <a:gd name="connsiteX169" fmla="*/ 2494464 w 3549650"/>
                <a:gd name="connsiteY169" fmla="*/ 1201562 h 1349375"/>
                <a:gd name="connsiteX170" fmla="*/ 2492877 w 3549650"/>
                <a:gd name="connsiteY170" fmla="*/ 1203148 h 1349375"/>
                <a:gd name="connsiteX171" fmla="*/ 2491608 w 3549650"/>
                <a:gd name="connsiteY171" fmla="*/ 1205052 h 1349375"/>
                <a:gd name="connsiteX172" fmla="*/ 2489069 w 3549650"/>
                <a:gd name="connsiteY172" fmla="*/ 1209492 h 1349375"/>
                <a:gd name="connsiteX173" fmla="*/ 2486530 w 3549650"/>
                <a:gd name="connsiteY173" fmla="*/ 1214567 h 1349375"/>
                <a:gd name="connsiteX174" fmla="*/ 2484626 w 3549650"/>
                <a:gd name="connsiteY174" fmla="*/ 1220277 h 1349375"/>
                <a:gd name="connsiteX175" fmla="*/ 2483039 w 3549650"/>
                <a:gd name="connsiteY175" fmla="*/ 1226621 h 1349375"/>
                <a:gd name="connsiteX176" fmla="*/ 2481453 w 3549650"/>
                <a:gd name="connsiteY176" fmla="*/ 1232965 h 1349375"/>
                <a:gd name="connsiteX177" fmla="*/ 2479231 w 3549650"/>
                <a:gd name="connsiteY177" fmla="*/ 1245335 h 1349375"/>
                <a:gd name="connsiteX178" fmla="*/ 2477327 w 3549650"/>
                <a:gd name="connsiteY178" fmla="*/ 1256437 h 1349375"/>
                <a:gd name="connsiteX179" fmla="*/ 2476375 w 3549650"/>
                <a:gd name="connsiteY179" fmla="*/ 1267222 h 1349375"/>
                <a:gd name="connsiteX180" fmla="*/ 2467489 w 3549650"/>
                <a:gd name="connsiteY180" fmla="*/ 1265953 h 1349375"/>
                <a:gd name="connsiteX181" fmla="*/ 2444323 w 3549650"/>
                <a:gd name="connsiteY181" fmla="*/ 1262464 h 1349375"/>
                <a:gd name="connsiteX182" fmla="*/ 2428138 w 3549650"/>
                <a:gd name="connsiteY182" fmla="*/ 1260243 h 1349375"/>
                <a:gd name="connsiteX183" fmla="*/ 2410366 w 3549650"/>
                <a:gd name="connsiteY183" fmla="*/ 1257071 h 1349375"/>
                <a:gd name="connsiteX184" fmla="*/ 2390691 w 3549650"/>
                <a:gd name="connsiteY184" fmla="*/ 1253582 h 1349375"/>
                <a:gd name="connsiteX185" fmla="*/ 2370380 w 3549650"/>
                <a:gd name="connsiteY185" fmla="*/ 1249459 h 1349375"/>
                <a:gd name="connsiteX186" fmla="*/ 2349435 w 3549650"/>
                <a:gd name="connsiteY186" fmla="*/ 1245018 h 1349375"/>
                <a:gd name="connsiteX187" fmla="*/ 2328808 w 3549650"/>
                <a:gd name="connsiteY187" fmla="*/ 1239943 h 1349375"/>
                <a:gd name="connsiteX188" fmla="*/ 2308815 w 3549650"/>
                <a:gd name="connsiteY188" fmla="*/ 1234868 h 1349375"/>
                <a:gd name="connsiteX189" fmla="*/ 2299294 w 3549650"/>
                <a:gd name="connsiteY189" fmla="*/ 1232013 h 1349375"/>
                <a:gd name="connsiteX190" fmla="*/ 2290091 w 3549650"/>
                <a:gd name="connsiteY190" fmla="*/ 1229158 h 1349375"/>
                <a:gd name="connsiteX191" fmla="*/ 2281205 w 3549650"/>
                <a:gd name="connsiteY191" fmla="*/ 1225986 h 1349375"/>
                <a:gd name="connsiteX192" fmla="*/ 2272954 w 3549650"/>
                <a:gd name="connsiteY192" fmla="*/ 1222814 h 1349375"/>
                <a:gd name="connsiteX193" fmla="*/ 2265338 w 3549650"/>
                <a:gd name="connsiteY193" fmla="*/ 1219642 h 1349375"/>
                <a:gd name="connsiteX194" fmla="*/ 2258039 w 3549650"/>
                <a:gd name="connsiteY194" fmla="*/ 1216471 h 1349375"/>
                <a:gd name="connsiteX195" fmla="*/ 2251692 w 3549650"/>
                <a:gd name="connsiteY195" fmla="*/ 1212981 h 1349375"/>
                <a:gd name="connsiteX196" fmla="*/ 2246297 w 3549650"/>
                <a:gd name="connsiteY196" fmla="*/ 1209492 h 1349375"/>
                <a:gd name="connsiteX197" fmla="*/ 2241537 w 3549650"/>
                <a:gd name="connsiteY197" fmla="*/ 1205686 h 1349375"/>
                <a:gd name="connsiteX198" fmla="*/ 2238046 w 3549650"/>
                <a:gd name="connsiteY198" fmla="*/ 1202197 h 1349375"/>
                <a:gd name="connsiteX199" fmla="*/ 2234555 w 3549650"/>
                <a:gd name="connsiteY199" fmla="*/ 1198390 h 1349375"/>
                <a:gd name="connsiteX200" fmla="*/ 2231699 w 3549650"/>
                <a:gd name="connsiteY200" fmla="*/ 1194584 h 1349375"/>
                <a:gd name="connsiteX201" fmla="*/ 2229160 w 3549650"/>
                <a:gd name="connsiteY201" fmla="*/ 1190778 h 1349375"/>
                <a:gd name="connsiteX202" fmla="*/ 2226621 w 3549650"/>
                <a:gd name="connsiteY202" fmla="*/ 1186654 h 1349375"/>
                <a:gd name="connsiteX203" fmla="*/ 2222496 w 3549650"/>
                <a:gd name="connsiteY203" fmla="*/ 1179042 h 1349375"/>
                <a:gd name="connsiteX204" fmla="*/ 2219322 w 3549650"/>
                <a:gd name="connsiteY204" fmla="*/ 1171746 h 1349375"/>
                <a:gd name="connsiteX205" fmla="*/ 2216783 w 3549650"/>
                <a:gd name="connsiteY205" fmla="*/ 1164133 h 1349375"/>
                <a:gd name="connsiteX206" fmla="*/ 2214879 w 3549650"/>
                <a:gd name="connsiteY206" fmla="*/ 1156838 h 1349375"/>
                <a:gd name="connsiteX207" fmla="*/ 2213610 w 3549650"/>
                <a:gd name="connsiteY207" fmla="*/ 1149225 h 1349375"/>
                <a:gd name="connsiteX208" fmla="*/ 2212975 w 3549650"/>
                <a:gd name="connsiteY208" fmla="*/ 1142247 h 1349375"/>
                <a:gd name="connsiteX209" fmla="*/ 2212975 w 3549650"/>
                <a:gd name="connsiteY209" fmla="*/ 1135269 h 1349375"/>
                <a:gd name="connsiteX210" fmla="*/ 2213293 w 3549650"/>
                <a:gd name="connsiteY210" fmla="*/ 1128925 h 1349375"/>
                <a:gd name="connsiteX211" fmla="*/ 2213927 w 3549650"/>
                <a:gd name="connsiteY211" fmla="*/ 1122898 h 1349375"/>
                <a:gd name="connsiteX212" fmla="*/ 2214562 w 3549650"/>
                <a:gd name="connsiteY212" fmla="*/ 1116871 h 1349375"/>
                <a:gd name="connsiteX213" fmla="*/ 2215831 w 3549650"/>
                <a:gd name="connsiteY213" fmla="*/ 1111796 h 1349375"/>
                <a:gd name="connsiteX214" fmla="*/ 2216783 w 3549650"/>
                <a:gd name="connsiteY214" fmla="*/ 1106721 h 1349375"/>
                <a:gd name="connsiteX215" fmla="*/ 2219640 w 3549650"/>
                <a:gd name="connsiteY215" fmla="*/ 1098791 h 1349375"/>
                <a:gd name="connsiteX216" fmla="*/ 2222178 w 3549650"/>
                <a:gd name="connsiteY216" fmla="*/ 1090861 h 1349375"/>
                <a:gd name="connsiteX217" fmla="*/ 2224717 w 3549650"/>
                <a:gd name="connsiteY217" fmla="*/ 1082297 h 1349375"/>
                <a:gd name="connsiteX218" fmla="*/ 2227891 w 3549650"/>
                <a:gd name="connsiteY218" fmla="*/ 1072781 h 1349375"/>
                <a:gd name="connsiteX219" fmla="*/ 2231064 w 3549650"/>
                <a:gd name="connsiteY219" fmla="*/ 1062948 h 1349375"/>
                <a:gd name="connsiteX220" fmla="*/ 2234238 w 3549650"/>
                <a:gd name="connsiteY220" fmla="*/ 1053749 h 1349375"/>
                <a:gd name="connsiteX221" fmla="*/ 2238046 w 3549650"/>
                <a:gd name="connsiteY221" fmla="*/ 1045502 h 1349375"/>
                <a:gd name="connsiteX222" fmla="*/ 2239950 w 3549650"/>
                <a:gd name="connsiteY222" fmla="*/ 1042013 h 1349375"/>
                <a:gd name="connsiteX223" fmla="*/ 2241854 w 3549650"/>
                <a:gd name="connsiteY223" fmla="*/ 1038524 h 1349375"/>
                <a:gd name="connsiteX224" fmla="*/ 2244075 w 3549650"/>
                <a:gd name="connsiteY224" fmla="*/ 1035987 h 1349375"/>
                <a:gd name="connsiteX225" fmla="*/ 2246297 w 3549650"/>
                <a:gd name="connsiteY225" fmla="*/ 1033766 h 1349375"/>
                <a:gd name="connsiteX226" fmla="*/ 2254548 w 3549650"/>
                <a:gd name="connsiteY226" fmla="*/ 1026471 h 1349375"/>
                <a:gd name="connsiteX227" fmla="*/ 2258039 w 3549650"/>
                <a:gd name="connsiteY227" fmla="*/ 1022664 h 1349375"/>
                <a:gd name="connsiteX228" fmla="*/ 2261212 w 3549650"/>
                <a:gd name="connsiteY228" fmla="*/ 1018858 h 1349375"/>
                <a:gd name="connsiteX229" fmla="*/ 2264068 w 3549650"/>
                <a:gd name="connsiteY229" fmla="*/ 1014417 h 1349375"/>
                <a:gd name="connsiteX230" fmla="*/ 2265338 w 3549650"/>
                <a:gd name="connsiteY230" fmla="*/ 1012197 h 1349375"/>
                <a:gd name="connsiteX231" fmla="*/ 2266290 w 3549650"/>
                <a:gd name="connsiteY231" fmla="*/ 1009977 h 1349375"/>
                <a:gd name="connsiteX232" fmla="*/ 2266925 w 3549650"/>
                <a:gd name="connsiteY232" fmla="*/ 1007439 h 1349375"/>
                <a:gd name="connsiteX233" fmla="*/ 2267559 w 3549650"/>
                <a:gd name="connsiteY233" fmla="*/ 1004584 h 1349375"/>
                <a:gd name="connsiteX234" fmla="*/ 2267877 w 3549650"/>
                <a:gd name="connsiteY234" fmla="*/ 1001730 h 1349375"/>
                <a:gd name="connsiteX235" fmla="*/ 2267877 w 3549650"/>
                <a:gd name="connsiteY235" fmla="*/ 998875 h 1349375"/>
                <a:gd name="connsiteX236" fmla="*/ 2268194 w 3549650"/>
                <a:gd name="connsiteY236" fmla="*/ 989993 h 1349375"/>
                <a:gd name="connsiteX237" fmla="*/ 2269463 w 3549650"/>
                <a:gd name="connsiteY237" fmla="*/ 976354 h 1349375"/>
                <a:gd name="connsiteX238" fmla="*/ 2272002 w 3549650"/>
                <a:gd name="connsiteY238" fmla="*/ 959225 h 1349375"/>
                <a:gd name="connsiteX239" fmla="*/ 2274858 w 3549650"/>
                <a:gd name="connsiteY239" fmla="*/ 939559 h 1349375"/>
                <a:gd name="connsiteX240" fmla="*/ 2278349 w 3549650"/>
                <a:gd name="connsiteY240" fmla="*/ 917356 h 1349375"/>
                <a:gd name="connsiteX241" fmla="*/ 2282792 w 3549650"/>
                <a:gd name="connsiteY241" fmla="*/ 894518 h 1349375"/>
                <a:gd name="connsiteX242" fmla="*/ 2287552 w 3549650"/>
                <a:gd name="connsiteY242" fmla="*/ 871362 h 1349375"/>
                <a:gd name="connsiteX243" fmla="*/ 2292947 w 3549650"/>
                <a:gd name="connsiteY243" fmla="*/ 848524 h 1349375"/>
                <a:gd name="connsiteX244" fmla="*/ 2295803 w 3549650"/>
                <a:gd name="connsiteY244" fmla="*/ 837740 h 1349375"/>
                <a:gd name="connsiteX245" fmla="*/ 2299294 w 3549650"/>
                <a:gd name="connsiteY245" fmla="*/ 826321 h 1349375"/>
                <a:gd name="connsiteX246" fmla="*/ 2303102 w 3549650"/>
                <a:gd name="connsiteY246" fmla="*/ 814267 h 1349375"/>
                <a:gd name="connsiteX247" fmla="*/ 2307228 w 3549650"/>
                <a:gd name="connsiteY247" fmla="*/ 802214 h 1349375"/>
                <a:gd name="connsiteX248" fmla="*/ 2311988 w 3549650"/>
                <a:gd name="connsiteY248" fmla="*/ 790478 h 1349375"/>
                <a:gd name="connsiteX249" fmla="*/ 2317066 w 3549650"/>
                <a:gd name="connsiteY249" fmla="*/ 778424 h 1349375"/>
                <a:gd name="connsiteX250" fmla="*/ 2322778 w 3549650"/>
                <a:gd name="connsiteY250" fmla="*/ 767005 h 1349375"/>
                <a:gd name="connsiteX251" fmla="*/ 2328490 w 3549650"/>
                <a:gd name="connsiteY251" fmla="*/ 755903 h 1349375"/>
                <a:gd name="connsiteX252" fmla="*/ 2335155 w 3549650"/>
                <a:gd name="connsiteY252" fmla="*/ 745119 h 1349375"/>
                <a:gd name="connsiteX253" fmla="*/ 2338328 w 3549650"/>
                <a:gd name="connsiteY253" fmla="*/ 740361 h 1349375"/>
                <a:gd name="connsiteX254" fmla="*/ 2341819 w 3549650"/>
                <a:gd name="connsiteY254" fmla="*/ 735286 h 1349375"/>
                <a:gd name="connsiteX255" fmla="*/ 2345310 w 3549650"/>
                <a:gd name="connsiteY255" fmla="*/ 731162 h 1349375"/>
                <a:gd name="connsiteX256" fmla="*/ 2349435 w 3549650"/>
                <a:gd name="connsiteY256" fmla="*/ 726721 h 1349375"/>
                <a:gd name="connsiteX257" fmla="*/ 2352926 w 3549650"/>
                <a:gd name="connsiteY257" fmla="*/ 722915 h 1349375"/>
                <a:gd name="connsiteX258" fmla="*/ 2356734 w 3549650"/>
                <a:gd name="connsiteY258" fmla="*/ 719109 h 1349375"/>
                <a:gd name="connsiteX259" fmla="*/ 2361177 w 3549650"/>
                <a:gd name="connsiteY259" fmla="*/ 715620 h 1349375"/>
                <a:gd name="connsiteX260" fmla="*/ 2364986 w 3549650"/>
                <a:gd name="connsiteY260" fmla="*/ 712765 h 1349375"/>
                <a:gd name="connsiteX261" fmla="*/ 2369428 w 3549650"/>
                <a:gd name="connsiteY261" fmla="*/ 709910 h 1349375"/>
                <a:gd name="connsiteX262" fmla="*/ 2373871 w 3549650"/>
                <a:gd name="connsiteY262" fmla="*/ 707690 h 1349375"/>
                <a:gd name="connsiteX263" fmla="*/ 2378632 w 3549650"/>
                <a:gd name="connsiteY263" fmla="*/ 705787 h 1349375"/>
                <a:gd name="connsiteX264" fmla="*/ 2383392 w 3549650"/>
                <a:gd name="connsiteY264" fmla="*/ 704518 h 1349375"/>
                <a:gd name="connsiteX265" fmla="*/ 2387835 w 3549650"/>
                <a:gd name="connsiteY265" fmla="*/ 703566 h 1349375"/>
                <a:gd name="connsiteX266" fmla="*/ 2392912 w 3549650"/>
                <a:gd name="connsiteY266" fmla="*/ 702615 h 1349375"/>
                <a:gd name="connsiteX267" fmla="*/ 2397673 w 3549650"/>
                <a:gd name="connsiteY267" fmla="*/ 711179 h 1349375"/>
                <a:gd name="connsiteX268" fmla="*/ 2403067 w 3549650"/>
                <a:gd name="connsiteY268" fmla="*/ 721012 h 1349375"/>
                <a:gd name="connsiteX269" fmla="*/ 2407828 w 3549650"/>
                <a:gd name="connsiteY269" fmla="*/ 730845 h 1349375"/>
                <a:gd name="connsiteX270" fmla="*/ 2412588 w 3549650"/>
                <a:gd name="connsiteY270" fmla="*/ 741312 h 1349375"/>
                <a:gd name="connsiteX271" fmla="*/ 2417031 w 3549650"/>
                <a:gd name="connsiteY271" fmla="*/ 751780 h 1349375"/>
                <a:gd name="connsiteX272" fmla="*/ 2420839 w 3549650"/>
                <a:gd name="connsiteY272" fmla="*/ 762564 h 1349375"/>
                <a:gd name="connsiteX273" fmla="*/ 2424012 w 3549650"/>
                <a:gd name="connsiteY273" fmla="*/ 773349 h 1349375"/>
                <a:gd name="connsiteX274" fmla="*/ 2425282 w 3549650"/>
                <a:gd name="connsiteY274" fmla="*/ 778424 h 1349375"/>
                <a:gd name="connsiteX275" fmla="*/ 2426551 w 3549650"/>
                <a:gd name="connsiteY275" fmla="*/ 783817 h 1349375"/>
                <a:gd name="connsiteX276" fmla="*/ 2427503 w 3549650"/>
                <a:gd name="connsiteY276" fmla="*/ 787940 h 1349375"/>
                <a:gd name="connsiteX277" fmla="*/ 2429090 w 3549650"/>
                <a:gd name="connsiteY277" fmla="*/ 792381 h 1349375"/>
                <a:gd name="connsiteX278" fmla="*/ 2431312 w 3549650"/>
                <a:gd name="connsiteY278" fmla="*/ 796187 h 1349375"/>
                <a:gd name="connsiteX279" fmla="*/ 2434168 w 3549650"/>
                <a:gd name="connsiteY279" fmla="*/ 800311 h 1349375"/>
                <a:gd name="connsiteX280" fmla="*/ 2437659 w 3549650"/>
                <a:gd name="connsiteY280" fmla="*/ 803800 h 1349375"/>
                <a:gd name="connsiteX281" fmla="*/ 2441149 w 3549650"/>
                <a:gd name="connsiteY281" fmla="*/ 807606 h 1349375"/>
                <a:gd name="connsiteX282" fmla="*/ 2445592 w 3549650"/>
                <a:gd name="connsiteY282" fmla="*/ 810778 h 1349375"/>
                <a:gd name="connsiteX283" fmla="*/ 2449718 w 3549650"/>
                <a:gd name="connsiteY283" fmla="*/ 813633 h 1349375"/>
                <a:gd name="connsiteX284" fmla="*/ 2454795 w 3549650"/>
                <a:gd name="connsiteY284" fmla="*/ 816805 h 1349375"/>
                <a:gd name="connsiteX285" fmla="*/ 2459873 w 3549650"/>
                <a:gd name="connsiteY285" fmla="*/ 819342 h 1349375"/>
                <a:gd name="connsiteX286" fmla="*/ 2465585 w 3549650"/>
                <a:gd name="connsiteY286" fmla="*/ 821880 h 1349375"/>
                <a:gd name="connsiteX287" fmla="*/ 2471298 w 3549650"/>
                <a:gd name="connsiteY287" fmla="*/ 824100 h 1349375"/>
                <a:gd name="connsiteX288" fmla="*/ 2477010 w 3549650"/>
                <a:gd name="connsiteY288" fmla="*/ 826321 h 1349375"/>
                <a:gd name="connsiteX289" fmla="*/ 2483357 w 3549650"/>
                <a:gd name="connsiteY289" fmla="*/ 828224 h 1349375"/>
                <a:gd name="connsiteX290" fmla="*/ 2489704 w 3549650"/>
                <a:gd name="connsiteY290" fmla="*/ 830127 h 1349375"/>
                <a:gd name="connsiteX291" fmla="*/ 2496051 w 3549650"/>
                <a:gd name="connsiteY291" fmla="*/ 831396 h 1349375"/>
                <a:gd name="connsiteX292" fmla="*/ 2508745 w 3549650"/>
                <a:gd name="connsiteY292" fmla="*/ 834251 h 1349375"/>
                <a:gd name="connsiteX293" fmla="*/ 2522073 w 3549650"/>
                <a:gd name="connsiteY293" fmla="*/ 836154 h 1349375"/>
                <a:gd name="connsiteX294" fmla="*/ 2534450 w 3549650"/>
                <a:gd name="connsiteY294" fmla="*/ 837105 h 1349375"/>
                <a:gd name="connsiteX295" fmla="*/ 2546192 w 3549650"/>
                <a:gd name="connsiteY295" fmla="*/ 837740 h 1349375"/>
                <a:gd name="connsiteX296" fmla="*/ 2557617 w 3549650"/>
                <a:gd name="connsiteY296" fmla="*/ 837423 h 1349375"/>
                <a:gd name="connsiteX297" fmla="*/ 2562694 w 3549650"/>
                <a:gd name="connsiteY297" fmla="*/ 836788 h 1349375"/>
                <a:gd name="connsiteX298" fmla="*/ 2567772 w 3549650"/>
                <a:gd name="connsiteY298" fmla="*/ 836154 h 1349375"/>
                <a:gd name="connsiteX299" fmla="*/ 2571897 w 3549650"/>
                <a:gd name="connsiteY299" fmla="*/ 835519 h 1349375"/>
                <a:gd name="connsiteX300" fmla="*/ 2576340 w 3549650"/>
                <a:gd name="connsiteY300" fmla="*/ 834568 h 1349375"/>
                <a:gd name="connsiteX301" fmla="*/ 2579831 w 3549650"/>
                <a:gd name="connsiteY301" fmla="*/ 833616 h 1349375"/>
                <a:gd name="connsiteX302" fmla="*/ 2583322 w 3549650"/>
                <a:gd name="connsiteY302" fmla="*/ 832030 h 1349375"/>
                <a:gd name="connsiteX303" fmla="*/ 2589669 w 3549650"/>
                <a:gd name="connsiteY303" fmla="*/ 828541 h 1349375"/>
                <a:gd name="connsiteX304" fmla="*/ 2597920 w 3549650"/>
                <a:gd name="connsiteY304" fmla="*/ 823466 h 1349375"/>
                <a:gd name="connsiteX305" fmla="*/ 2607440 w 3549650"/>
                <a:gd name="connsiteY305" fmla="*/ 817439 h 1349375"/>
                <a:gd name="connsiteX306" fmla="*/ 2618548 w 3549650"/>
                <a:gd name="connsiteY306" fmla="*/ 810461 h 1349375"/>
                <a:gd name="connsiteX307" fmla="*/ 2641714 w 3549650"/>
                <a:gd name="connsiteY307" fmla="*/ 794284 h 1349375"/>
                <a:gd name="connsiteX308" fmla="*/ 2666785 w 3549650"/>
                <a:gd name="connsiteY308" fmla="*/ 777473 h 1349375"/>
                <a:gd name="connsiteX309" fmla="*/ 2679796 w 3549650"/>
                <a:gd name="connsiteY309" fmla="*/ 769226 h 1349375"/>
                <a:gd name="connsiteX310" fmla="*/ 2691855 w 3549650"/>
                <a:gd name="connsiteY310" fmla="*/ 761296 h 1349375"/>
                <a:gd name="connsiteX311" fmla="*/ 2703915 w 3549650"/>
                <a:gd name="connsiteY311" fmla="*/ 754000 h 1349375"/>
                <a:gd name="connsiteX312" fmla="*/ 2715022 w 3549650"/>
                <a:gd name="connsiteY312" fmla="*/ 747656 h 1349375"/>
                <a:gd name="connsiteX313" fmla="*/ 2725177 w 3549650"/>
                <a:gd name="connsiteY313" fmla="*/ 742264 h 1349375"/>
                <a:gd name="connsiteX314" fmla="*/ 2729937 w 3549650"/>
                <a:gd name="connsiteY314" fmla="*/ 740361 h 1349375"/>
                <a:gd name="connsiteX315" fmla="*/ 2734380 w 3549650"/>
                <a:gd name="connsiteY315" fmla="*/ 738458 h 1349375"/>
                <a:gd name="connsiteX316" fmla="*/ 2738506 w 3549650"/>
                <a:gd name="connsiteY316" fmla="*/ 736872 h 1349375"/>
                <a:gd name="connsiteX317" fmla="*/ 2741996 w 3549650"/>
                <a:gd name="connsiteY317" fmla="*/ 735920 h 1349375"/>
                <a:gd name="connsiteX318" fmla="*/ 2745170 w 3549650"/>
                <a:gd name="connsiteY318" fmla="*/ 735286 h 1349375"/>
                <a:gd name="connsiteX319" fmla="*/ 2748343 w 3549650"/>
                <a:gd name="connsiteY319" fmla="*/ 735286 h 1349375"/>
                <a:gd name="connsiteX320" fmla="*/ 2752786 w 3549650"/>
                <a:gd name="connsiteY320" fmla="*/ 735286 h 1349375"/>
                <a:gd name="connsiteX321" fmla="*/ 2756277 w 3549650"/>
                <a:gd name="connsiteY321" fmla="*/ 734969 h 1349375"/>
                <a:gd name="connsiteX322" fmla="*/ 2758499 w 3549650"/>
                <a:gd name="connsiteY322" fmla="*/ 734017 h 1349375"/>
                <a:gd name="connsiteX323" fmla="*/ 2759451 w 3549650"/>
                <a:gd name="connsiteY323" fmla="*/ 733383 h 1349375"/>
                <a:gd name="connsiteX324" fmla="*/ 2760085 w 3549650"/>
                <a:gd name="connsiteY324" fmla="*/ 732748 h 1349375"/>
                <a:gd name="connsiteX325" fmla="*/ 2760720 w 3549650"/>
                <a:gd name="connsiteY325" fmla="*/ 731479 h 1349375"/>
                <a:gd name="connsiteX326" fmla="*/ 2760720 w 3549650"/>
                <a:gd name="connsiteY326" fmla="*/ 729576 h 1349375"/>
                <a:gd name="connsiteX327" fmla="*/ 2760403 w 3549650"/>
                <a:gd name="connsiteY327" fmla="*/ 727356 h 1349375"/>
                <a:gd name="connsiteX328" fmla="*/ 2759768 w 3549650"/>
                <a:gd name="connsiteY328" fmla="*/ 725453 h 1349375"/>
                <a:gd name="connsiteX329" fmla="*/ 2758499 w 3549650"/>
                <a:gd name="connsiteY329" fmla="*/ 721012 h 1349375"/>
                <a:gd name="connsiteX330" fmla="*/ 2757864 w 3549650"/>
                <a:gd name="connsiteY330" fmla="*/ 718474 h 1349375"/>
                <a:gd name="connsiteX331" fmla="*/ 2757864 w 3549650"/>
                <a:gd name="connsiteY331" fmla="*/ 716571 h 1349375"/>
                <a:gd name="connsiteX332" fmla="*/ 2758499 w 3549650"/>
                <a:gd name="connsiteY332" fmla="*/ 714668 h 1349375"/>
                <a:gd name="connsiteX333" fmla="*/ 2758816 w 3549650"/>
                <a:gd name="connsiteY333" fmla="*/ 713716 h 1349375"/>
                <a:gd name="connsiteX334" fmla="*/ 2759768 w 3549650"/>
                <a:gd name="connsiteY334" fmla="*/ 713082 h 1349375"/>
                <a:gd name="connsiteX335" fmla="*/ 2760403 w 3549650"/>
                <a:gd name="connsiteY335" fmla="*/ 712130 h 1349375"/>
                <a:gd name="connsiteX336" fmla="*/ 2761672 w 3549650"/>
                <a:gd name="connsiteY336" fmla="*/ 711179 h 1349375"/>
                <a:gd name="connsiteX337" fmla="*/ 2765163 w 3549650"/>
                <a:gd name="connsiteY337" fmla="*/ 710227 h 1349375"/>
                <a:gd name="connsiteX338" fmla="*/ 2779761 w 3549650"/>
                <a:gd name="connsiteY338" fmla="*/ 706738 h 1349375"/>
                <a:gd name="connsiteX339" fmla="*/ 2803880 w 3549650"/>
                <a:gd name="connsiteY339" fmla="*/ 701029 h 1349375"/>
                <a:gd name="connsiteX340" fmla="*/ 2818478 w 3549650"/>
                <a:gd name="connsiteY340" fmla="*/ 697857 h 1349375"/>
                <a:gd name="connsiteX341" fmla="*/ 2834028 w 3549650"/>
                <a:gd name="connsiteY341" fmla="*/ 694368 h 1349375"/>
                <a:gd name="connsiteX342" fmla="*/ 2849578 w 3549650"/>
                <a:gd name="connsiteY342" fmla="*/ 691513 h 1349375"/>
                <a:gd name="connsiteX343" fmla="*/ 334988 w 3549650"/>
                <a:gd name="connsiteY343" fmla="*/ 0 h 1349375"/>
                <a:gd name="connsiteX344" fmla="*/ 329903 w 3549650"/>
                <a:gd name="connsiteY344" fmla="*/ 6036 h 1349375"/>
                <a:gd name="connsiteX345" fmla="*/ 325136 w 3549650"/>
                <a:gd name="connsiteY345" fmla="*/ 13343 h 1349375"/>
                <a:gd name="connsiteX346" fmla="*/ 320368 w 3549650"/>
                <a:gd name="connsiteY346" fmla="*/ 21286 h 1349375"/>
                <a:gd name="connsiteX347" fmla="*/ 316236 w 3549650"/>
                <a:gd name="connsiteY347" fmla="*/ 29863 h 1349375"/>
                <a:gd name="connsiteX348" fmla="*/ 314329 w 3549650"/>
                <a:gd name="connsiteY348" fmla="*/ 33993 h 1349375"/>
                <a:gd name="connsiteX349" fmla="*/ 312423 w 3549650"/>
                <a:gd name="connsiteY349" fmla="*/ 38759 h 1349375"/>
                <a:gd name="connsiteX350" fmla="*/ 310833 w 3549650"/>
                <a:gd name="connsiteY350" fmla="*/ 43842 h 1349375"/>
                <a:gd name="connsiteX351" fmla="*/ 309244 w 3549650"/>
                <a:gd name="connsiteY351" fmla="*/ 48925 h 1349375"/>
                <a:gd name="connsiteX352" fmla="*/ 307973 w 3549650"/>
                <a:gd name="connsiteY352" fmla="*/ 54008 h 1349375"/>
                <a:gd name="connsiteX353" fmla="*/ 307019 w 3549650"/>
                <a:gd name="connsiteY353" fmla="*/ 59409 h 1349375"/>
                <a:gd name="connsiteX354" fmla="*/ 306384 w 3549650"/>
                <a:gd name="connsiteY354" fmla="*/ 64810 h 1349375"/>
                <a:gd name="connsiteX355" fmla="*/ 305748 w 3549650"/>
                <a:gd name="connsiteY355" fmla="*/ 70846 h 1349375"/>
                <a:gd name="connsiteX356" fmla="*/ 304795 w 3549650"/>
                <a:gd name="connsiteY356" fmla="*/ 83236 h 1349375"/>
                <a:gd name="connsiteX357" fmla="*/ 304477 w 3549650"/>
                <a:gd name="connsiteY357" fmla="*/ 96579 h 1349375"/>
                <a:gd name="connsiteX358" fmla="*/ 304477 w 3549650"/>
                <a:gd name="connsiteY358" fmla="*/ 110558 h 1349375"/>
                <a:gd name="connsiteX359" fmla="*/ 304795 w 3549650"/>
                <a:gd name="connsiteY359" fmla="*/ 125489 h 1349375"/>
                <a:gd name="connsiteX360" fmla="*/ 305430 w 3549650"/>
                <a:gd name="connsiteY360" fmla="*/ 140739 h 1349375"/>
                <a:gd name="connsiteX361" fmla="*/ 306702 w 3549650"/>
                <a:gd name="connsiteY361" fmla="*/ 156306 h 1349375"/>
                <a:gd name="connsiteX362" fmla="*/ 307973 w 3549650"/>
                <a:gd name="connsiteY362" fmla="*/ 171873 h 1349375"/>
                <a:gd name="connsiteX363" fmla="*/ 309880 w 3549650"/>
                <a:gd name="connsiteY363" fmla="*/ 187440 h 1349375"/>
                <a:gd name="connsiteX364" fmla="*/ 312105 w 3549650"/>
                <a:gd name="connsiteY364" fmla="*/ 202689 h 1349375"/>
                <a:gd name="connsiteX365" fmla="*/ 314965 w 3549650"/>
                <a:gd name="connsiteY365" fmla="*/ 217620 h 1349375"/>
                <a:gd name="connsiteX366" fmla="*/ 318143 w 3549650"/>
                <a:gd name="connsiteY366" fmla="*/ 231599 h 1349375"/>
                <a:gd name="connsiteX367" fmla="*/ 321957 w 3549650"/>
                <a:gd name="connsiteY367" fmla="*/ 245260 h 1349375"/>
                <a:gd name="connsiteX368" fmla="*/ 325771 w 3549650"/>
                <a:gd name="connsiteY368" fmla="*/ 257650 h 1349375"/>
                <a:gd name="connsiteX369" fmla="*/ 327996 w 3549650"/>
                <a:gd name="connsiteY369" fmla="*/ 263686 h 1349375"/>
                <a:gd name="connsiteX370" fmla="*/ 330539 w 3549650"/>
                <a:gd name="connsiteY370" fmla="*/ 269087 h 1349375"/>
                <a:gd name="connsiteX371" fmla="*/ 332763 w 3549650"/>
                <a:gd name="connsiteY371" fmla="*/ 274170 h 1349375"/>
                <a:gd name="connsiteX372" fmla="*/ 335306 w 3549650"/>
                <a:gd name="connsiteY372" fmla="*/ 279253 h 1349375"/>
                <a:gd name="connsiteX373" fmla="*/ 337849 w 3549650"/>
                <a:gd name="connsiteY373" fmla="*/ 283701 h 1349375"/>
                <a:gd name="connsiteX374" fmla="*/ 340709 w 3549650"/>
                <a:gd name="connsiteY374" fmla="*/ 287831 h 1349375"/>
                <a:gd name="connsiteX375" fmla="*/ 343569 w 3549650"/>
                <a:gd name="connsiteY375" fmla="*/ 291643 h 1349375"/>
                <a:gd name="connsiteX376" fmla="*/ 346430 w 3549650"/>
                <a:gd name="connsiteY376" fmla="*/ 295138 h 1349375"/>
                <a:gd name="connsiteX377" fmla="*/ 349926 w 3549650"/>
                <a:gd name="connsiteY377" fmla="*/ 298632 h 1349375"/>
                <a:gd name="connsiteX378" fmla="*/ 353104 w 3549650"/>
                <a:gd name="connsiteY378" fmla="*/ 301492 h 1349375"/>
                <a:gd name="connsiteX379" fmla="*/ 356600 w 3549650"/>
                <a:gd name="connsiteY379" fmla="*/ 304669 h 1349375"/>
                <a:gd name="connsiteX380" fmla="*/ 360096 w 3549650"/>
                <a:gd name="connsiteY380" fmla="*/ 307210 h 1349375"/>
                <a:gd name="connsiteX381" fmla="*/ 363592 w 3549650"/>
                <a:gd name="connsiteY381" fmla="*/ 309752 h 1349375"/>
                <a:gd name="connsiteX382" fmla="*/ 367406 w 3549650"/>
                <a:gd name="connsiteY382" fmla="*/ 311975 h 1349375"/>
                <a:gd name="connsiteX383" fmla="*/ 371220 w 3549650"/>
                <a:gd name="connsiteY383" fmla="*/ 314199 h 1349375"/>
                <a:gd name="connsiteX384" fmla="*/ 375352 w 3549650"/>
                <a:gd name="connsiteY384" fmla="*/ 316423 h 1349375"/>
                <a:gd name="connsiteX385" fmla="*/ 383298 w 3549650"/>
                <a:gd name="connsiteY385" fmla="*/ 319600 h 1349375"/>
                <a:gd name="connsiteX386" fmla="*/ 391879 w 3549650"/>
                <a:gd name="connsiteY386" fmla="*/ 322777 h 1349375"/>
                <a:gd name="connsiteX387" fmla="*/ 400460 w 3549650"/>
                <a:gd name="connsiteY387" fmla="*/ 325001 h 1349375"/>
                <a:gd name="connsiteX388" fmla="*/ 409359 w 3549650"/>
                <a:gd name="connsiteY388" fmla="*/ 326589 h 1349375"/>
                <a:gd name="connsiteX389" fmla="*/ 418258 w 3549650"/>
                <a:gd name="connsiteY389" fmla="*/ 327860 h 1349375"/>
                <a:gd name="connsiteX390" fmla="*/ 427475 w 3549650"/>
                <a:gd name="connsiteY390" fmla="*/ 328813 h 1349375"/>
                <a:gd name="connsiteX391" fmla="*/ 436692 w 3549650"/>
                <a:gd name="connsiteY391" fmla="*/ 329766 h 1349375"/>
                <a:gd name="connsiteX392" fmla="*/ 445591 w 3549650"/>
                <a:gd name="connsiteY392" fmla="*/ 330084 h 1349375"/>
                <a:gd name="connsiteX393" fmla="*/ 454808 w 3549650"/>
                <a:gd name="connsiteY393" fmla="*/ 330084 h 1349375"/>
                <a:gd name="connsiteX394" fmla="*/ 472607 w 3549650"/>
                <a:gd name="connsiteY394" fmla="*/ 329766 h 1349375"/>
                <a:gd name="connsiteX395" fmla="*/ 490405 w 3549650"/>
                <a:gd name="connsiteY395" fmla="*/ 328496 h 1349375"/>
                <a:gd name="connsiteX396" fmla="*/ 511381 w 3549650"/>
                <a:gd name="connsiteY396" fmla="*/ 326907 h 1349375"/>
                <a:gd name="connsiteX397" fmla="*/ 533947 w 3549650"/>
                <a:gd name="connsiteY397" fmla="*/ 325001 h 1349375"/>
                <a:gd name="connsiteX398" fmla="*/ 556512 w 3549650"/>
                <a:gd name="connsiteY398" fmla="*/ 323095 h 1349375"/>
                <a:gd name="connsiteX399" fmla="*/ 596241 w 3549650"/>
                <a:gd name="connsiteY399" fmla="*/ 318965 h 1349375"/>
                <a:gd name="connsiteX400" fmla="*/ 620395 w 3549650"/>
                <a:gd name="connsiteY400" fmla="*/ 316423 h 1349375"/>
                <a:gd name="connsiteX401" fmla="*/ 622938 w 3549650"/>
                <a:gd name="connsiteY401" fmla="*/ 316105 h 1349375"/>
                <a:gd name="connsiteX402" fmla="*/ 631519 w 3549650"/>
                <a:gd name="connsiteY402" fmla="*/ 329766 h 1349375"/>
                <a:gd name="connsiteX403" fmla="*/ 641054 w 3549650"/>
                <a:gd name="connsiteY403" fmla="*/ 344698 h 1349375"/>
                <a:gd name="connsiteX404" fmla="*/ 653131 w 3549650"/>
                <a:gd name="connsiteY404" fmla="*/ 363760 h 1349375"/>
                <a:gd name="connsiteX405" fmla="*/ 665844 w 3549650"/>
                <a:gd name="connsiteY405" fmla="*/ 385680 h 1349375"/>
                <a:gd name="connsiteX406" fmla="*/ 679511 w 3549650"/>
                <a:gd name="connsiteY406" fmla="*/ 409507 h 1349375"/>
                <a:gd name="connsiteX407" fmla="*/ 692542 w 3549650"/>
                <a:gd name="connsiteY407" fmla="*/ 433334 h 1349375"/>
                <a:gd name="connsiteX408" fmla="*/ 698898 w 3549650"/>
                <a:gd name="connsiteY408" fmla="*/ 445407 h 1349375"/>
                <a:gd name="connsiteX409" fmla="*/ 704619 w 3549650"/>
                <a:gd name="connsiteY409" fmla="*/ 456844 h 1349375"/>
                <a:gd name="connsiteX410" fmla="*/ 701123 w 3549650"/>
                <a:gd name="connsiteY410" fmla="*/ 453667 h 1349375"/>
                <a:gd name="connsiteX411" fmla="*/ 700170 w 3549650"/>
                <a:gd name="connsiteY411" fmla="*/ 452396 h 1349375"/>
                <a:gd name="connsiteX412" fmla="*/ 699852 w 3549650"/>
                <a:gd name="connsiteY412" fmla="*/ 451443 h 1349375"/>
                <a:gd name="connsiteX413" fmla="*/ 699534 w 3549650"/>
                <a:gd name="connsiteY413" fmla="*/ 450808 h 1349375"/>
                <a:gd name="connsiteX414" fmla="*/ 699852 w 3549650"/>
                <a:gd name="connsiteY414" fmla="*/ 451761 h 1349375"/>
                <a:gd name="connsiteX415" fmla="*/ 700487 w 3549650"/>
                <a:gd name="connsiteY415" fmla="*/ 455891 h 1349375"/>
                <a:gd name="connsiteX416" fmla="*/ 702077 w 3549650"/>
                <a:gd name="connsiteY416" fmla="*/ 463515 h 1349375"/>
                <a:gd name="connsiteX417" fmla="*/ 703983 w 3549650"/>
                <a:gd name="connsiteY417" fmla="*/ 473999 h 1349375"/>
                <a:gd name="connsiteX418" fmla="*/ 705890 w 3549650"/>
                <a:gd name="connsiteY418" fmla="*/ 487025 h 1349375"/>
                <a:gd name="connsiteX419" fmla="*/ 707162 w 3549650"/>
                <a:gd name="connsiteY419" fmla="*/ 501321 h 1349375"/>
                <a:gd name="connsiteX420" fmla="*/ 707797 w 3549650"/>
                <a:gd name="connsiteY420" fmla="*/ 508946 h 1349375"/>
                <a:gd name="connsiteX421" fmla="*/ 708115 w 3549650"/>
                <a:gd name="connsiteY421" fmla="*/ 516888 h 1349375"/>
                <a:gd name="connsiteX422" fmla="*/ 708115 w 3549650"/>
                <a:gd name="connsiteY422" fmla="*/ 525148 h 1349375"/>
                <a:gd name="connsiteX423" fmla="*/ 708115 w 3549650"/>
                <a:gd name="connsiteY423" fmla="*/ 533090 h 1349375"/>
                <a:gd name="connsiteX424" fmla="*/ 707480 w 3549650"/>
                <a:gd name="connsiteY424" fmla="*/ 549610 h 1349375"/>
                <a:gd name="connsiteX425" fmla="*/ 707480 w 3549650"/>
                <a:gd name="connsiteY425" fmla="*/ 565495 h 1349375"/>
                <a:gd name="connsiteX426" fmla="*/ 707480 w 3549650"/>
                <a:gd name="connsiteY426" fmla="*/ 580427 h 1349375"/>
                <a:gd name="connsiteX427" fmla="*/ 708433 w 3549650"/>
                <a:gd name="connsiteY427" fmla="*/ 595041 h 1349375"/>
                <a:gd name="connsiteX428" fmla="*/ 709069 w 3549650"/>
                <a:gd name="connsiteY428" fmla="*/ 601712 h 1349375"/>
                <a:gd name="connsiteX429" fmla="*/ 709704 w 3549650"/>
                <a:gd name="connsiteY429" fmla="*/ 608066 h 1349375"/>
                <a:gd name="connsiteX430" fmla="*/ 710658 w 3549650"/>
                <a:gd name="connsiteY430" fmla="*/ 613784 h 1349375"/>
                <a:gd name="connsiteX431" fmla="*/ 712247 w 3549650"/>
                <a:gd name="connsiteY431" fmla="*/ 619503 h 1349375"/>
                <a:gd name="connsiteX432" fmla="*/ 713836 w 3549650"/>
                <a:gd name="connsiteY432" fmla="*/ 624586 h 1349375"/>
                <a:gd name="connsiteX433" fmla="*/ 715425 w 3549650"/>
                <a:gd name="connsiteY433" fmla="*/ 629351 h 1349375"/>
                <a:gd name="connsiteX434" fmla="*/ 717332 w 3549650"/>
                <a:gd name="connsiteY434" fmla="*/ 633164 h 1349375"/>
                <a:gd name="connsiteX435" fmla="*/ 719557 w 3549650"/>
                <a:gd name="connsiteY435" fmla="*/ 636658 h 1349375"/>
                <a:gd name="connsiteX436" fmla="*/ 722417 w 3549650"/>
                <a:gd name="connsiteY436" fmla="*/ 640153 h 1349375"/>
                <a:gd name="connsiteX437" fmla="*/ 724324 w 3549650"/>
                <a:gd name="connsiteY437" fmla="*/ 644601 h 1349375"/>
                <a:gd name="connsiteX438" fmla="*/ 726231 w 3549650"/>
                <a:gd name="connsiteY438" fmla="*/ 649048 h 1349375"/>
                <a:gd name="connsiteX439" fmla="*/ 727820 w 3549650"/>
                <a:gd name="connsiteY439" fmla="*/ 654449 h 1349375"/>
                <a:gd name="connsiteX440" fmla="*/ 729409 w 3549650"/>
                <a:gd name="connsiteY440" fmla="*/ 660168 h 1349375"/>
                <a:gd name="connsiteX441" fmla="*/ 730681 w 3549650"/>
                <a:gd name="connsiteY441" fmla="*/ 665886 h 1349375"/>
                <a:gd name="connsiteX442" fmla="*/ 732270 w 3549650"/>
                <a:gd name="connsiteY442" fmla="*/ 678276 h 1349375"/>
                <a:gd name="connsiteX443" fmla="*/ 733541 w 3549650"/>
                <a:gd name="connsiteY443" fmla="*/ 690349 h 1349375"/>
                <a:gd name="connsiteX444" fmla="*/ 734495 w 3549650"/>
                <a:gd name="connsiteY444" fmla="*/ 701468 h 1349375"/>
                <a:gd name="connsiteX445" fmla="*/ 734813 w 3549650"/>
                <a:gd name="connsiteY445" fmla="*/ 711316 h 1349375"/>
                <a:gd name="connsiteX446" fmla="*/ 734813 w 3549650"/>
                <a:gd name="connsiteY446" fmla="*/ 718306 h 1349375"/>
                <a:gd name="connsiteX447" fmla="*/ 735130 w 3549650"/>
                <a:gd name="connsiteY447" fmla="*/ 721800 h 1349375"/>
                <a:gd name="connsiteX448" fmla="*/ 735448 w 3549650"/>
                <a:gd name="connsiteY448" fmla="*/ 724977 h 1349375"/>
                <a:gd name="connsiteX449" fmla="*/ 736402 w 3549650"/>
                <a:gd name="connsiteY449" fmla="*/ 728472 h 1349375"/>
                <a:gd name="connsiteX450" fmla="*/ 737991 w 3549650"/>
                <a:gd name="connsiteY450" fmla="*/ 732920 h 1349375"/>
                <a:gd name="connsiteX451" fmla="*/ 741169 w 3549650"/>
                <a:gd name="connsiteY451" fmla="*/ 741180 h 1349375"/>
                <a:gd name="connsiteX452" fmla="*/ 744983 w 3549650"/>
                <a:gd name="connsiteY452" fmla="*/ 750075 h 1349375"/>
                <a:gd name="connsiteX453" fmla="*/ 749432 w 3549650"/>
                <a:gd name="connsiteY453" fmla="*/ 758335 h 1349375"/>
                <a:gd name="connsiteX454" fmla="*/ 753882 w 3549650"/>
                <a:gd name="connsiteY454" fmla="*/ 765642 h 1349375"/>
                <a:gd name="connsiteX455" fmla="*/ 758014 w 3549650"/>
                <a:gd name="connsiteY455" fmla="*/ 771361 h 1349375"/>
                <a:gd name="connsiteX456" fmla="*/ 759921 w 3549650"/>
                <a:gd name="connsiteY456" fmla="*/ 773902 h 1349375"/>
                <a:gd name="connsiteX457" fmla="*/ 761510 w 3549650"/>
                <a:gd name="connsiteY457" fmla="*/ 775173 h 1349375"/>
                <a:gd name="connsiteX458" fmla="*/ 764052 w 3549650"/>
                <a:gd name="connsiteY458" fmla="*/ 776761 h 1349375"/>
                <a:gd name="connsiteX459" fmla="*/ 767866 w 3549650"/>
                <a:gd name="connsiteY459" fmla="*/ 778985 h 1349375"/>
                <a:gd name="connsiteX460" fmla="*/ 779626 w 3549650"/>
                <a:gd name="connsiteY460" fmla="*/ 785339 h 1349375"/>
                <a:gd name="connsiteX461" fmla="*/ 812362 w 3549650"/>
                <a:gd name="connsiteY461" fmla="*/ 802177 h 1349375"/>
                <a:gd name="connsiteX462" fmla="*/ 829842 w 3549650"/>
                <a:gd name="connsiteY462" fmla="*/ 811390 h 1349375"/>
                <a:gd name="connsiteX463" fmla="*/ 846051 w 3549650"/>
                <a:gd name="connsiteY463" fmla="*/ 820603 h 1349375"/>
                <a:gd name="connsiteX464" fmla="*/ 853044 w 3549650"/>
                <a:gd name="connsiteY464" fmla="*/ 825051 h 1349375"/>
                <a:gd name="connsiteX465" fmla="*/ 858764 w 3549650"/>
                <a:gd name="connsiteY465" fmla="*/ 828863 h 1349375"/>
                <a:gd name="connsiteX466" fmla="*/ 863532 w 3549650"/>
                <a:gd name="connsiteY466" fmla="*/ 832040 h 1349375"/>
                <a:gd name="connsiteX467" fmla="*/ 866710 w 3549650"/>
                <a:gd name="connsiteY467" fmla="*/ 835535 h 1349375"/>
                <a:gd name="connsiteX468" fmla="*/ 869571 w 3549650"/>
                <a:gd name="connsiteY468" fmla="*/ 838076 h 1349375"/>
                <a:gd name="connsiteX469" fmla="*/ 873067 w 3549650"/>
                <a:gd name="connsiteY469" fmla="*/ 840935 h 1349375"/>
                <a:gd name="connsiteX470" fmla="*/ 880694 w 3549650"/>
                <a:gd name="connsiteY470" fmla="*/ 846972 h 1349375"/>
                <a:gd name="connsiteX471" fmla="*/ 889594 w 3549650"/>
                <a:gd name="connsiteY471" fmla="*/ 853961 h 1349375"/>
                <a:gd name="connsiteX472" fmla="*/ 893725 w 3549650"/>
                <a:gd name="connsiteY472" fmla="*/ 857456 h 1349375"/>
                <a:gd name="connsiteX473" fmla="*/ 898493 w 3549650"/>
                <a:gd name="connsiteY473" fmla="*/ 861586 h 1349375"/>
                <a:gd name="connsiteX474" fmla="*/ 902307 w 3549650"/>
                <a:gd name="connsiteY474" fmla="*/ 865716 h 1349375"/>
                <a:gd name="connsiteX475" fmla="*/ 906438 w 3549650"/>
                <a:gd name="connsiteY475" fmla="*/ 870481 h 1349375"/>
                <a:gd name="connsiteX476" fmla="*/ 909934 w 3549650"/>
                <a:gd name="connsiteY476" fmla="*/ 875564 h 1349375"/>
                <a:gd name="connsiteX477" fmla="*/ 913113 w 3549650"/>
                <a:gd name="connsiteY477" fmla="*/ 881283 h 1349375"/>
                <a:gd name="connsiteX478" fmla="*/ 914384 w 3549650"/>
                <a:gd name="connsiteY478" fmla="*/ 884142 h 1349375"/>
                <a:gd name="connsiteX479" fmla="*/ 915655 w 3549650"/>
                <a:gd name="connsiteY479" fmla="*/ 887319 h 1349375"/>
                <a:gd name="connsiteX480" fmla="*/ 916609 w 3549650"/>
                <a:gd name="connsiteY480" fmla="*/ 890496 h 1349375"/>
                <a:gd name="connsiteX481" fmla="*/ 917244 w 3549650"/>
                <a:gd name="connsiteY481" fmla="*/ 893673 h 1349375"/>
                <a:gd name="connsiteX482" fmla="*/ 917880 w 3549650"/>
                <a:gd name="connsiteY482" fmla="*/ 897485 h 1349375"/>
                <a:gd name="connsiteX483" fmla="*/ 918198 w 3549650"/>
                <a:gd name="connsiteY483" fmla="*/ 900980 h 1349375"/>
                <a:gd name="connsiteX484" fmla="*/ 918516 w 3549650"/>
                <a:gd name="connsiteY484" fmla="*/ 904792 h 1349375"/>
                <a:gd name="connsiteX485" fmla="*/ 918516 w 3549650"/>
                <a:gd name="connsiteY485" fmla="*/ 908604 h 1349375"/>
                <a:gd name="connsiteX486" fmla="*/ 916926 w 3549650"/>
                <a:gd name="connsiteY486" fmla="*/ 952128 h 1349375"/>
                <a:gd name="connsiteX487" fmla="*/ 918833 w 3549650"/>
                <a:gd name="connsiteY487" fmla="*/ 954352 h 1349375"/>
                <a:gd name="connsiteX488" fmla="*/ 921376 w 3549650"/>
                <a:gd name="connsiteY488" fmla="*/ 957211 h 1349375"/>
                <a:gd name="connsiteX489" fmla="*/ 923601 w 3549650"/>
                <a:gd name="connsiteY489" fmla="*/ 961024 h 1349375"/>
                <a:gd name="connsiteX490" fmla="*/ 926143 w 3549650"/>
                <a:gd name="connsiteY490" fmla="*/ 966107 h 1349375"/>
                <a:gd name="connsiteX491" fmla="*/ 927097 w 3549650"/>
                <a:gd name="connsiteY491" fmla="*/ 968648 h 1349375"/>
                <a:gd name="connsiteX492" fmla="*/ 928050 w 3549650"/>
                <a:gd name="connsiteY492" fmla="*/ 971825 h 1349375"/>
                <a:gd name="connsiteX493" fmla="*/ 929322 w 3549650"/>
                <a:gd name="connsiteY493" fmla="*/ 975320 h 1349375"/>
                <a:gd name="connsiteX494" fmla="*/ 929957 w 3549650"/>
                <a:gd name="connsiteY494" fmla="*/ 979132 h 1349375"/>
                <a:gd name="connsiteX495" fmla="*/ 930275 w 3549650"/>
                <a:gd name="connsiteY495" fmla="*/ 983262 h 1349375"/>
                <a:gd name="connsiteX496" fmla="*/ 930275 w 3549650"/>
                <a:gd name="connsiteY496" fmla="*/ 987075 h 1349375"/>
                <a:gd name="connsiteX497" fmla="*/ 930275 w 3549650"/>
                <a:gd name="connsiteY497" fmla="*/ 988345 h 1349375"/>
                <a:gd name="connsiteX498" fmla="*/ 929957 w 3549650"/>
                <a:gd name="connsiteY498" fmla="*/ 989298 h 1349375"/>
                <a:gd name="connsiteX499" fmla="*/ 929322 w 3549650"/>
                <a:gd name="connsiteY499" fmla="*/ 990887 h 1349375"/>
                <a:gd name="connsiteX500" fmla="*/ 928050 w 3549650"/>
                <a:gd name="connsiteY500" fmla="*/ 991840 h 1349375"/>
                <a:gd name="connsiteX501" fmla="*/ 925508 w 3549650"/>
                <a:gd name="connsiteY501" fmla="*/ 994064 h 1349375"/>
                <a:gd name="connsiteX502" fmla="*/ 922330 w 3549650"/>
                <a:gd name="connsiteY502" fmla="*/ 996605 h 1349375"/>
                <a:gd name="connsiteX503" fmla="*/ 917880 w 3549650"/>
                <a:gd name="connsiteY503" fmla="*/ 999147 h 1349375"/>
                <a:gd name="connsiteX504" fmla="*/ 912795 w 3549650"/>
                <a:gd name="connsiteY504" fmla="*/ 1001371 h 1349375"/>
                <a:gd name="connsiteX505" fmla="*/ 906756 w 3549650"/>
                <a:gd name="connsiteY505" fmla="*/ 1003912 h 1349375"/>
                <a:gd name="connsiteX506" fmla="*/ 899764 w 3549650"/>
                <a:gd name="connsiteY506" fmla="*/ 1006454 h 1349375"/>
                <a:gd name="connsiteX507" fmla="*/ 892454 w 3549650"/>
                <a:gd name="connsiteY507" fmla="*/ 1008995 h 1349375"/>
                <a:gd name="connsiteX508" fmla="*/ 884508 w 3549650"/>
                <a:gd name="connsiteY508" fmla="*/ 1011537 h 1349375"/>
                <a:gd name="connsiteX509" fmla="*/ 866710 w 3549650"/>
                <a:gd name="connsiteY509" fmla="*/ 1016302 h 1349375"/>
                <a:gd name="connsiteX510" fmla="*/ 847005 w 3549650"/>
                <a:gd name="connsiteY510" fmla="*/ 1020750 h 1349375"/>
                <a:gd name="connsiteX511" fmla="*/ 825711 w 3549650"/>
                <a:gd name="connsiteY511" fmla="*/ 1025516 h 1349375"/>
                <a:gd name="connsiteX512" fmla="*/ 802827 w 3549650"/>
                <a:gd name="connsiteY512" fmla="*/ 1029328 h 1349375"/>
                <a:gd name="connsiteX513" fmla="*/ 779308 w 3549650"/>
                <a:gd name="connsiteY513" fmla="*/ 1032822 h 1349375"/>
                <a:gd name="connsiteX514" fmla="*/ 755789 w 3549650"/>
                <a:gd name="connsiteY514" fmla="*/ 1035999 h 1349375"/>
                <a:gd name="connsiteX515" fmla="*/ 731634 w 3549650"/>
                <a:gd name="connsiteY515" fmla="*/ 1038541 h 1349375"/>
                <a:gd name="connsiteX516" fmla="*/ 707797 w 3549650"/>
                <a:gd name="connsiteY516" fmla="*/ 1040129 h 1349375"/>
                <a:gd name="connsiteX517" fmla="*/ 684914 w 3549650"/>
                <a:gd name="connsiteY517" fmla="*/ 1041083 h 1349375"/>
                <a:gd name="connsiteX518" fmla="*/ 674108 w 3549650"/>
                <a:gd name="connsiteY518" fmla="*/ 1041400 h 1349375"/>
                <a:gd name="connsiteX519" fmla="*/ 663302 w 3549650"/>
                <a:gd name="connsiteY519" fmla="*/ 1041400 h 1349375"/>
                <a:gd name="connsiteX520" fmla="*/ 653131 w 3549650"/>
                <a:gd name="connsiteY520" fmla="*/ 1041083 h 1349375"/>
                <a:gd name="connsiteX521" fmla="*/ 643279 w 3549650"/>
                <a:gd name="connsiteY521" fmla="*/ 1040447 h 1349375"/>
                <a:gd name="connsiteX522" fmla="*/ 633108 w 3549650"/>
                <a:gd name="connsiteY522" fmla="*/ 1039812 h 1349375"/>
                <a:gd name="connsiteX523" fmla="*/ 622938 w 3549650"/>
                <a:gd name="connsiteY523" fmla="*/ 1038859 h 1349375"/>
                <a:gd name="connsiteX524" fmla="*/ 612768 w 3549650"/>
                <a:gd name="connsiteY524" fmla="*/ 1037588 h 1349375"/>
                <a:gd name="connsiteX525" fmla="*/ 602279 w 3549650"/>
                <a:gd name="connsiteY525" fmla="*/ 1036317 h 1349375"/>
                <a:gd name="connsiteX526" fmla="*/ 580985 w 3549650"/>
                <a:gd name="connsiteY526" fmla="*/ 1032505 h 1349375"/>
                <a:gd name="connsiteX527" fmla="*/ 559373 w 3549650"/>
                <a:gd name="connsiteY527" fmla="*/ 1028375 h 1349375"/>
                <a:gd name="connsiteX528" fmla="*/ 537443 w 3549650"/>
                <a:gd name="connsiteY528" fmla="*/ 1022974 h 1349375"/>
                <a:gd name="connsiteX529" fmla="*/ 526637 w 3549650"/>
                <a:gd name="connsiteY529" fmla="*/ 1020115 h 1349375"/>
                <a:gd name="connsiteX530" fmla="*/ 515831 w 3549650"/>
                <a:gd name="connsiteY530" fmla="*/ 1017255 h 1349375"/>
                <a:gd name="connsiteX531" fmla="*/ 505343 w 3549650"/>
                <a:gd name="connsiteY531" fmla="*/ 1013761 h 1349375"/>
                <a:gd name="connsiteX532" fmla="*/ 494219 w 3549650"/>
                <a:gd name="connsiteY532" fmla="*/ 1010266 h 1349375"/>
                <a:gd name="connsiteX533" fmla="*/ 484048 w 3549650"/>
                <a:gd name="connsiteY533" fmla="*/ 1006454 h 1349375"/>
                <a:gd name="connsiteX534" fmla="*/ 473560 w 3549650"/>
                <a:gd name="connsiteY534" fmla="*/ 1002642 h 1349375"/>
                <a:gd name="connsiteX535" fmla="*/ 463707 w 3549650"/>
                <a:gd name="connsiteY535" fmla="*/ 998829 h 1349375"/>
                <a:gd name="connsiteX536" fmla="*/ 453855 w 3549650"/>
                <a:gd name="connsiteY536" fmla="*/ 994699 h 1349375"/>
                <a:gd name="connsiteX537" fmla="*/ 444002 w 3549650"/>
                <a:gd name="connsiteY537" fmla="*/ 990252 h 1349375"/>
                <a:gd name="connsiteX538" fmla="*/ 434785 w 3549650"/>
                <a:gd name="connsiteY538" fmla="*/ 985804 h 1349375"/>
                <a:gd name="connsiteX539" fmla="*/ 425886 w 3549650"/>
                <a:gd name="connsiteY539" fmla="*/ 981356 h 1349375"/>
                <a:gd name="connsiteX540" fmla="*/ 417305 w 3549650"/>
                <a:gd name="connsiteY540" fmla="*/ 976591 h 1349375"/>
                <a:gd name="connsiteX541" fmla="*/ 408724 w 3549650"/>
                <a:gd name="connsiteY541" fmla="*/ 971508 h 1349375"/>
                <a:gd name="connsiteX542" fmla="*/ 400778 w 3549650"/>
                <a:gd name="connsiteY542" fmla="*/ 966425 h 1349375"/>
                <a:gd name="connsiteX543" fmla="*/ 393468 w 3549650"/>
                <a:gd name="connsiteY543" fmla="*/ 961341 h 1349375"/>
                <a:gd name="connsiteX544" fmla="*/ 386476 w 3549650"/>
                <a:gd name="connsiteY544" fmla="*/ 956258 h 1349375"/>
                <a:gd name="connsiteX545" fmla="*/ 379802 w 3549650"/>
                <a:gd name="connsiteY545" fmla="*/ 950858 h 1349375"/>
                <a:gd name="connsiteX546" fmla="*/ 374081 w 3549650"/>
                <a:gd name="connsiteY546" fmla="*/ 945139 h 1349375"/>
                <a:gd name="connsiteX547" fmla="*/ 368360 w 3549650"/>
                <a:gd name="connsiteY547" fmla="*/ 939738 h 1349375"/>
                <a:gd name="connsiteX548" fmla="*/ 363592 w 3549650"/>
                <a:gd name="connsiteY548" fmla="*/ 934020 h 1349375"/>
                <a:gd name="connsiteX549" fmla="*/ 359461 w 3549650"/>
                <a:gd name="connsiteY549" fmla="*/ 927984 h 1349375"/>
                <a:gd name="connsiteX550" fmla="*/ 355647 w 3549650"/>
                <a:gd name="connsiteY550" fmla="*/ 922265 h 1349375"/>
                <a:gd name="connsiteX551" fmla="*/ 352469 w 3549650"/>
                <a:gd name="connsiteY551" fmla="*/ 916229 h 1349375"/>
                <a:gd name="connsiteX552" fmla="*/ 349608 w 3549650"/>
                <a:gd name="connsiteY552" fmla="*/ 909557 h 1349375"/>
                <a:gd name="connsiteX553" fmla="*/ 346430 w 3549650"/>
                <a:gd name="connsiteY553" fmla="*/ 903203 h 1349375"/>
                <a:gd name="connsiteX554" fmla="*/ 343887 w 3549650"/>
                <a:gd name="connsiteY554" fmla="*/ 896214 h 1349375"/>
                <a:gd name="connsiteX555" fmla="*/ 341345 w 3549650"/>
                <a:gd name="connsiteY555" fmla="*/ 889225 h 1349375"/>
                <a:gd name="connsiteX556" fmla="*/ 339120 w 3549650"/>
                <a:gd name="connsiteY556" fmla="*/ 881918 h 1349375"/>
                <a:gd name="connsiteX557" fmla="*/ 334670 w 3549650"/>
                <a:gd name="connsiteY557" fmla="*/ 866986 h 1349375"/>
                <a:gd name="connsiteX558" fmla="*/ 331174 w 3549650"/>
                <a:gd name="connsiteY558" fmla="*/ 851737 h 1349375"/>
                <a:gd name="connsiteX559" fmla="*/ 327678 w 3549650"/>
                <a:gd name="connsiteY559" fmla="*/ 836170 h 1349375"/>
                <a:gd name="connsiteX560" fmla="*/ 324818 w 3549650"/>
                <a:gd name="connsiteY560" fmla="*/ 820285 h 1349375"/>
                <a:gd name="connsiteX561" fmla="*/ 322275 w 3549650"/>
                <a:gd name="connsiteY561" fmla="*/ 804718 h 1349375"/>
                <a:gd name="connsiteX562" fmla="*/ 317826 w 3549650"/>
                <a:gd name="connsiteY562" fmla="*/ 775173 h 1349375"/>
                <a:gd name="connsiteX563" fmla="*/ 314329 w 3549650"/>
                <a:gd name="connsiteY563" fmla="*/ 748487 h 1349375"/>
                <a:gd name="connsiteX564" fmla="*/ 312423 w 3549650"/>
                <a:gd name="connsiteY564" fmla="*/ 736414 h 1349375"/>
                <a:gd name="connsiteX565" fmla="*/ 310833 w 3549650"/>
                <a:gd name="connsiteY565" fmla="*/ 726248 h 1349375"/>
                <a:gd name="connsiteX566" fmla="*/ 308926 w 3549650"/>
                <a:gd name="connsiteY566" fmla="*/ 717353 h 1349375"/>
                <a:gd name="connsiteX567" fmla="*/ 307337 w 3549650"/>
                <a:gd name="connsiteY567" fmla="*/ 710046 h 1349375"/>
                <a:gd name="connsiteX568" fmla="*/ 304795 w 3549650"/>
                <a:gd name="connsiteY568" fmla="*/ 702739 h 1349375"/>
                <a:gd name="connsiteX569" fmla="*/ 300663 w 3549650"/>
                <a:gd name="connsiteY569" fmla="*/ 693526 h 1349375"/>
                <a:gd name="connsiteX570" fmla="*/ 295896 w 3549650"/>
                <a:gd name="connsiteY570" fmla="*/ 682724 h 1349375"/>
                <a:gd name="connsiteX571" fmla="*/ 289857 w 3549650"/>
                <a:gd name="connsiteY571" fmla="*/ 670652 h 1349375"/>
                <a:gd name="connsiteX572" fmla="*/ 275873 w 3549650"/>
                <a:gd name="connsiteY572" fmla="*/ 643648 h 1349375"/>
                <a:gd name="connsiteX573" fmla="*/ 260617 w 3549650"/>
                <a:gd name="connsiteY573" fmla="*/ 615691 h 1349375"/>
                <a:gd name="connsiteX574" fmla="*/ 246315 w 3549650"/>
                <a:gd name="connsiteY574" fmla="*/ 589322 h 1349375"/>
                <a:gd name="connsiteX575" fmla="*/ 233920 w 3549650"/>
                <a:gd name="connsiteY575" fmla="*/ 567401 h 1349375"/>
                <a:gd name="connsiteX576" fmla="*/ 222160 w 3549650"/>
                <a:gd name="connsiteY576" fmla="*/ 546433 h 1349375"/>
                <a:gd name="connsiteX577" fmla="*/ 163362 w 3549650"/>
                <a:gd name="connsiteY577" fmla="*/ 575026 h 1349375"/>
                <a:gd name="connsiteX578" fmla="*/ 142386 w 3549650"/>
                <a:gd name="connsiteY578" fmla="*/ 550246 h 1349375"/>
                <a:gd name="connsiteX579" fmla="*/ 119820 w 3549650"/>
                <a:gd name="connsiteY579" fmla="*/ 523877 h 1349375"/>
                <a:gd name="connsiteX580" fmla="*/ 93759 w 3549650"/>
                <a:gd name="connsiteY580" fmla="*/ 492425 h 1349375"/>
                <a:gd name="connsiteX581" fmla="*/ 80410 w 3549650"/>
                <a:gd name="connsiteY581" fmla="*/ 475588 h 1349375"/>
                <a:gd name="connsiteX582" fmla="*/ 67061 w 3549650"/>
                <a:gd name="connsiteY582" fmla="*/ 458750 h 1349375"/>
                <a:gd name="connsiteX583" fmla="*/ 54348 w 3549650"/>
                <a:gd name="connsiteY583" fmla="*/ 442230 h 1349375"/>
                <a:gd name="connsiteX584" fmla="*/ 42271 w 3549650"/>
                <a:gd name="connsiteY584" fmla="*/ 426345 h 1349375"/>
                <a:gd name="connsiteX585" fmla="*/ 31783 w 3549650"/>
                <a:gd name="connsiteY585" fmla="*/ 411414 h 1349375"/>
                <a:gd name="connsiteX586" fmla="*/ 22884 w 3549650"/>
                <a:gd name="connsiteY586" fmla="*/ 397753 h 1349375"/>
                <a:gd name="connsiteX587" fmla="*/ 19387 w 3549650"/>
                <a:gd name="connsiteY587" fmla="*/ 391717 h 1349375"/>
                <a:gd name="connsiteX588" fmla="*/ 15891 w 3549650"/>
                <a:gd name="connsiteY588" fmla="*/ 385998 h 1349375"/>
                <a:gd name="connsiteX589" fmla="*/ 13349 w 3549650"/>
                <a:gd name="connsiteY589" fmla="*/ 380597 h 1349375"/>
                <a:gd name="connsiteX590" fmla="*/ 11760 w 3549650"/>
                <a:gd name="connsiteY590" fmla="*/ 376150 h 1349375"/>
                <a:gd name="connsiteX591" fmla="*/ 8581 w 3549650"/>
                <a:gd name="connsiteY591" fmla="*/ 367572 h 1349375"/>
                <a:gd name="connsiteX592" fmla="*/ 6039 w 3549650"/>
                <a:gd name="connsiteY592" fmla="*/ 358994 h 1349375"/>
                <a:gd name="connsiteX593" fmla="*/ 4132 w 3549650"/>
                <a:gd name="connsiteY593" fmla="*/ 350099 h 1349375"/>
                <a:gd name="connsiteX594" fmla="*/ 2543 w 3549650"/>
                <a:gd name="connsiteY594" fmla="*/ 341203 h 1349375"/>
                <a:gd name="connsiteX595" fmla="*/ 1271 w 3549650"/>
                <a:gd name="connsiteY595" fmla="*/ 332308 h 1349375"/>
                <a:gd name="connsiteX596" fmla="*/ 318 w 3549650"/>
                <a:gd name="connsiteY596" fmla="*/ 323730 h 1349375"/>
                <a:gd name="connsiteX597" fmla="*/ 0 w 3549650"/>
                <a:gd name="connsiteY597" fmla="*/ 315152 h 1349375"/>
                <a:gd name="connsiteX598" fmla="*/ 318 w 3549650"/>
                <a:gd name="connsiteY598" fmla="*/ 306575 h 1349375"/>
                <a:gd name="connsiteX599" fmla="*/ 1271 w 3549650"/>
                <a:gd name="connsiteY599" fmla="*/ 298315 h 1349375"/>
                <a:gd name="connsiteX600" fmla="*/ 2543 w 3549650"/>
                <a:gd name="connsiteY600" fmla="*/ 290690 h 1349375"/>
                <a:gd name="connsiteX601" fmla="*/ 4132 w 3549650"/>
                <a:gd name="connsiteY601" fmla="*/ 283065 h 1349375"/>
                <a:gd name="connsiteX602" fmla="*/ 6357 w 3549650"/>
                <a:gd name="connsiteY602" fmla="*/ 276076 h 1349375"/>
                <a:gd name="connsiteX603" fmla="*/ 9217 w 3549650"/>
                <a:gd name="connsiteY603" fmla="*/ 270040 h 1349375"/>
                <a:gd name="connsiteX604" fmla="*/ 11124 w 3549650"/>
                <a:gd name="connsiteY604" fmla="*/ 266863 h 1349375"/>
                <a:gd name="connsiteX605" fmla="*/ 12713 w 3549650"/>
                <a:gd name="connsiteY605" fmla="*/ 264004 h 1349375"/>
                <a:gd name="connsiteX606" fmla="*/ 14620 w 3549650"/>
                <a:gd name="connsiteY606" fmla="*/ 261462 h 1349375"/>
                <a:gd name="connsiteX607" fmla="*/ 16845 w 3549650"/>
                <a:gd name="connsiteY607" fmla="*/ 258603 h 1349375"/>
                <a:gd name="connsiteX608" fmla="*/ 19387 w 3549650"/>
                <a:gd name="connsiteY608" fmla="*/ 256379 h 1349375"/>
                <a:gd name="connsiteX609" fmla="*/ 21612 w 3549650"/>
                <a:gd name="connsiteY609" fmla="*/ 254473 h 1349375"/>
                <a:gd name="connsiteX610" fmla="*/ 32418 w 3549650"/>
                <a:gd name="connsiteY610" fmla="*/ 245260 h 1349375"/>
                <a:gd name="connsiteX611" fmla="*/ 44814 w 3549650"/>
                <a:gd name="connsiteY611" fmla="*/ 234458 h 1349375"/>
                <a:gd name="connsiteX612" fmla="*/ 70875 w 3549650"/>
                <a:gd name="connsiteY612" fmla="*/ 210949 h 1349375"/>
                <a:gd name="connsiteX613" fmla="*/ 83270 w 3549650"/>
                <a:gd name="connsiteY613" fmla="*/ 199830 h 1349375"/>
                <a:gd name="connsiteX614" fmla="*/ 94394 w 3549650"/>
                <a:gd name="connsiteY614" fmla="*/ 189981 h 1349375"/>
                <a:gd name="connsiteX615" fmla="*/ 103611 w 3549650"/>
                <a:gd name="connsiteY615" fmla="*/ 182356 h 1349375"/>
                <a:gd name="connsiteX616" fmla="*/ 107425 w 3549650"/>
                <a:gd name="connsiteY616" fmla="*/ 179497 h 1349375"/>
                <a:gd name="connsiteX617" fmla="*/ 109968 w 3549650"/>
                <a:gd name="connsiteY617" fmla="*/ 177591 h 1349375"/>
                <a:gd name="connsiteX618" fmla="*/ 112828 w 3549650"/>
                <a:gd name="connsiteY618" fmla="*/ 175685 h 1349375"/>
                <a:gd name="connsiteX619" fmla="*/ 116006 w 3549650"/>
                <a:gd name="connsiteY619" fmla="*/ 172826 h 1349375"/>
                <a:gd name="connsiteX620" fmla="*/ 123316 w 3549650"/>
                <a:gd name="connsiteY620" fmla="*/ 166472 h 1349375"/>
                <a:gd name="connsiteX621" fmla="*/ 131580 w 3549650"/>
                <a:gd name="connsiteY621" fmla="*/ 157894 h 1349375"/>
                <a:gd name="connsiteX622" fmla="*/ 140161 w 3549650"/>
                <a:gd name="connsiteY622" fmla="*/ 147728 h 1349375"/>
                <a:gd name="connsiteX623" fmla="*/ 148742 w 3549650"/>
                <a:gd name="connsiteY623" fmla="*/ 136926 h 1349375"/>
                <a:gd name="connsiteX624" fmla="*/ 156370 w 3549650"/>
                <a:gd name="connsiteY624" fmla="*/ 125807 h 1349375"/>
                <a:gd name="connsiteX625" fmla="*/ 160184 w 3549650"/>
                <a:gd name="connsiteY625" fmla="*/ 120088 h 1349375"/>
                <a:gd name="connsiteX626" fmla="*/ 163045 w 3549650"/>
                <a:gd name="connsiteY626" fmla="*/ 114688 h 1349375"/>
                <a:gd name="connsiteX627" fmla="*/ 166223 w 3549650"/>
                <a:gd name="connsiteY627" fmla="*/ 109287 h 1349375"/>
                <a:gd name="connsiteX628" fmla="*/ 168765 w 3549650"/>
                <a:gd name="connsiteY628" fmla="*/ 104204 h 1349375"/>
                <a:gd name="connsiteX629" fmla="*/ 169719 w 3549650"/>
                <a:gd name="connsiteY629" fmla="*/ 101345 h 1349375"/>
                <a:gd name="connsiteX630" fmla="*/ 171308 w 3549650"/>
                <a:gd name="connsiteY630" fmla="*/ 98803 h 1349375"/>
                <a:gd name="connsiteX631" fmla="*/ 175440 w 3549650"/>
                <a:gd name="connsiteY631" fmla="*/ 93085 h 1349375"/>
                <a:gd name="connsiteX632" fmla="*/ 180207 w 3549650"/>
                <a:gd name="connsiteY632" fmla="*/ 87366 h 1349375"/>
                <a:gd name="connsiteX633" fmla="*/ 185928 w 3549650"/>
                <a:gd name="connsiteY633" fmla="*/ 81012 h 1349375"/>
                <a:gd name="connsiteX634" fmla="*/ 192285 w 3549650"/>
                <a:gd name="connsiteY634" fmla="*/ 74341 h 1349375"/>
                <a:gd name="connsiteX635" fmla="*/ 198641 w 3549650"/>
                <a:gd name="connsiteY635" fmla="*/ 67987 h 1349375"/>
                <a:gd name="connsiteX636" fmla="*/ 205951 w 3549650"/>
                <a:gd name="connsiteY636" fmla="*/ 61633 h 1349375"/>
                <a:gd name="connsiteX637" fmla="*/ 213261 w 3549650"/>
                <a:gd name="connsiteY637" fmla="*/ 55279 h 1349375"/>
                <a:gd name="connsiteX638" fmla="*/ 227881 w 3549650"/>
                <a:gd name="connsiteY638" fmla="*/ 43524 h 1349375"/>
                <a:gd name="connsiteX639" fmla="*/ 241230 w 3549650"/>
                <a:gd name="connsiteY639" fmla="*/ 32723 h 1349375"/>
                <a:gd name="connsiteX640" fmla="*/ 252671 w 3549650"/>
                <a:gd name="connsiteY640" fmla="*/ 24145 h 1349375"/>
                <a:gd name="connsiteX641" fmla="*/ 260299 w 3549650"/>
                <a:gd name="connsiteY641" fmla="*/ 19062 h 1349375"/>
                <a:gd name="connsiteX642" fmla="*/ 263160 w 3549650"/>
                <a:gd name="connsiteY642" fmla="*/ 17473 h 1349375"/>
                <a:gd name="connsiteX643" fmla="*/ 266338 w 3549650"/>
                <a:gd name="connsiteY643" fmla="*/ 15885 h 1349375"/>
                <a:gd name="connsiteX644" fmla="*/ 273966 w 3549650"/>
                <a:gd name="connsiteY644" fmla="*/ 12708 h 1349375"/>
                <a:gd name="connsiteX645" fmla="*/ 283500 w 3549650"/>
                <a:gd name="connsiteY645" fmla="*/ 9849 h 1349375"/>
                <a:gd name="connsiteX646" fmla="*/ 293989 w 3549650"/>
                <a:gd name="connsiteY646" fmla="*/ 6672 h 1349375"/>
                <a:gd name="connsiteX647" fmla="*/ 305113 w 3549650"/>
                <a:gd name="connsiteY647" fmla="*/ 4130 h 1349375"/>
                <a:gd name="connsiteX648" fmla="*/ 315919 w 3549650"/>
                <a:gd name="connsiteY648" fmla="*/ 2224 h 1349375"/>
                <a:gd name="connsiteX649" fmla="*/ 325771 w 3549650"/>
                <a:gd name="connsiteY649" fmla="*/ 636 h 134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</a:cxnLst>
              <a:rect l="l" t="t" r="r" b="b"/>
              <a:pathLst>
                <a:path w="3549650" h="1349375">
                  <a:moveTo>
                    <a:pt x="2865445" y="688975"/>
                  </a:moveTo>
                  <a:lnTo>
                    <a:pt x="2880678" y="707690"/>
                  </a:lnTo>
                  <a:lnTo>
                    <a:pt x="2896228" y="726404"/>
                  </a:lnTo>
                  <a:lnTo>
                    <a:pt x="2903845" y="734651"/>
                  </a:lnTo>
                  <a:lnTo>
                    <a:pt x="2910191" y="741630"/>
                  </a:lnTo>
                  <a:lnTo>
                    <a:pt x="2915904" y="747339"/>
                  </a:lnTo>
                  <a:lnTo>
                    <a:pt x="2918125" y="748925"/>
                  </a:lnTo>
                  <a:lnTo>
                    <a:pt x="2920347" y="750194"/>
                  </a:lnTo>
                  <a:lnTo>
                    <a:pt x="2923203" y="752414"/>
                  </a:lnTo>
                  <a:lnTo>
                    <a:pt x="2927328" y="756538"/>
                  </a:lnTo>
                  <a:lnTo>
                    <a:pt x="2932723" y="761296"/>
                  </a:lnTo>
                  <a:lnTo>
                    <a:pt x="2939070" y="767322"/>
                  </a:lnTo>
                  <a:lnTo>
                    <a:pt x="2953034" y="782231"/>
                  </a:lnTo>
                  <a:lnTo>
                    <a:pt x="2960967" y="790795"/>
                  </a:lnTo>
                  <a:lnTo>
                    <a:pt x="2968901" y="799676"/>
                  </a:lnTo>
                  <a:lnTo>
                    <a:pt x="2977152" y="809192"/>
                  </a:lnTo>
                  <a:lnTo>
                    <a:pt x="2985086" y="819025"/>
                  </a:lnTo>
                  <a:lnTo>
                    <a:pt x="2992702" y="828858"/>
                  </a:lnTo>
                  <a:lnTo>
                    <a:pt x="3000001" y="838691"/>
                  </a:lnTo>
                  <a:lnTo>
                    <a:pt x="3006983" y="848207"/>
                  </a:lnTo>
                  <a:lnTo>
                    <a:pt x="3012695" y="857723"/>
                  </a:lnTo>
                  <a:lnTo>
                    <a:pt x="3017773" y="866922"/>
                  </a:lnTo>
                  <a:lnTo>
                    <a:pt x="3021581" y="875169"/>
                  </a:lnTo>
                  <a:lnTo>
                    <a:pt x="3023485" y="879609"/>
                  </a:lnTo>
                  <a:lnTo>
                    <a:pt x="3026024" y="883416"/>
                  </a:lnTo>
                  <a:lnTo>
                    <a:pt x="3030784" y="891980"/>
                  </a:lnTo>
                  <a:lnTo>
                    <a:pt x="3037131" y="900862"/>
                  </a:lnTo>
                  <a:lnTo>
                    <a:pt x="3043796" y="909743"/>
                  </a:lnTo>
                  <a:lnTo>
                    <a:pt x="3051729" y="918624"/>
                  </a:lnTo>
                  <a:lnTo>
                    <a:pt x="3059663" y="927189"/>
                  </a:lnTo>
                  <a:lnTo>
                    <a:pt x="3068549" y="935753"/>
                  </a:lnTo>
                  <a:lnTo>
                    <a:pt x="3077435" y="944317"/>
                  </a:lnTo>
                  <a:lnTo>
                    <a:pt x="3086638" y="952247"/>
                  </a:lnTo>
                  <a:lnTo>
                    <a:pt x="3095523" y="959860"/>
                  </a:lnTo>
                  <a:lnTo>
                    <a:pt x="3104727" y="967155"/>
                  </a:lnTo>
                  <a:lnTo>
                    <a:pt x="3113930" y="973816"/>
                  </a:lnTo>
                  <a:lnTo>
                    <a:pt x="3122498" y="979209"/>
                  </a:lnTo>
                  <a:lnTo>
                    <a:pt x="3130749" y="984601"/>
                  </a:lnTo>
                  <a:lnTo>
                    <a:pt x="3138366" y="988725"/>
                  </a:lnTo>
                  <a:lnTo>
                    <a:pt x="3145347" y="992214"/>
                  </a:lnTo>
                  <a:lnTo>
                    <a:pt x="3158676" y="997923"/>
                  </a:lnTo>
                  <a:lnTo>
                    <a:pt x="3172639" y="1004267"/>
                  </a:lnTo>
                  <a:lnTo>
                    <a:pt x="3201835" y="1018858"/>
                  </a:lnTo>
                  <a:lnTo>
                    <a:pt x="3233888" y="1034401"/>
                  </a:lnTo>
                  <a:lnTo>
                    <a:pt x="3251025" y="1042330"/>
                  </a:lnTo>
                  <a:lnTo>
                    <a:pt x="3268796" y="1050578"/>
                  </a:lnTo>
                  <a:lnTo>
                    <a:pt x="3278317" y="1054384"/>
                  </a:lnTo>
                  <a:lnTo>
                    <a:pt x="3288789" y="1058190"/>
                  </a:lnTo>
                  <a:lnTo>
                    <a:pt x="3300214" y="1062314"/>
                  </a:lnTo>
                  <a:lnTo>
                    <a:pt x="3312590" y="1066120"/>
                  </a:lnTo>
                  <a:lnTo>
                    <a:pt x="3337978" y="1073733"/>
                  </a:lnTo>
                  <a:lnTo>
                    <a:pt x="3364001" y="1081028"/>
                  </a:lnTo>
                  <a:lnTo>
                    <a:pt x="3389071" y="1088007"/>
                  </a:lnTo>
                  <a:lnTo>
                    <a:pt x="3411921" y="1094350"/>
                  </a:lnTo>
                  <a:lnTo>
                    <a:pt x="3422393" y="1097205"/>
                  </a:lnTo>
                  <a:lnTo>
                    <a:pt x="3431279" y="1100060"/>
                  </a:lnTo>
                  <a:lnTo>
                    <a:pt x="3438895" y="1102915"/>
                  </a:lnTo>
                  <a:lnTo>
                    <a:pt x="3445242" y="1105452"/>
                  </a:lnTo>
                  <a:lnTo>
                    <a:pt x="3448416" y="1106721"/>
                  </a:lnTo>
                  <a:lnTo>
                    <a:pt x="3451272" y="1108307"/>
                  </a:lnTo>
                  <a:lnTo>
                    <a:pt x="3456984" y="1112431"/>
                  </a:lnTo>
                  <a:lnTo>
                    <a:pt x="3462379" y="1117188"/>
                  </a:lnTo>
                  <a:lnTo>
                    <a:pt x="3468409" y="1123215"/>
                  </a:lnTo>
                  <a:lnTo>
                    <a:pt x="3473486" y="1129876"/>
                  </a:lnTo>
                  <a:lnTo>
                    <a:pt x="3478881" y="1137172"/>
                  </a:lnTo>
                  <a:lnTo>
                    <a:pt x="3484276" y="1144467"/>
                  </a:lnTo>
                  <a:lnTo>
                    <a:pt x="3488719" y="1152714"/>
                  </a:lnTo>
                  <a:lnTo>
                    <a:pt x="3493162" y="1161279"/>
                  </a:lnTo>
                  <a:lnTo>
                    <a:pt x="3496970" y="1170477"/>
                  </a:lnTo>
                  <a:lnTo>
                    <a:pt x="3500461" y="1179359"/>
                  </a:lnTo>
                  <a:lnTo>
                    <a:pt x="3503317" y="1188557"/>
                  </a:lnTo>
                  <a:lnTo>
                    <a:pt x="3505221" y="1198390"/>
                  </a:lnTo>
                  <a:lnTo>
                    <a:pt x="3506491" y="1207589"/>
                  </a:lnTo>
                  <a:lnTo>
                    <a:pt x="3507125" y="1212030"/>
                  </a:lnTo>
                  <a:lnTo>
                    <a:pt x="3507125" y="1216471"/>
                  </a:lnTo>
                  <a:lnTo>
                    <a:pt x="3507125" y="1220911"/>
                  </a:lnTo>
                  <a:lnTo>
                    <a:pt x="3507125" y="1225352"/>
                  </a:lnTo>
                  <a:lnTo>
                    <a:pt x="3512838" y="1225669"/>
                  </a:lnTo>
                  <a:lnTo>
                    <a:pt x="3519185" y="1226621"/>
                  </a:lnTo>
                  <a:lnTo>
                    <a:pt x="3526166" y="1227890"/>
                  </a:lnTo>
                  <a:lnTo>
                    <a:pt x="3529975" y="1228841"/>
                  </a:lnTo>
                  <a:lnTo>
                    <a:pt x="3533465" y="1230110"/>
                  </a:lnTo>
                  <a:lnTo>
                    <a:pt x="3536956" y="1231696"/>
                  </a:lnTo>
                  <a:lnTo>
                    <a:pt x="3540130" y="1233916"/>
                  </a:lnTo>
                  <a:lnTo>
                    <a:pt x="3542986" y="1236137"/>
                  </a:lnTo>
                  <a:lnTo>
                    <a:pt x="3545842" y="1238674"/>
                  </a:lnTo>
                  <a:lnTo>
                    <a:pt x="3547429" y="1242163"/>
                  </a:lnTo>
                  <a:lnTo>
                    <a:pt x="3548381" y="1243749"/>
                  </a:lnTo>
                  <a:lnTo>
                    <a:pt x="3548698" y="1245335"/>
                  </a:lnTo>
                  <a:lnTo>
                    <a:pt x="3549650" y="1249459"/>
                  </a:lnTo>
                  <a:lnTo>
                    <a:pt x="3549650" y="1254217"/>
                  </a:lnTo>
                  <a:lnTo>
                    <a:pt x="3549015" y="1259292"/>
                  </a:lnTo>
                  <a:lnTo>
                    <a:pt x="3548698" y="1262147"/>
                  </a:lnTo>
                  <a:lnTo>
                    <a:pt x="3547746" y="1264684"/>
                  </a:lnTo>
                  <a:lnTo>
                    <a:pt x="3546794" y="1267856"/>
                  </a:lnTo>
                  <a:lnTo>
                    <a:pt x="3545525" y="1271028"/>
                  </a:lnTo>
                  <a:lnTo>
                    <a:pt x="3543938" y="1273883"/>
                  </a:lnTo>
                  <a:lnTo>
                    <a:pt x="3542034" y="1277372"/>
                  </a:lnTo>
                  <a:lnTo>
                    <a:pt x="3539812" y="1280227"/>
                  </a:lnTo>
                  <a:lnTo>
                    <a:pt x="3537274" y="1283399"/>
                  </a:lnTo>
                  <a:lnTo>
                    <a:pt x="3534417" y="1286888"/>
                  </a:lnTo>
                  <a:lnTo>
                    <a:pt x="3531244" y="1290060"/>
                  </a:lnTo>
                  <a:lnTo>
                    <a:pt x="3527436" y="1293549"/>
                  </a:lnTo>
                  <a:lnTo>
                    <a:pt x="3523310" y="1297038"/>
                  </a:lnTo>
                  <a:lnTo>
                    <a:pt x="3518867" y="1300210"/>
                  </a:lnTo>
                  <a:lnTo>
                    <a:pt x="3513790" y="1303699"/>
                  </a:lnTo>
                  <a:lnTo>
                    <a:pt x="3508395" y="1306871"/>
                  </a:lnTo>
                  <a:lnTo>
                    <a:pt x="3502365" y="1310043"/>
                  </a:lnTo>
                  <a:lnTo>
                    <a:pt x="3496018" y="1313215"/>
                  </a:lnTo>
                  <a:lnTo>
                    <a:pt x="3489036" y="1316387"/>
                  </a:lnTo>
                  <a:lnTo>
                    <a:pt x="3481420" y="1319559"/>
                  </a:lnTo>
                  <a:lnTo>
                    <a:pt x="3473169" y="1322731"/>
                  </a:lnTo>
                  <a:lnTo>
                    <a:pt x="3464601" y="1325586"/>
                  </a:lnTo>
                  <a:lnTo>
                    <a:pt x="3455397" y="1328440"/>
                  </a:lnTo>
                  <a:lnTo>
                    <a:pt x="3445560" y="1331295"/>
                  </a:lnTo>
                  <a:lnTo>
                    <a:pt x="3435087" y="1333833"/>
                  </a:lnTo>
                  <a:lnTo>
                    <a:pt x="3423980" y="1336053"/>
                  </a:lnTo>
                  <a:lnTo>
                    <a:pt x="3411921" y="1338908"/>
                  </a:lnTo>
                  <a:lnTo>
                    <a:pt x="3399544" y="1340811"/>
                  </a:lnTo>
                  <a:lnTo>
                    <a:pt x="3386215" y="1342714"/>
                  </a:lnTo>
                  <a:lnTo>
                    <a:pt x="3372887" y="1344300"/>
                  </a:lnTo>
                  <a:lnTo>
                    <a:pt x="3358606" y="1345886"/>
                  </a:lnTo>
                  <a:lnTo>
                    <a:pt x="3343691" y="1347155"/>
                  </a:lnTo>
                  <a:lnTo>
                    <a:pt x="3328775" y="1348106"/>
                  </a:lnTo>
                  <a:lnTo>
                    <a:pt x="3313225" y="1348741"/>
                  </a:lnTo>
                  <a:lnTo>
                    <a:pt x="3297040" y="1349058"/>
                  </a:lnTo>
                  <a:lnTo>
                    <a:pt x="3280855" y="1349375"/>
                  </a:lnTo>
                  <a:lnTo>
                    <a:pt x="3264353" y="1349375"/>
                  </a:lnTo>
                  <a:lnTo>
                    <a:pt x="3230714" y="1348741"/>
                  </a:lnTo>
                  <a:lnTo>
                    <a:pt x="3196441" y="1347789"/>
                  </a:lnTo>
                  <a:lnTo>
                    <a:pt x="3161849" y="1345886"/>
                  </a:lnTo>
                  <a:lnTo>
                    <a:pt x="3127258" y="1343349"/>
                  </a:lnTo>
                  <a:lnTo>
                    <a:pt x="3093619" y="1340811"/>
                  </a:lnTo>
                  <a:lnTo>
                    <a:pt x="3060298" y="1337956"/>
                  </a:lnTo>
                  <a:lnTo>
                    <a:pt x="3027928" y="1334467"/>
                  </a:lnTo>
                  <a:lnTo>
                    <a:pt x="2996828" y="1330978"/>
                  </a:lnTo>
                  <a:lnTo>
                    <a:pt x="2967949" y="1327489"/>
                  </a:lnTo>
                  <a:lnTo>
                    <a:pt x="2941292" y="1324000"/>
                  </a:lnTo>
                  <a:lnTo>
                    <a:pt x="2916538" y="1320510"/>
                  </a:lnTo>
                  <a:lnTo>
                    <a:pt x="2869571" y="1313215"/>
                  </a:lnTo>
                  <a:lnTo>
                    <a:pt x="2820699" y="1305602"/>
                  </a:lnTo>
                  <a:lnTo>
                    <a:pt x="2773097" y="1297672"/>
                  </a:lnTo>
                  <a:lnTo>
                    <a:pt x="2727398" y="1289743"/>
                  </a:lnTo>
                  <a:lnTo>
                    <a:pt x="2706453" y="1285936"/>
                  </a:lnTo>
                  <a:lnTo>
                    <a:pt x="2686460" y="1281813"/>
                  </a:lnTo>
                  <a:lnTo>
                    <a:pt x="2667737" y="1278006"/>
                  </a:lnTo>
                  <a:lnTo>
                    <a:pt x="2650917" y="1274200"/>
                  </a:lnTo>
                  <a:lnTo>
                    <a:pt x="2636002" y="1270711"/>
                  </a:lnTo>
                  <a:lnTo>
                    <a:pt x="2623308" y="1267222"/>
                  </a:lnTo>
                  <a:lnTo>
                    <a:pt x="2612835" y="1263733"/>
                  </a:lnTo>
                  <a:lnTo>
                    <a:pt x="2608710" y="1262147"/>
                  </a:lnTo>
                  <a:lnTo>
                    <a:pt x="2604902" y="1260561"/>
                  </a:lnTo>
                  <a:lnTo>
                    <a:pt x="2597920" y="1256754"/>
                  </a:lnTo>
                  <a:lnTo>
                    <a:pt x="2591256" y="1252948"/>
                  </a:lnTo>
                  <a:lnTo>
                    <a:pt x="2583956" y="1248507"/>
                  </a:lnTo>
                  <a:lnTo>
                    <a:pt x="2576657" y="1243749"/>
                  </a:lnTo>
                  <a:lnTo>
                    <a:pt x="2562059" y="1233599"/>
                  </a:lnTo>
                  <a:lnTo>
                    <a:pt x="2547779" y="1223132"/>
                  </a:lnTo>
                  <a:lnTo>
                    <a:pt x="2533815" y="1213616"/>
                  </a:lnTo>
                  <a:lnTo>
                    <a:pt x="2527151" y="1209809"/>
                  </a:lnTo>
                  <a:lnTo>
                    <a:pt x="2520804" y="1206003"/>
                  </a:lnTo>
                  <a:lnTo>
                    <a:pt x="2515409" y="1202831"/>
                  </a:lnTo>
                  <a:lnTo>
                    <a:pt x="2510014" y="1200611"/>
                  </a:lnTo>
                  <a:lnTo>
                    <a:pt x="2505571" y="1199342"/>
                  </a:lnTo>
                  <a:lnTo>
                    <a:pt x="2503350" y="1199025"/>
                  </a:lnTo>
                  <a:lnTo>
                    <a:pt x="2501446" y="1198708"/>
                  </a:lnTo>
                  <a:lnTo>
                    <a:pt x="2499542" y="1199025"/>
                  </a:lnTo>
                  <a:lnTo>
                    <a:pt x="2497955" y="1199659"/>
                  </a:lnTo>
                  <a:lnTo>
                    <a:pt x="2496368" y="1200611"/>
                  </a:lnTo>
                  <a:lnTo>
                    <a:pt x="2494464" y="1201562"/>
                  </a:lnTo>
                  <a:lnTo>
                    <a:pt x="2492877" y="1203148"/>
                  </a:lnTo>
                  <a:lnTo>
                    <a:pt x="2491608" y="1205052"/>
                  </a:lnTo>
                  <a:lnTo>
                    <a:pt x="2489069" y="1209492"/>
                  </a:lnTo>
                  <a:lnTo>
                    <a:pt x="2486530" y="1214567"/>
                  </a:lnTo>
                  <a:lnTo>
                    <a:pt x="2484626" y="1220277"/>
                  </a:lnTo>
                  <a:lnTo>
                    <a:pt x="2483039" y="1226621"/>
                  </a:lnTo>
                  <a:lnTo>
                    <a:pt x="2481453" y="1232965"/>
                  </a:lnTo>
                  <a:lnTo>
                    <a:pt x="2479231" y="1245335"/>
                  </a:lnTo>
                  <a:lnTo>
                    <a:pt x="2477327" y="1256437"/>
                  </a:lnTo>
                  <a:lnTo>
                    <a:pt x="2476375" y="1267222"/>
                  </a:lnTo>
                  <a:lnTo>
                    <a:pt x="2467489" y="1265953"/>
                  </a:lnTo>
                  <a:lnTo>
                    <a:pt x="2444323" y="1262464"/>
                  </a:lnTo>
                  <a:lnTo>
                    <a:pt x="2428138" y="1260243"/>
                  </a:lnTo>
                  <a:lnTo>
                    <a:pt x="2410366" y="1257071"/>
                  </a:lnTo>
                  <a:lnTo>
                    <a:pt x="2390691" y="1253582"/>
                  </a:lnTo>
                  <a:lnTo>
                    <a:pt x="2370380" y="1249459"/>
                  </a:lnTo>
                  <a:lnTo>
                    <a:pt x="2349435" y="1245018"/>
                  </a:lnTo>
                  <a:lnTo>
                    <a:pt x="2328808" y="1239943"/>
                  </a:lnTo>
                  <a:lnTo>
                    <a:pt x="2308815" y="1234868"/>
                  </a:lnTo>
                  <a:lnTo>
                    <a:pt x="2299294" y="1232013"/>
                  </a:lnTo>
                  <a:lnTo>
                    <a:pt x="2290091" y="1229158"/>
                  </a:lnTo>
                  <a:lnTo>
                    <a:pt x="2281205" y="1225986"/>
                  </a:lnTo>
                  <a:lnTo>
                    <a:pt x="2272954" y="1222814"/>
                  </a:lnTo>
                  <a:lnTo>
                    <a:pt x="2265338" y="1219642"/>
                  </a:lnTo>
                  <a:lnTo>
                    <a:pt x="2258039" y="1216471"/>
                  </a:lnTo>
                  <a:lnTo>
                    <a:pt x="2251692" y="1212981"/>
                  </a:lnTo>
                  <a:lnTo>
                    <a:pt x="2246297" y="1209492"/>
                  </a:lnTo>
                  <a:lnTo>
                    <a:pt x="2241537" y="1205686"/>
                  </a:lnTo>
                  <a:lnTo>
                    <a:pt x="2238046" y="1202197"/>
                  </a:lnTo>
                  <a:lnTo>
                    <a:pt x="2234555" y="1198390"/>
                  </a:lnTo>
                  <a:lnTo>
                    <a:pt x="2231699" y="1194584"/>
                  </a:lnTo>
                  <a:lnTo>
                    <a:pt x="2229160" y="1190778"/>
                  </a:lnTo>
                  <a:lnTo>
                    <a:pt x="2226621" y="1186654"/>
                  </a:lnTo>
                  <a:lnTo>
                    <a:pt x="2222496" y="1179042"/>
                  </a:lnTo>
                  <a:lnTo>
                    <a:pt x="2219322" y="1171746"/>
                  </a:lnTo>
                  <a:lnTo>
                    <a:pt x="2216783" y="1164133"/>
                  </a:lnTo>
                  <a:lnTo>
                    <a:pt x="2214879" y="1156838"/>
                  </a:lnTo>
                  <a:lnTo>
                    <a:pt x="2213610" y="1149225"/>
                  </a:lnTo>
                  <a:lnTo>
                    <a:pt x="2212975" y="1142247"/>
                  </a:lnTo>
                  <a:lnTo>
                    <a:pt x="2212975" y="1135269"/>
                  </a:lnTo>
                  <a:lnTo>
                    <a:pt x="2213293" y="1128925"/>
                  </a:lnTo>
                  <a:lnTo>
                    <a:pt x="2213927" y="1122898"/>
                  </a:lnTo>
                  <a:lnTo>
                    <a:pt x="2214562" y="1116871"/>
                  </a:lnTo>
                  <a:lnTo>
                    <a:pt x="2215831" y="1111796"/>
                  </a:lnTo>
                  <a:lnTo>
                    <a:pt x="2216783" y="1106721"/>
                  </a:lnTo>
                  <a:lnTo>
                    <a:pt x="2219640" y="1098791"/>
                  </a:lnTo>
                  <a:lnTo>
                    <a:pt x="2222178" y="1090861"/>
                  </a:lnTo>
                  <a:lnTo>
                    <a:pt x="2224717" y="1082297"/>
                  </a:lnTo>
                  <a:lnTo>
                    <a:pt x="2227891" y="1072781"/>
                  </a:lnTo>
                  <a:lnTo>
                    <a:pt x="2231064" y="1062948"/>
                  </a:lnTo>
                  <a:lnTo>
                    <a:pt x="2234238" y="1053749"/>
                  </a:lnTo>
                  <a:lnTo>
                    <a:pt x="2238046" y="1045502"/>
                  </a:lnTo>
                  <a:lnTo>
                    <a:pt x="2239950" y="1042013"/>
                  </a:lnTo>
                  <a:lnTo>
                    <a:pt x="2241854" y="1038524"/>
                  </a:lnTo>
                  <a:lnTo>
                    <a:pt x="2244075" y="1035987"/>
                  </a:lnTo>
                  <a:lnTo>
                    <a:pt x="2246297" y="1033766"/>
                  </a:lnTo>
                  <a:lnTo>
                    <a:pt x="2254548" y="1026471"/>
                  </a:lnTo>
                  <a:lnTo>
                    <a:pt x="2258039" y="1022664"/>
                  </a:lnTo>
                  <a:lnTo>
                    <a:pt x="2261212" y="1018858"/>
                  </a:lnTo>
                  <a:lnTo>
                    <a:pt x="2264068" y="1014417"/>
                  </a:lnTo>
                  <a:lnTo>
                    <a:pt x="2265338" y="1012197"/>
                  </a:lnTo>
                  <a:lnTo>
                    <a:pt x="2266290" y="1009977"/>
                  </a:lnTo>
                  <a:lnTo>
                    <a:pt x="2266925" y="1007439"/>
                  </a:lnTo>
                  <a:lnTo>
                    <a:pt x="2267559" y="1004584"/>
                  </a:lnTo>
                  <a:lnTo>
                    <a:pt x="2267877" y="1001730"/>
                  </a:lnTo>
                  <a:lnTo>
                    <a:pt x="2267877" y="998875"/>
                  </a:lnTo>
                  <a:lnTo>
                    <a:pt x="2268194" y="989993"/>
                  </a:lnTo>
                  <a:lnTo>
                    <a:pt x="2269463" y="976354"/>
                  </a:lnTo>
                  <a:lnTo>
                    <a:pt x="2272002" y="959225"/>
                  </a:lnTo>
                  <a:lnTo>
                    <a:pt x="2274858" y="939559"/>
                  </a:lnTo>
                  <a:lnTo>
                    <a:pt x="2278349" y="917356"/>
                  </a:lnTo>
                  <a:lnTo>
                    <a:pt x="2282792" y="894518"/>
                  </a:lnTo>
                  <a:lnTo>
                    <a:pt x="2287552" y="871362"/>
                  </a:lnTo>
                  <a:lnTo>
                    <a:pt x="2292947" y="848524"/>
                  </a:lnTo>
                  <a:lnTo>
                    <a:pt x="2295803" y="837740"/>
                  </a:lnTo>
                  <a:lnTo>
                    <a:pt x="2299294" y="826321"/>
                  </a:lnTo>
                  <a:lnTo>
                    <a:pt x="2303102" y="814267"/>
                  </a:lnTo>
                  <a:lnTo>
                    <a:pt x="2307228" y="802214"/>
                  </a:lnTo>
                  <a:lnTo>
                    <a:pt x="2311988" y="790478"/>
                  </a:lnTo>
                  <a:lnTo>
                    <a:pt x="2317066" y="778424"/>
                  </a:lnTo>
                  <a:lnTo>
                    <a:pt x="2322778" y="767005"/>
                  </a:lnTo>
                  <a:lnTo>
                    <a:pt x="2328490" y="755903"/>
                  </a:lnTo>
                  <a:lnTo>
                    <a:pt x="2335155" y="745119"/>
                  </a:lnTo>
                  <a:lnTo>
                    <a:pt x="2338328" y="740361"/>
                  </a:lnTo>
                  <a:lnTo>
                    <a:pt x="2341819" y="735286"/>
                  </a:lnTo>
                  <a:lnTo>
                    <a:pt x="2345310" y="731162"/>
                  </a:lnTo>
                  <a:lnTo>
                    <a:pt x="2349435" y="726721"/>
                  </a:lnTo>
                  <a:lnTo>
                    <a:pt x="2352926" y="722915"/>
                  </a:lnTo>
                  <a:lnTo>
                    <a:pt x="2356734" y="719109"/>
                  </a:lnTo>
                  <a:lnTo>
                    <a:pt x="2361177" y="715620"/>
                  </a:lnTo>
                  <a:lnTo>
                    <a:pt x="2364986" y="712765"/>
                  </a:lnTo>
                  <a:lnTo>
                    <a:pt x="2369428" y="709910"/>
                  </a:lnTo>
                  <a:lnTo>
                    <a:pt x="2373871" y="707690"/>
                  </a:lnTo>
                  <a:lnTo>
                    <a:pt x="2378632" y="705787"/>
                  </a:lnTo>
                  <a:lnTo>
                    <a:pt x="2383392" y="704518"/>
                  </a:lnTo>
                  <a:lnTo>
                    <a:pt x="2387835" y="703566"/>
                  </a:lnTo>
                  <a:lnTo>
                    <a:pt x="2392912" y="702615"/>
                  </a:lnTo>
                  <a:lnTo>
                    <a:pt x="2397673" y="711179"/>
                  </a:lnTo>
                  <a:lnTo>
                    <a:pt x="2403067" y="721012"/>
                  </a:lnTo>
                  <a:lnTo>
                    <a:pt x="2407828" y="730845"/>
                  </a:lnTo>
                  <a:lnTo>
                    <a:pt x="2412588" y="741312"/>
                  </a:lnTo>
                  <a:lnTo>
                    <a:pt x="2417031" y="751780"/>
                  </a:lnTo>
                  <a:lnTo>
                    <a:pt x="2420839" y="762564"/>
                  </a:lnTo>
                  <a:lnTo>
                    <a:pt x="2424012" y="773349"/>
                  </a:lnTo>
                  <a:lnTo>
                    <a:pt x="2425282" y="778424"/>
                  </a:lnTo>
                  <a:lnTo>
                    <a:pt x="2426551" y="783817"/>
                  </a:lnTo>
                  <a:lnTo>
                    <a:pt x="2427503" y="787940"/>
                  </a:lnTo>
                  <a:lnTo>
                    <a:pt x="2429090" y="792381"/>
                  </a:lnTo>
                  <a:lnTo>
                    <a:pt x="2431312" y="796187"/>
                  </a:lnTo>
                  <a:lnTo>
                    <a:pt x="2434168" y="800311"/>
                  </a:lnTo>
                  <a:lnTo>
                    <a:pt x="2437659" y="803800"/>
                  </a:lnTo>
                  <a:lnTo>
                    <a:pt x="2441149" y="807606"/>
                  </a:lnTo>
                  <a:lnTo>
                    <a:pt x="2445592" y="810778"/>
                  </a:lnTo>
                  <a:lnTo>
                    <a:pt x="2449718" y="813633"/>
                  </a:lnTo>
                  <a:lnTo>
                    <a:pt x="2454795" y="816805"/>
                  </a:lnTo>
                  <a:lnTo>
                    <a:pt x="2459873" y="819342"/>
                  </a:lnTo>
                  <a:lnTo>
                    <a:pt x="2465585" y="821880"/>
                  </a:lnTo>
                  <a:lnTo>
                    <a:pt x="2471298" y="824100"/>
                  </a:lnTo>
                  <a:lnTo>
                    <a:pt x="2477010" y="826321"/>
                  </a:lnTo>
                  <a:lnTo>
                    <a:pt x="2483357" y="828224"/>
                  </a:lnTo>
                  <a:lnTo>
                    <a:pt x="2489704" y="830127"/>
                  </a:lnTo>
                  <a:lnTo>
                    <a:pt x="2496051" y="831396"/>
                  </a:lnTo>
                  <a:lnTo>
                    <a:pt x="2508745" y="834251"/>
                  </a:lnTo>
                  <a:lnTo>
                    <a:pt x="2522073" y="836154"/>
                  </a:lnTo>
                  <a:lnTo>
                    <a:pt x="2534450" y="837105"/>
                  </a:lnTo>
                  <a:lnTo>
                    <a:pt x="2546192" y="837740"/>
                  </a:lnTo>
                  <a:lnTo>
                    <a:pt x="2557617" y="837423"/>
                  </a:lnTo>
                  <a:lnTo>
                    <a:pt x="2562694" y="836788"/>
                  </a:lnTo>
                  <a:lnTo>
                    <a:pt x="2567772" y="836154"/>
                  </a:lnTo>
                  <a:lnTo>
                    <a:pt x="2571897" y="835519"/>
                  </a:lnTo>
                  <a:lnTo>
                    <a:pt x="2576340" y="834568"/>
                  </a:lnTo>
                  <a:lnTo>
                    <a:pt x="2579831" y="833616"/>
                  </a:lnTo>
                  <a:lnTo>
                    <a:pt x="2583322" y="832030"/>
                  </a:lnTo>
                  <a:lnTo>
                    <a:pt x="2589669" y="828541"/>
                  </a:lnTo>
                  <a:lnTo>
                    <a:pt x="2597920" y="823466"/>
                  </a:lnTo>
                  <a:lnTo>
                    <a:pt x="2607440" y="817439"/>
                  </a:lnTo>
                  <a:lnTo>
                    <a:pt x="2618548" y="810461"/>
                  </a:lnTo>
                  <a:lnTo>
                    <a:pt x="2641714" y="794284"/>
                  </a:lnTo>
                  <a:lnTo>
                    <a:pt x="2666785" y="777473"/>
                  </a:lnTo>
                  <a:lnTo>
                    <a:pt x="2679796" y="769226"/>
                  </a:lnTo>
                  <a:lnTo>
                    <a:pt x="2691855" y="761296"/>
                  </a:lnTo>
                  <a:lnTo>
                    <a:pt x="2703915" y="754000"/>
                  </a:lnTo>
                  <a:lnTo>
                    <a:pt x="2715022" y="747656"/>
                  </a:lnTo>
                  <a:lnTo>
                    <a:pt x="2725177" y="742264"/>
                  </a:lnTo>
                  <a:lnTo>
                    <a:pt x="2729937" y="740361"/>
                  </a:lnTo>
                  <a:lnTo>
                    <a:pt x="2734380" y="738458"/>
                  </a:lnTo>
                  <a:lnTo>
                    <a:pt x="2738506" y="736872"/>
                  </a:lnTo>
                  <a:lnTo>
                    <a:pt x="2741996" y="735920"/>
                  </a:lnTo>
                  <a:lnTo>
                    <a:pt x="2745170" y="735286"/>
                  </a:lnTo>
                  <a:lnTo>
                    <a:pt x="2748343" y="735286"/>
                  </a:lnTo>
                  <a:lnTo>
                    <a:pt x="2752786" y="735286"/>
                  </a:lnTo>
                  <a:lnTo>
                    <a:pt x="2756277" y="734969"/>
                  </a:lnTo>
                  <a:lnTo>
                    <a:pt x="2758499" y="734017"/>
                  </a:lnTo>
                  <a:lnTo>
                    <a:pt x="2759451" y="733383"/>
                  </a:lnTo>
                  <a:lnTo>
                    <a:pt x="2760085" y="732748"/>
                  </a:lnTo>
                  <a:lnTo>
                    <a:pt x="2760720" y="731479"/>
                  </a:lnTo>
                  <a:lnTo>
                    <a:pt x="2760720" y="729576"/>
                  </a:lnTo>
                  <a:lnTo>
                    <a:pt x="2760403" y="727356"/>
                  </a:lnTo>
                  <a:lnTo>
                    <a:pt x="2759768" y="725453"/>
                  </a:lnTo>
                  <a:lnTo>
                    <a:pt x="2758499" y="721012"/>
                  </a:lnTo>
                  <a:lnTo>
                    <a:pt x="2757864" y="718474"/>
                  </a:lnTo>
                  <a:lnTo>
                    <a:pt x="2757864" y="716571"/>
                  </a:lnTo>
                  <a:lnTo>
                    <a:pt x="2758499" y="714668"/>
                  </a:lnTo>
                  <a:lnTo>
                    <a:pt x="2758816" y="713716"/>
                  </a:lnTo>
                  <a:lnTo>
                    <a:pt x="2759768" y="713082"/>
                  </a:lnTo>
                  <a:lnTo>
                    <a:pt x="2760403" y="712130"/>
                  </a:lnTo>
                  <a:lnTo>
                    <a:pt x="2761672" y="711179"/>
                  </a:lnTo>
                  <a:lnTo>
                    <a:pt x="2765163" y="710227"/>
                  </a:lnTo>
                  <a:lnTo>
                    <a:pt x="2779761" y="706738"/>
                  </a:lnTo>
                  <a:lnTo>
                    <a:pt x="2803880" y="701029"/>
                  </a:lnTo>
                  <a:lnTo>
                    <a:pt x="2818478" y="697857"/>
                  </a:lnTo>
                  <a:lnTo>
                    <a:pt x="2834028" y="694368"/>
                  </a:lnTo>
                  <a:lnTo>
                    <a:pt x="2849578" y="691513"/>
                  </a:lnTo>
                  <a:close/>
                  <a:moveTo>
                    <a:pt x="334988" y="0"/>
                  </a:moveTo>
                  <a:lnTo>
                    <a:pt x="329903" y="6036"/>
                  </a:lnTo>
                  <a:lnTo>
                    <a:pt x="325136" y="13343"/>
                  </a:lnTo>
                  <a:lnTo>
                    <a:pt x="320368" y="21286"/>
                  </a:lnTo>
                  <a:lnTo>
                    <a:pt x="316236" y="29863"/>
                  </a:lnTo>
                  <a:lnTo>
                    <a:pt x="314329" y="33993"/>
                  </a:lnTo>
                  <a:lnTo>
                    <a:pt x="312423" y="38759"/>
                  </a:lnTo>
                  <a:lnTo>
                    <a:pt x="310833" y="43842"/>
                  </a:lnTo>
                  <a:lnTo>
                    <a:pt x="309244" y="48925"/>
                  </a:lnTo>
                  <a:lnTo>
                    <a:pt x="307973" y="54008"/>
                  </a:lnTo>
                  <a:lnTo>
                    <a:pt x="307019" y="59409"/>
                  </a:lnTo>
                  <a:lnTo>
                    <a:pt x="306384" y="64810"/>
                  </a:lnTo>
                  <a:lnTo>
                    <a:pt x="305748" y="70846"/>
                  </a:lnTo>
                  <a:lnTo>
                    <a:pt x="304795" y="83236"/>
                  </a:lnTo>
                  <a:lnTo>
                    <a:pt x="304477" y="96579"/>
                  </a:lnTo>
                  <a:lnTo>
                    <a:pt x="304477" y="110558"/>
                  </a:lnTo>
                  <a:lnTo>
                    <a:pt x="304795" y="125489"/>
                  </a:lnTo>
                  <a:lnTo>
                    <a:pt x="305430" y="140739"/>
                  </a:lnTo>
                  <a:lnTo>
                    <a:pt x="306702" y="156306"/>
                  </a:lnTo>
                  <a:lnTo>
                    <a:pt x="307973" y="171873"/>
                  </a:lnTo>
                  <a:lnTo>
                    <a:pt x="309880" y="187440"/>
                  </a:lnTo>
                  <a:lnTo>
                    <a:pt x="312105" y="202689"/>
                  </a:lnTo>
                  <a:lnTo>
                    <a:pt x="314965" y="217620"/>
                  </a:lnTo>
                  <a:lnTo>
                    <a:pt x="318143" y="231599"/>
                  </a:lnTo>
                  <a:lnTo>
                    <a:pt x="321957" y="245260"/>
                  </a:lnTo>
                  <a:lnTo>
                    <a:pt x="325771" y="257650"/>
                  </a:lnTo>
                  <a:lnTo>
                    <a:pt x="327996" y="263686"/>
                  </a:lnTo>
                  <a:lnTo>
                    <a:pt x="330539" y="269087"/>
                  </a:lnTo>
                  <a:lnTo>
                    <a:pt x="332763" y="274170"/>
                  </a:lnTo>
                  <a:lnTo>
                    <a:pt x="335306" y="279253"/>
                  </a:lnTo>
                  <a:lnTo>
                    <a:pt x="337849" y="283701"/>
                  </a:lnTo>
                  <a:lnTo>
                    <a:pt x="340709" y="287831"/>
                  </a:lnTo>
                  <a:lnTo>
                    <a:pt x="343569" y="291643"/>
                  </a:lnTo>
                  <a:lnTo>
                    <a:pt x="346430" y="295138"/>
                  </a:lnTo>
                  <a:lnTo>
                    <a:pt x="349926" y="298632"/>
                  </a:lnTo>
                  <a:lnTo>
                    <a:pt x="353104" y="301492"/>
                  </a:lnTo>
                  <a:lnTo>
                    <a:pt x="356600" y="304669"/>
                  </a:lnTo>
                  <a:lnTo>
                    <a:pt x="360096" y="307210"/>
                  </a:lnTo>
                  <a:lnTo>
                    <a:pt x="363592" y="309752"/>
                  </a:lnTo>
                  <a:lnTo>
                    <a:pt x="367406" y="311975"/>
                  </a:lnTo>
                  <a:lnTo>
                    <a:pt x="371220" y="314199"/>
                  </a:lnTo>
                  <a:lnTo>
                    <a:pt x="375352" y="316423"/>
                  </a:lnTo>
                  <a:lnTo>
                    <a:pt x="383298" y="319600"/>
                  </a:lnTo>
                  <a:lnTo>
                    <a:pt x="391879" y="322777"/>
                  </a:lnTo>
                  <a:lnTo>
                    <a:pt x="400460" y="325001"/>
                  </a:lnTo>
                  <a:lnTo>
                    <a:pt x="409359" y="326589"/>
                  </a:lnTo>
                  <a:lnTo>
                    <a:pt x="418258" y="327860"/>
                  </a:lnTo>
                  <a:lnTo>
                    <a:pt x="427475" y="328813"/>
                  </a:lnTo>
                  <a:lnTo>
                    <a:pt x="436692" y="329766"/>
                  </a:lnTo>
                  <a:lnTo>
                    <a:pt x="445591" y="330084"/>
                  </a:lnTo>
                  <a:lnTo>
                    <a:pt x="454808" y="330084"/>
                  </a:lnTo>
                  <a:lnTo>
                    <a:pt x="472607" y="329766"/>
                  </a:lnTo>
                  <a:lnTo>
                    <a:pt x="490405" y="328496"/>
                  </a:lnTo>
                  <a:lnTo>
                    <a:pt x="511381" y="326907"/>
                  </a:lnTo>
                  <a:lnTo>
                    <a:pt x="533947" y="325001"/>
                  </a:lnTo>
                  <a:lnTo>
                    <a:pt x="556512" y="323095"/>
                  </a:lnTo>
                  <a:lnTo>
                    <a:pt x="596241" y="318965"/>
                  </a:lnTo>
                  <a:lnTo>
                    <a:pt x="620395" y="316423"/>
                  </a:lnTo>
                  <a:lnTo>
                    <a:pt x="622938" y="316105"/>
                  </a:lnTo>
                  <a:lnTo>
                    <a:pt x="631519" y="329766"/>
                  </a:lnTo>
                  <a:lnTo>
                    <a:pt x="641054" y="344698"/>
                  </a:lnTo>
                  <a:lnTo>
                    <a:pt x="653131" y="363760"/>
                  </a:lnTo>
                  <a:lnTo>
                    <a:pt x="665844" y="385680"/>
                  </a:lnTo>
                  <a:lnTo>
                    <a:pt x="679511" y="409507"/>
                  </a:lnTo>
                  <a:lnTo>
                    <a:pt x="692542" y="433334"/>
                  </a:lnTo>
                  <a:lnTo>
                    <a:pt x="698898" y="445407"/>
                  </a:lnTo>
                  <a:lnTo>
                    <a:pt x="704619" y="456844"/>
                  </a:lnTo>
                  <a:lnTo>
                    <a:pt x="701123" y="453667"/>
                  </a:lnTo>
                  <a:lnTo>
                    <a:pt x="700170" y="452396"/>
                  </a:lnTo>
                  <a:lnTo>
                    <a:pt x="699852" y="451443"/>
                  </a:lnTo>
                  <a:lnTo>
                    <a:pt x="699534" y="450808"/>
                  </a:lnTo>
                  <a:lnTo>
                    <a:pt x="699852" y="451761"/>
                  </a:lnTo>
                  <a:lnTo>
                    <a:pt x="700487" y="455891"/>
                  </a:lnTo>
                  <a:lnTo>
                    <a:pt x="702077" y="463515"/>
                  </a:lnTo>
                  <a:lnTo>
                    <a:pt x="703983" y="473999"/>
                  </a:lnTo>
                  <a:lnTo>
                    <a:pt x="705890" y="487025"/>
                  </a:lnTo>
                  <a:lnTo>
                    <a:pt x="707162" y="501321"/>
                  </a:lnTo>
                  <a:lnTo>
                    <a:pt x="707797" y="508946"/>
                  </a:lnTo>
                  <a:lnTo>
                    <a:pt x="708115" y="516888"/>
                  </a:lnTo>
                  <a:lnTo>
                    <a:pt x="708115" y="525148"/>
                  </a:lnTo>
                  <a:lnTo>
                    <a:pt x="708115" y="533090"/>
                  </a:lnTo>
                  <a:lnTo>
                    <a:pt x="707480" y="549610"/>
                  </a:lnTo>
                  <a:lnTo>
                    <a:pt x="707480" y="565495"/>
                  </a:lnTo>
                  <a:lnTo>
                    <a:pt x="707480" y="580427"/>
                  </a:lnTo>
                  <a:lnTo>
                    <a:pt x="708433" y="595041"/>
                  </a:lnTo>
                  <a:lnTo>
                    <a:pt x="709069" y="601712"/>
                  </a:lnTo>
                  <a:lnTo>
                    <a:pt x="709704" y="608066"/>
                  </a:lnTo>
                  <a:lnTo>
                    <a:pt x="710658" y="613784"/>
                  </a:lnTo>
                  <a:lnTo>
                    <a:pt x="712247" y="619503"/>
                  </a:lnTo>
                  <a:lnTo>
                    <a:pt x="713836" y="624586"/>
                  </a:lnTo>
                  <a:lnTo>
                    <a:pt x="715425" y="629351"/>
                  </a:lnTo>
                  <a:lnTo>
                    <a:pt x="717332" y="633164"/>
                  </a:lnTo>
                  <a:lnTo>
                    <a:pt x="719557" y="636658"/>
                  </a:lnTo>
                  <a:lnTo>
                    <a:pt x="722417" y="640153"/>
                  </a:lnTo>
                  <a:lnTo>
                    <a:pt x="724324" y="644601"/>
                  </a:lnTo>
                  <a:lnTo>
                    <a:pt x="726231" y="649048"/>
                  </a:lnTo>
                  <a:lnTo>
                    <a:pt x="727820" y="654449"/>
                  </a:lnTo>
                  <a:lnTo>
                    <a:pt x="729409" y="660168"/>
                  </a:lnTo>
                  <a:lnTo>
                    <a:pt x="730681" y="665886"/>
                  </a:lnTo>
                  <a:lnTo>
                    <a:pt x="732270" y="678276"/>
                  </a:lnTo>
                  <a:lnTo>
                    <a:pt x="733541" y="690349"/>
                  </a:lnTo>
                  <a:lnTo>
                    <a:pt x="734495" y="701468"/>
                  </a:lnTo>
                  <a:lnTo>
                    <a:pt x="734813" y="711316"/>
                  </a:lnTo>
                  <a:lnTo>
                    <a:pt x="734813" y="718306"/>
                  </a:lnTo>
                  <a:lnTo>
                    <a:pt x="735130" y="721800"/>
                  </a:lnTo>
                  <a:lnTo>
                    <a:pt x="735448" y="724977"/>
                  </a:lnTo>
                  <a:lnTo>
                    <a:pt x="736402" y="728472"/>
                  </a:lnTo>
                  <a:lnTo>
                    <a:pt x="737991" y="732920"/>
                  </a:lnTo>
                  <a:lnTo>
                    <a:pt x="741169" y="741180"/>
                  </a:lnTo>
                  <a:lnTo>
                    <a:pt x="744983" y="750075"/>
                  </a:lnTo>
                  <a:lnTo>
                    <a:pt x="749432" y="758335"/>
                  </a:lnTo>
                  <a:lnTo>
                    <a:pt x="753882" y="765642"/>
                  </a:lnTo>
                  <a:lnTo>
                    <a:pt x="758014" y="771361"/>
                  </a:lnTo>
                  <a:lnTo>
                    <a:pt x="759921" y="773902"/>
                  </a:lnTo>
                  <a:lnTo>
                    <a:pt x="761510" y="775173"/>
                  </a:lnTo>
                  <a:lnTo>
                    <a:pt x="764052" y="776761"/>
                  </a:lnTo>
                  <a:lnTo>
                    <a:pt x="767866" y="778985"/>
                  </a:lnTo>
                  <a:lnTo>
                    <a:pt x="779626" y="785339"/>
                  </a:lnTo>
                  <a:lnTo>
                    <a:pt x="812362" y="802177"/>
                  </a:lnTo>
                  <a:lnTo>
                    <a:pt x="829842" y="811390"/>
                  </a:lnTo>
                  <a:lnTo>
                    <a:pt x="846051" y="820603"/>
                  </a:lnTo>
                  <a:lnTo>
                    <a:pt x="853044" y="825051"/>
                  </a:lnTo>
                  <a:lnTo>
                    <a:pt x="858764" y="828863"/>
                  </a:lnTo>
                  <a:lnTo>
                    <a:pt x="863532" y="832040"/>
                  </a:lnTo>
                  <a:lnTo>
                    <a:pt x="866710" y="835535"/>
                  </a:lnTo>
                  <a:lnTo>
                    <a:pt x="869571" y="838076"/>
                  </a:lnTo>
                  <a:lnTo>
                    <a:pt x="873067" y="840935"/>
                  </a:lnTo>
                  <a:lnTo>
                    <a:pt x="880694" y="846972"/>
                  </a:lnTo>
                  <a:lnTo>
                    <a:pt x="889594" y="853961"/>
                  </a:lnTo>
                  <a:lnTo>
                    <a:pt x="893725" y="857456"/>
                  </a:lnTo>
                  <a:lnTo>
                    <a:pt x="898493" y="861586"/>
                  </a:lnTo>
                  <a:lnTo>
                    <a:pt x="902307" y="865716"/>
                  </a:lnTo>
                  <a:lnTo>
                    <a:pt x="906438" y="870481"/>
                  </a:lnTo>
                  <a:lnTo>
                    <a:pt x="909934" y="875564"/>
                  </a:lnTo>
                  <a:lnTo>
                    <a:pt x="913113" y="881283"/>
                  </a:lnTo>
                  <a:lnTo>
                    <a:pt x="914384" y="884142"/>
                  </a:lnTo>
                  <a:lnTo>
                    <a:pt x="915655" y="887319"/>
                  </a:lnTo>
                  <a:lnTo>
                    <a:pt x="916609" y="890496"/>
                  </a:lnTo>
                  <a:lnTo>
                    <a:pt x="917244" y="893673"/>
                  </a:lnTo>
                  <a:lnTo>
                    <a:pt x="917880" y="897485"/>
                  </a:lnTo>
                  <a:lnTo>
                    <a:pt x="918198" y="900980"/>
                  </a:lnTo>
                  <a:lnTo>
                    <a:pt x="918516" y="904792"/>
                  </a:lnTo>
                  <a:lnTo>
                    <a:pt x="918516" y="908604"/>
                  </a:lnTo>
                  <a:lnTo>
                    <a:pt x="916926" y="952128"/>
                  </a:lnTo>
                  <a:lnTo>
                    <a:pt x="918833" y="954352"/>
                  </a:lnTo>
                  <a:lnTo>
                    <a:pt x="921376" y="957211"/>
                  </a:lnTo>
                  <a:lnTo>
                    <a:pt x="923601" y="961024"/>
                  </a:lnTo>
                  <a:lnTo>
                    <a:pt x="926143" y="966107"/>
                  </a:lnTo>
                  <a:lnTo>
                    <a:pt x="927097" y="968648"/>
                  </a:lnTo>
                  <a:lnTo>
                    <a:pt x="928050" y="971825"/>
                  </a:lnTo>
                  <a:lnTo>
                    <a:pt x="929322" y="975320"/>
                  </a:lnTo>
                  <a:lnTo>
                    <a:pt x="929957" y="979132"/>
                  </a:lnTo>
                  <a:lnTo>
                    <a:pt x="930275" y="983262"/>
                  </a:lnTo>
                  <a:lnTo>
                    <a:pt x="930275" y="987075"/>
                  </a:lnTo>
                  <a:lnTo>
                    <a:pt x="930275" y="988345"/>
                  </a:lnTo>
                  <a:lnTo>
                    <a:pt x="929957" y="989298"/>
                  </a:lnTo>
                  <a:lnTo>
                    <a:pt x="929322" y="990887"/>
                  </a:lnTo>
                  <a:lnTo>
                    <a:pt x="928050" y="991840"/>
                  </a:lnTo>
                  <a:lnTo>
                    <a:pt x="925508" y="994064"/>
                  </a:lnTo>
                  <a:lnTo>
                    <a:pt x="922330" y="996605"/>
                  </a:lnTo>
                  <a:lnTo>
                    <a:pt x="917880" y="999147"/>
                  </a:lnTo>
                  <a:lnTo>
                    <a:pt x="912795" y="1001371"/>
                  </a:lnTo>
                  <a:lnTo>
                    <a:pt x="906756" y="1003912"/>
                  </a:lnTo>
                  <a:lnTo>
                    <a:pt x="899764" y="1006454"/>
                  </a:lnTo>
                  <a:lnTo>
                    <a:pt x="892454" y="1008995"/>
                  </a:lnTo>
                  <a:lnTo>
                    <a:pt x="884508" y="1011537"/>
                  </a:lnTo>
                  <a:lnTo>
                    <a:pt x="866710" y="1016302"/>
                  </a:lnTo>
                  <a:lnTo>
                    <a:pt x="847005" y="1020750"/>
                  </a:lnTo>
                  <a:lnTo>
                    <a:pt x="825711" y="1025516"/>
                  </a:lnTo>
                  <a:lnTo>
                    <a:pt x="802827" y="1029328"/>
                  </a:lnTo>
                  <a:lnTo>
                    <a:pt x="779308" y="1032822"/>
                  </a:lnTo>
                  <a:lnTo>
                    <a:pt x="755789" y="1035999"/>
                  </a:lnTo>
                  <a:lnTo>
                    <a:pt x="731634" y="1038541"/>
                  </a:lnTo>
                  <a:lnTo>
                    <a:pt x="707797" y="1040129"/>
                  </a:lnTo>
                  <a:lnTo>
                    <a:pt x="684914" y="1041083"/>
                  </a:lnTo>
                  <a:lnTo>
                    <a:pt x="674108" y="1041400"/>
                  </a:lnTo>
                  <a:lnTo>
                    <a:pt x="663302" y="1041400"/>
                  </a:lnTo>
                  <a:lnTo>
                    <a:pt x="653131" y="1041083"/>
                  </a:lnTo>
                  <a:lnTo>
                    <a:pt x="643279" y="1040447"/>
                  </a:lnTo>
                  <a:lnTo>
                    <a:pt x="633108" y="1039812"/>
                  </a:lnTo>
                  <a:lnTo>
                    <a:pt x="622938" y="1038859"/>
                  </a:lnTo>
                  <a:lnTo>
                    <a:pt x="612768" y="1037588"/>
                  </a:lnTo>
                  <a:lnTo>
                    <a:pt x="602279" y="1036317"/>
                  </a:lnTo>
                  <a:lnTo>
                    <a:pt x="580985" y="1032505"/>
                  </a:lnTo>
                  <a:lnTo>
                    <a:pt x="559373" y="1028375"/>
                  </a:lnTo>
                  <a:lnTo>
                    <a:pt x="537443" y="1022974"/>
                  </a:lnTo>
                  <a:lnTo>
                    <a:pt x="526637" y="1020115"/>
                  </a:lnTo>
                  <a:lnTo>
                    <a:pt x="515831" y="1017255"/>
                  </a:lnTo>
                  <a:lnTo>
                    <a:pt x="505343" y="1013761"/>
                  </a:lnTo>
                  <a:lnTo>
                    <a:pt x="494219" y="1010266"/>
                  </a:lnTo>
                  <a:lnTo>
                    <a:pt x="484048" y="1006454"/>
                  </a:lnTo>
                  <a:lnTo>
                    <a:pt x="473560" y="1002642"/>
                  </a:lnTo>
                  <a:lnTo>
                    <a:pt x="463707" y="998829"/>
                  </a:lnTo>
                  <a:lnTo>
                    <a:pt x="453855" y="994699"/>
                  </a:lnTo>
                  <a:lnTo>
                    <a:pt x="444002" y="990252"/>
                  </a:lnTo>
                  <a:lnTo>
                    <a:pt x="434785" y="985804"/>
                  </a:lnTo>
                  <a:lnTo>
                    <a:pt x="425886" y="981356"/>
                  </a:lnTo>
                  <a:lnTo>
                    <a:pt x="417305" y="976591"/>
                  </a:lnTo>
                  <a:lnTo>
                    <a:pt x="408724" y="971508"/>
                  </a:lnTo>
                  <a:lnTo>
                    <a:pt x="400778" y="966425"/>
                  </a:lnTo>
                  <a:lnTo>
                    <a:pt x="393468" y="961341"/>
                  </a:lnTo>
                  <a:lnTo>
                    <a:pt x="386476" y="956258"/>
                  </a:lnTo>
                  <a:lnTo>
                    <a:pt x="379802" y="950858"/>
                  </a:lnTo>
                  <a:lnTo>
                    <a:pt x="374081" y="945139"/>
                  </a:lnTo>
                  <a:lnTo>
                    <a:pt x="368360" y="939738"/>
                  </a:lnTo>
                  <a:lnTo>
                    <a:pt x="363592" y="934020"/>
                  </a:lnTo>
                  <a:lnTo>
                    <a:pt x="359461" y="927984"/>
                  </a:lnTo>
                  <a:lnTo>
                    <a:pt x="355647" y="922265"/>
                  </a:lnTo>
                  <a:lnTo>
                    <a:pt x="352469" y="916229"/>
                  </a:lnTo>
                  <a:lnTo>
                    <a:pt x="349608" y="909557"/>
                  </a:lnTo>
                  <a:lnTo>
                    <a:pt x="346430" y="903203"/>
                  </a:lnTo>
                  <a:lnTo>
                    <a:pt x="343887" y="896214"/>
                  </a:lnTo>
                  <a:lnTo>
                    <a:pt x="341345" y="889225"/>
                  </a:lnTo>
                  <a:lnTo>
                    <a:pt x="339120" y="881918"/>
                  </a:lnTo>
                  <a:lnTo>
                    <a:pt x="334670" y="866986"/>
                  </a:lnTo>
                  <a:lnTo>
                    <a:pt x="331174" y="851737"/>
                  </a:lnTo>
                  <a:lnTo>
                    <a:pt x="327678" y="836170"/>
                  </a:lnTo>
                  <a:lnTo>
                    <a:pt x="324818" y="820285"/>
                  </a:lnTo>
                  <a:lnTo>
                    <a:pt x="322275" y="804718"/>
                  </a:lnTo>
                  <a:lnTo>
                    <a:pt x="317826" y="775173"/>
                  </a:lnTo>
                  <a:lnTo>
                    <a:pt x="314329" y="748487"/>
                  </a:lnTo>
                  <a:lnTo>
                    <a:pt x="312423" y="736414"/>
                  </a:lnTo>
                  <a:lnTo>
                    <a:pt x="310833" y="726248"/>
                  </a:lnTo>
                  <a:lnTo>
                    <a:pt x="308926" y="717353"/>
                  </a:lnTo>
                  <a:lnTo>
                    <a:pt x="307337" y="710046"/>
                  </a:lnTo>
                  <a:lnTo>
                    <a:pt x="304795" y="702739"/>
                  </a:lnTo>
                  <a:lnTo>
                    <a:pt x="300663" y="693526"/>
                  </a:lnTo>
                  <a:lnTo>
                    <a:pt x="295896" y="682724"/>
                  </a:lnTo>
                  <a:lnTo>
                    <a:pt x="289857" y="670652"/>
                  </a:lnTo>
                  <a:lnTo>
                    <a:pt x="275873" y="643648"/>
                  </a:lnTo>
                  <a:lnTo>
                    <a:pt x="260617" y="615691"/>
                  </a:lnTo>
                  <a:lnTo>
                    <a:pt x="246315" y="589322"/>
                  </a:lnTo>
                  <a:lnTo>
                    <a:pt x="233920" y="567401"/>
                  </a:lnTo>
                  <a:lnTo>
                    <a:pt x="222160" y="546433"/>
                  </a:lnTo>
                  <a:lnTo>
                    <a:pt x="163362" y="575026"/>
                  </a:lnTo>
                  <a:lnTo>
                    <a:pt x="142386" y="550246"/>
                  </a:lnTo>
                  <a:lnTo>
                    <a:pt x="119820" y="523877"/>
                  </a:lnTo>
                  <a:lnTo>
                    <a:pt x="93759" y="492425"/>
                  </a:lnTo>
                  <a:lnTo>
                    <a:pt x="80410" y="475588"/>
                  </a:lnTo>
                  <a:lnTo>
                    <a:pt x="67061" y="458750"/>
                  </a:lnTo>
                  <a:lnTo>
                    <a:pt x="54348" y="442230"/>
                  </a:lnTo>
                  <a:lnTo>
                    <a:pt x="42271" y="426345"/>
                  </a:lnTo>
                  <a:lnTo>
                    <a:pt x="31783" y="411414"/>
                  </a:lnTo>
                  <a:lnTo>
                    <a:pt x="22884" y="397753"/>
                  </a:lnTo>
                  <a:lnTo>
                    <a:pt x="19387" y="391717"/>
                  </a:lnTo>
                  <a:lnTo>
                    <a:pt x="15891" y="385998"/>
                  </a:lnTo>
                  <a:lnTo>
                    <a:pt x="13349" y="380597"/>
                  </a:lnTo>
                  <a:lnTo>
                    <a:pt x="11760" y="376150"/>
                  </a:lnTo>
                  <a:lnTo>
                    <a:pt x="8581" y="367572"/>
                  </a:lnTo>
                  <a:lnTo>
                    <a:pt x="6039" y="358994"/>
                  </a:lnTo>
                  <a:lnTo>
                    <a:pt x="4132" y="350099"/>
                  </a:lnTo>
                  <a:lnTo>
                    <a:pt x="2543" y="341203"/>
                  </a:lnTo>
                  <a:lnTo>
                    <a:pt x="1271" y="332308"/>
                  </a:lnTo>
                  <a:lnTo>
                    <a:pt x="318" y="323730"/>
                  </a:lnTo>
                  <a:lnTo>
                    <a:pt x="0" y="315152"/>
                  </a:lnTo>
                  <a:lnTo>
                    <a:pt x="318" y="306575"/>
                  </a:lnTo>
                  <a:lnTo>
                    <a:pt x="1271" y="298315"/>
                  </a:lnTo>
                  <a:lnTo>
                    <a:pt x="2543" y="290690"/>
                  </a:lnTo>
                  <a:lnTo>
                    <a:pt x="4132" y="283065"/>
                  </a:lnTo>
                  <a:lnTo>
                    <a:pt x="6357" y="276076"/>
                  </a:lnTo>
                  <a:lnTo>
                    <a:pt x="9217" y="270040"/>
                  </a:lnTo>
                  <a:lnTo>
                    <a:pt x="11124" y="266863"/>
                  </a:lnTo>
                  <a:lnTo>
                    <a:pt x="12713" y="264004"/>
                  </a:lnTo>
                  <a:lnTo>
                    <a:pt x="14620" y="261462"/>
                  </a:lnTo>
                  <a:lnTo>
                    <a:pt x="16845" y="258603"/>
                  </a:lnTo>
                  <a:lnTo>
                    <a:pt x="19387" y="256379"/>
                  </a:lnTo>
                  <a:lnTo>
                    <a:pt x="21612" y="254473"/>
                  </a:lnTo>
                  <a:lnTo>
                    <a:pt x="32418" y="245260"/>
                  </a:lnTo>
                  <a:lnTo>
                    <a:pt x="44814" y="234458"/>
                  </a:lnTo>
                  <a:lnTo>
                    <a:pt x="70875" y="210949"/>
                  </a:lnTo>
                  <a:lnTo>
                    <a:pt x="83270" y="199830"/>
                  </a:lnTo>
                  <a:lnTo>
                    <a:pt x="94394" y="189981"/>
                  </a:lnTo>
                  <a:lnTo>
                    <a:pt x="103611" y="182356"/>
                  </a:lnTo>
                  <a:lnTo>
                    <a:pt x="107425" y="179497"/>
                  </a:lnTo>
                  <a:lnTo>
                    <a:pt x="109968" y="177591"/>
                  </a:lnTo>
                  <a:lnTo>
                    <a:pt x="112828" y="175685"/>
                  </a:lnTo>
                  <a:lnTo>
                    <a:pt x="116006" y="172826"/>
                  </a:lnTo>
                  <a:lnTo>
                    <a:pt x="123316" y="166472"/>
                  </a:lnTo>
                  <a:lnTo>
                    <a:pt x="131580" y="157894"/>
                  </a:lnTo>
                  <a:lnTo>
                    <a:pt x="140161" y="147728"/>
                  </a:lnTo>
                  <a:lnTo>
                    <a:pt x="148742" y="136926"/>
                  </a:lnTo>
                  <a:lnTo>
                    <a:pt x="156370" y="125807"/>
                  </a:lnTo>
                  <a:lnTo>
                    <a:pt x="160184" y="120088"/>
                  </a:lnTo>
                  <a:lnTo>
                    <a:pt x="163045" y="114688"/>
                  </a:lnTo>
                  <a:lnTo>
                    <a:pt x="166223" y="109287"/>
                  </a:lnTo>
                  <a:lnTo>
                    <a:pt x="168765" y="104204"/>
                  </a:lnTo>
                  <a:lnTo>
                    <a:pt x="169719" y="101345"/>
                  </a:lnTo>
                  <a:lnTo>
                    <a:pt x="171308" y="98803"/>
                  </a:lnTo>
                  <a:lnTo>
                    <a:pt x="175440" y="93085"/>
                  </a:lnTo>
                  <a:lnTo>
                    <a:pt x="180207" y="87366"/>
                  </a:lnTo>
                  <a:lnTo>
                    <a:pt x="185928" y="81012"/>
                  </a:lnTo>
                  <a:lnTo>
                    <a:pt x="192285" y="74341"/>
                  </a:lnTo>
                  <a:lnTo>
                    <a:pt x="198641" y="67987"/>
                  </a:lnTo>
                  <a:lnTo>
                    <a:pt x="205951" y="61633"/>
                  </a:lnTo>
                  <a:lnTo>
                    <a:pt x="213261" y="55279"/>
                  </a:lnTo>
                  <a:lnTo>
                    <a:pt x="227881" y="43524"/>
                  </a:lnTo>
                  <a:lnTo>
                    <a:pt x="241230" y="32723"/>
                  </a:lnTo>
                  <a:lnTo>
                    <a:pt x="252671" y="24145"/>
                  </a:lnTo>
                  <a:lnTo>
                    <a:pt x="260299" y="19062"/>
                  </a:lnTo>
                  <a:lnTo>
                    <a:pt x="263160" y="17473"/>
                  </a:lnTo>
                  <a:lnTo>
                    <a:pt x="266338" y="15885"/>
                  </a:lnTo>
                  <a:lnTo>
                    <a:pt x="273966" y="12708"/>
                  </a:lnTo>
                  <a:lnTo>
                    <a:pt x="283500" y="9849"/>
                  </a:lnTo>
                  <a:lnTo>
                    <a:pt x="293989" y="6672"/>
                  </a:lnTo>
                  <a:lnTo>
                    <a:pt x="305113" y="4130"/>
                  </a:lnTo>
                  <a:lnTo>
                    <a:pt x="315919" y="2224"/>
                  </a:lnTo>
                  <a:lnTo>
                    <a:pt x="325771" y="63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67" name="Group 128">
              <a:extLst>
                <a:ext uri="{FF2B5EF4-FFF2-40B4-BE49-F238E27FC236}">
                  <a16:creationId xmlns:a16="http://schemas.microsoft.com/office/drawing/2014/main" id="{7E30FBC5-C766-4E86-8006-EDB7E1C47DA3}"/>
                </a:ext>
              </a:extLst>
            </p:cNvPr>
            <p:cNvGrpSpPr/>
            <p:nvPr/>
          </p:nvGrpSpPr>
          <p:grpSpPr>
            <a:xfrm>
              <a:off x="2344738" y="279400"/>
              <a:ext cx="4992688" cy="2584451"/>
              <a:chOff x="2344738" y="279400"/>
              <a:chExt cx="4992688" cy="2584451"/>
            </a:xfrm>
          </p:grpSpPr>
          <p:sp>
            <p:nvSpPr>
              <p:cNvPr id="173" name="Freeform 19">
                <a:extLst>
                  <a:ext uri="{FF2B5EF4-FFF2-40B4-BE49-F238E27FC236}">
                    <a16:creationId xmlns:a16="http://schemas.microsoft.com/office/drawing/2014/main" id="{EECDF2FF-89AF-47BE-A215-1DB008AE2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738" y="2230438"/>
                <a:ext cx="479425" cy="633413"/>
              </a:xfrm>
              <a:custGeom>
                <a:avLst/>
                <a:gdLst>
                  <a:gd name="T0" fmla="*/ 1488 w 1509"/>
                  <a:gd name="T1" fmla="*/ 634 h 1996"/>
                  <a:gd name="T2" fmla="*/ 1356 w 1509"/>
                  <a:gd name="T3" fmla="*/ 603 h 1996"/>
                  <a:gd name="T4" fmla="*/ 1179 w 1509"/>
                  <a:gd name="T5" fmla="*/ 539 h 1996"/>
                  <a:gd name="T6" fmla="*/ 943 w 1509"/>
                  <a:gd name="T7" fmla="*/ 428 h 1996"/>
                  <a:gd name="T8" fmla="*/ 766 w 1509"/>
                  <a:gd name="T9" fmla="*/ 321 h 1996"/>
                  <a:gd name="T10" fmla="*/ 588 w 1509"/>
                  <a:gd name="T11" fmla="*/ 176 h 1996"/>
                  <a:gd name="T12" fmla="*/ 458 w 1509"/>
                  <a:gd name="T13" fmla="*/ 44 h 1996"/>
                  <a:gd name="T14" fmla="*/ 308 w 1509"/>
                  <a:gd name="T15" fmla="*/ 169 h 1996"/>
                  <a:gd name="T16" fmla="*/ 170 w 1509"/>
                  <a:gd name="T17" fmla="*/ 348 h 1996"/>
                  <a:gd name="T18" fmla="*/ 97 w 1509"/>
                  <a:gd name="T19" fmla="*/ 428 h 1996"/>
                  <a:gd name="T20" fmla="*/ 52 w 1509"/>
                  <a:gd name="T21" fmla="*/ 506 h 1996"/>
                  <a:gd name="T22" fmla="*/ 20 w 1509"/>
                  <a:gd name="T23" fmla="*/ 623 h 1996"/>
                  <a:gd name="T24" fmla="*/ 13 w 1509"/>
                  <a:gd name="T25" fmla="*/ 761 h 1996"/>
                  <a:gd name="T26" fmla="*/ 9 w 1509"/>
                  <a:gd name="T27" fmla="*/ 822 h 1996"/>
                  <a:gd name="T28" fmla="*/ 54 w 1509"/>
                  <a:gd name="T29" fmla="*/ 953 h 1996"/>
                  <a:gd name="T30" fmla="*/ 123 w 1509"/>
                  <a:gd name="T31" fmla="*/ 1068 h 1996"/>
                  <a:gd name="T32" fmla="*/ 157 w 1509"/>
                  <a:gd name="T33" fmla="*/ 1063 h 1996"/>
                  <a:gd name="T34" fmla="*/ 216 w 1509"/>
                  <a:gd name="T35" fmla="*/ 1094 h 1996"/>
                  <a:gd name="T36" fmla="*/ 266 w 1509"/>
                  <a:gd name="T37" fmla="*/ 1099 h 1996"/>
                  <a:gd name="T38" fmla="*/ 293 w 1509"/>
                  <a:gd name="T39" fmla="*/ 1110 h 1996"/>
                  <a:gd name="T40" fmla="*/ 321 w 1509"/>
                  <a:gd name="T41" fmla="*/ 1146 h 1996"/>
                  <a:gd name="T42" fmla="*/ 356 w 1509"/>
                  <a:gd name="T43" fmla="*/ 1202 h 1996"/>
                  <a:gd name="T44" fmla="*/ 393 w 1509"/>
                  <a:gd name="T45" fmla="*/ 1282 h 1996"/>
                  <a:gd name="T46" fmla="*/ 457 w 1509"/>
                  <a:gd name="T47" fmla="*/ 1365 h 1996"/>
                  <a:gd name="T48" fmla="*/ 468 w 1509"/>
                  <a:gd name="T49" fmla="*/ 1397 h 1996"/>
                  <a:gd name="T50" fmla="*/ 443 w 1509"/>
                  <a:gd name="T51" fmla="*/ 1476 h 1996"/>
                  <a:gd name="T52" fmla="*/ 520 w 1509"/>
                  <a:gd name="T53" fmla="*/ 1570 h 1996"/>
                  <a:gd name="T54" fmla="*/ 608 w 1509"/>
                  <a:gd name="T55" fmla="*/ 1621 h 1996"/>
                  <a:gd name="T56" fmla="*/ 683 w 1509"/>
                  <a:gd name="T57" fmla="*/ 1639 h 1996"/>
                  <a:gd name="T58" fmla="*/ 761 w 1509"/>
                  <a:gd name="T59" fmla="*/ 1605 h 1996"/>
                  <a:gd name="T60" fmla="*/ 763 w 1509"/>
                  <a:gd name="T61" fmla="*/ 1530 h 1996"/>
                  <a:gd name="T62" fmla="*/ 773 w 1509"/>
                  <a:gd name="T63" fmla="*/ 1487 h 1996"/>
                  <a:gd name="T64" fmla="*/ 848 w 1509"/>
                  <a:gd name="T65" fmla="*/ 1362 h 1996"/>
                  <a:gd name="T66" fmla="*/ 881 w 1509"/>
                  <a:gd name="T67" fmla="*/ 1267 h 1996"/>
                  <a:gd name="T68" fmla="*/ 917 w 1509"/>
                  <a:gd name="T69" fmla="*/ 1213 h 1996"/>
                  <a:gd name="T70" fmla="*/ 982 w 1509"/>
                  <a:gd name="T71" fmla="*/ 1213 h 1996"/>
                  <a:gd name="T72" fmla="*/ 1004 w 1509"/>
                  <a:gd name="T73" fmla="*/ 1206 h 1996"/>
                  <a:gd name="T74" fmla="*/ 1017 w 1509"/>
                  <a:gd name="T75" fmla="*/ 1227 h 1996"/>
                  <a:gd name="T76" fmla="*/ 1019 w 1509"/>
                  <a:gd name="T77" fmla="*/ 1340 h 1996"/>
                  <a:gd name="T78" fmla="*/ 1015 w 1509"/>
                  <a:gd name="T79" fmla="*/ 1498 h 1996"/>
                  <a:gd name="T80" fmla="*/ 1042 w 1509"/>
                  <a:gd name="T81" fmla="*/ 1623 h 1996"/>
                  <a:gd name="T82" fmla="*/ 1098 w 1509"/>
                  <a:gd name="T83" fmla="*/ 1758 h 1996"/>
                  <a:gd name="T84" fmla="*/ 1171 w 1509"/>
                  <a:gd name="T85" fmla="*/ 1866 h 1996"/>
                  <a:gd name="T86" fmla="*/ 1263 w 1509"/>
                  <a:gd name="T87" fmla="*/ 1945 h 1996"/>
                  <a:gd name="T88" fmla="*/ 1357 w 1509"/>
                  <a:gd name="T89" fmla="*/ 1996 h 1996"/>
                  <a:gd name="T90" fmla="*/ 1378 w 1509"/>
                  <a:gd name="T91" fmla="*/ 1978 h 1996"/>
                  <a:gd name="T92" fmla="*/ 1403 w 1509"/>
                  <a:gd name="T93" fmla="*/ 1944 h 1996"/>
                  <a:gd name="T94" fmla="*/ 1399 w 1509"/>
                  <a:gd name="T95" fmla="*/ 1887 h 1996"/>
                  <a:gd name="T96" fmla="*/ 1360 w 1509"/>
                  <a:gd name="T97" fmla="*/ 1758 h 1996"/>
                  <a:gd name="T98" fmla="*/ 1322 w 1509"/>
                  <a:gd name="T99" fmla="*/ 1528 h 1996"/>
                  <a:gd name="T100" fmla="*/ 1324 w 1509"/>
                  <a:gd name="T101" fmla="*/ 1365 h 1996"/>
                  <a:gd name="T102" fmla="*/ 1356 w 1509"/>
                  <a:gd name="T103" fmla="*/ 1076 h 1996"/>
                  <a:gd name="T104" fmla="*/ 1438 w 1509"/>
                  <a:gd name="T105" fmla="*/ 841 h 1996"/>
                  <a:gd name="T106" fmla="*/ 1497 w 1509"/>
                  <a:gd name="T107" fmla="*/ 657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9" h="1996">
                    <a:moveTo>
                      <a:pt x="1498" y="647"/>
                    </a:moveTo>
                    <a:lnTo>
                      <a:pt x="1498" y="647"/>
                    </a:lnTo>
                    <a:lnTo>
                      <a:pt x="1509" y="638"/>
                    </a:lnTo>
                    <a:lnTo>
                      <a:pt x="1509" y="638"/>
                    </a:lnTo>
                    <a:lnTo>
                      <a:pt x="1488" y="634"/>
                    </a:lnTo>
                    <a:lnTo>
                      <a:pt x="1465" y="631"/>
                    </a:lnTo>
                    <a:lnTo>
                      <a:pt x="1440" y="626"/>
                    </a:lnTo>
                    <a:lnTo>
                      <a:pt x="1414" y="620"/>
                    </a:lnTo>
                    <a:lnTo>
                      <a:pt x="1386" y="612"/>
                    </a:lnTo>
                    <a:lnTo>
                      <a:pt x="1356" y="603"/>
                    </a:lnTo>
                    <a:lnTo>
                      <a:pt x="1325" y="594"/>
                    </a:lnTo>
                    <a:lnTo>
                      <a:pt x="1292" y="582"/>
                    </a:lnTo>
                    <a:lnTo>
                      <a:pt x="1255" y="569"/>
                    </a:lnTo>
                    <a:lnTo>
                      <a:pt x="1218" y="554"/>
                    </a:lnTo>
                    <a:lnTo>
                      <a:pt x="1179" y="539"/>
                    </a:lnTo>
                    <a:lnTo>
                      <a:pt x="1136" y="520"/>
                    </a:lnTo>
                    <a:lnTo>
                      <a:pt x="1091" y="500"/>
                    </a:lnTo>
                    <a:lnTo>
                      <a:pt x="1045" y="478"/>
                    </a:lnTo>
                    <a:lnTo>
                      <a:pt x="995" y="454"/>
                    </a:lnTo>
                    <a:lnTo>
                      <a:pt x="943" y="428"/>
                    </a:lnTo>
                    <a:lnTo>
                      <a:pt x="943" y="428"/>
                    </a:lnTo>
                    <a:lnTo>
                      <a:pt x="896" y="402"/>
                    </a:lnTo>
                    <a:lnTo>
                      <a:pt x="851" y="376"/>
                    </a:lnTo>
                    <a:lnTo>
                      <a:pt x="808" y="349"/>
                    </a:lnTo>
                    <a:lnTo>
                      <a:pt x="766" y="321"/>
                    </a:lnTo>
                    <a:lnTo>
                      <a:pt x="727" y="292"/>
                    </a:lnTo>
                    <a:lnTo>
                      <a:pt x="690" y="263"/>
                    </a:lnTo>
                    <a:lnTo>
                      <a:pt x="653" y="233"/>
                    </a:lnTo>
                    <a:lnTo>
                      <a:pt x="620" y="204"/>
                    </a:lnTo>
                    <a:lnTo>
                      <a:pt x="588" y="176"/>
                    </a:lnTo>
                    <a:lnTo>
                      <a:pt x="558" y="148"/>
                    </a:lnTo>
                    <a:lnTo>
                      <a:pt x="530" y="120"/>
                    </a:lnTo>
                    <a:lnTo>
                      <a:pt x="504" y="93"/>
                    </a:lnTo>
                    <a:lnTo>
                      <a:pt x="480" y="68"/>
                    </a:lnTo>
                    <a:lnTo>
                      <a:pt x="458" y="44"/>
                    </a:lnTo>
                    <a:lnTo>
                      <a:pt x="420" y="0"/>
                    </a:lnTo>
                    <a:lnTo>
                      <a:pt x="420" y="0"/>
                    </a:lnTo>
                    <a:lnTo>
                      <a:pt x="379" y="64"/>
                    </a:lnTo>
                    <a:lnTo>
                      <a:pt x="347" y="113"/>
                    </a:lnTo>
                    <a:lnTo>
                      <a:pt x="308" y="169"/>
                    </a:lnTo>
                    <a:lnTo>
                      <a:pt x="264" y="229"/>
                    </a:lnTo>
                    <a:lnTo>
                      <a:pt x="241" y="259"/>
                    </a:lnTo>
                    <a:lnTo>
                      <a:pt x="217" y="291"/>
                    </a:lnTo>
                    <a:lnTo>
                      <a:pt x="193" y="320"/>
                    </a:lnTo>
                    <a:lnTo>
                      <a:pt x="170" y="348"/>
                    </a:lnTo>
                    <a:lnTo>
                      <a:pt x="146" y="375"/>
                    </a:lnTo>
                    <a:lnTo>
                      <a:pt x="122" y="400"/>
                    </a:lnTo>
                    <a:lnTo>
                      <a:pt x="122" y="400"/>
                    </a:lnTo>
                    <a:lnTo>
                      <a:pt x="108" y="413"/>
                    </a:lnTo>
                    <a:lnTo>
                      <a:pt x="97" y="428"/>
                    </a:lnTo>
                    <a:lnTo>
                      <a:pt x="87" y="442"/>
                    </a:lnTo>
                    <a:lnTo>
                      <a:pt x="76" y="458"/>
                    </a:lnTo>
                    <a:lnTo>
                      <a:pt x="67" y="473"/>
                    </a:lnTo>
                    <a:lnTo>
                      <a:pt x="60" y="490"/>
                    </a:lnTo>
                    <a:lnTo>
                      <a:pt x="52" y="506"/>
                    </a:lnTo>
                    <a:lnTo>
                      <a:pt x="45" y="523"/>
                    </a:lnTo>
                    <a:lnTo>
                      <a:pt x="40" y="540"/>
                    </a:lnTo>
                    <a:lnTo>
                      <a:pt x="35" y="556"/>
                    </a:lnTo>
                    <a:lnTo>
                      <a:pt x="26" y="591"/>
                    </a:lnTo>
                    <a:lnTo>
                      <a:pt x="20" y="623"/>
                    </a:lnTo>
                    <a:lnTo>
                      <a:pt x="16" y="655"/>
                    </a:lnTo>
                    <a:lnTo>
                      <a:pt x="13" y="686"/>
                    </a:lnTo>
                    <a:lnTo>
                      <a:pt x="12" y="714"/>
                    </a:lnTo>
                    <a:lnTo>
                      <a:pt x="12" y="739"/>
                    </a:lnTo>
                    <a:lnTo>
                      <a:pt x="13" y="761"/>
                    </a:lnTo>
                    <a:lnTo>
                      <a:pt x="15" y="793"/>
                    </a:lnTo>
                    <a:lnTo>
                      <a:pt x="16" y="804"/>
                    </a:lnTo>
                    <a:lnTo>
                      <a:pt x="16" y="804"/>
                    </a:lnTo>
                    <a:lnTo>
                      <a:pt x="13" y="813"/>
                    </a:lnTo>
                    <a:lnTo>
                      <a:pt x="9" y="822"/>
                    </a:lnTo>
                    <a:lnTo>
                      <a:pt x="0" y="832"/>
                    </a:lnTo>
                    <a:lnTo>
                      <a:pt x="0" y="832"/>
                    </a:lnTo>
                    <a:lnTo>
                      <a:pt x="25" y="891"/>
                    </a:lnTo>
                    <a:lnTo>
                      <a:pt x="40" y="922"/>
                    </a:lnTo>
                    <a:lnTo>
                      <a:pt x="54" y="953"/>
                    </a:lnTo>
                    <a:lnTo>
                      <a:pt x="71" y="983"/>
                    </a:lnTo>
                    <a:lnTo>
                      <a:pt x="88" y="1013"/>
                    </a:lnTo>
                    <a:lnTo>
                      <a:pt x="105" y="1042"/>
                    </a:lnTo>
                    <a:lnTo>
                      <a:pt x="123" y="1068"/>
                    </a:lnTo>
                    <a:lnTo>
                      <a:pt x="123" y="1068"/>
                    </a:lnTo>
                    <a:lnTo>
                      <a:pt x="133" y="1052"/>
                    </a:lnTo>
                    <a:lnTo>
                      <a:pt x="137" y="1046"/>
                    </a:lnTo>
                    <a:lnTo>
                      <a:pt x="137" y="1046"/>
                    </a:lnTo>
                    <a:lnTo>
                      <a:pt x="147" y="1055"/>
                    </a:lnTo>
                    <a:lnTo>
                      <a:pt x="157" y="1063"/>
                    </a:lnTo>
                    <a:lnTo>
                      <a:pt x="171" y="1072"/>
                    </a:lnTo>
                    <a:lnTo>
                      <a:pt x="187" y="1081"/>
                    </a:lnTo>
                    <a:lnTo>
                      <a:pt x="197" y="1087"/>
                    </a:lnTo>
                    <a:lnTo>
                      <a:pt x="206" y="1091"/>
                    </a:lnTo>
                    <a:lnTo>
                      <a:pt x="216" y="1094"/>
                    </a:lnTo>
                    <a:lnTo>
                      <a:pt x="227" y="1096"/>
                    </a:lnTo>
                    <a:lnTo>
                      <a:pt x="237" y="1098"/>
                    </a:lnTo>
                    <a:lnTo>
                      <a:pt x="247" y="1098"/>
                    </a:lnTo>
                    <a:lnTo>
                      <a:pt x="247" y="1098"/>
                    </a:lnTo>
                    <a:lnTo>
                      <a:pt x="266" y="1099"/>
                    </a:lnTo>
                    <a:lnTo>
                      <a:pt x="273" y="1101"/>
                    </a:lnTo>
                    <a:lnTo>
                      <a:pt x="280" y="1102"/>
                    </a:lnTo>
                    <a:lnTo>
                      <a:pt x="285" y="1104"/>
                    </a:lnTo>
                    <a:lnTo>
                      <a:pt x="289" y="1106"/>
                    </a:lnTo>
                    <a:lnTo>
                      <a:pt x="293" y="1110"/>
                    </a:lnTo>
                    <a:lnTo>
                      <a:pt x="296" y="1113"/>
                    </a:lnTo>
                    <a:lnTo>
                      <a:pt x="301" y="1120"/>
                    </a:lnTo>
                    <a:lnTo>
                      <a:pt x="307" y="1127"/>
                    </a:lnTo>
                    <a:lnTo>
                      <a:pt x="313" y="1136"/>
                    </a:lnTo>
                    <a:lnTo>
                      <a:pt x="321" y="1146"/>
                    </a:lnTo>
                    <a:lnTo>
                      <a:pt x="321" y="1146"/>
                    </a:lnTo>
                    <a:lnTo>
                      <a:pt x="330" y="1157"/>
                    </a:lnTo>
                    <a:lnTo>
                      <a:pt x="340" y="1171"/>
                    </a:lnTo>
                    <a:lnTo>
                      <a:pt x="348" y="1186"/>
                    </a:lnTo>
                    <a:lnTo>
                      <a:pt x="356" y="1202"/>
                    </a:lnTo>
                    <a:lnTo>
                      <a:pt x="372" y="1236"/>
                    </a:lnTo>
                    <a:lnTo>
                      <a:pt x="384" y="1267"/>
                    </a:lnTo>
                    <a:lnTo>
                      <a:pt x="384" y="1267"/>
                    </a:lnTo>
                    <a:lnTo>
                      <a:pt x="388" y="1274"/>
                    </a:lnTo>
                    <a:lnTo>
                      <a:pt x="393" y="1282"/>
                    </a:lnTo>
                    <a:lnTo>
                      <a:pt x="404" y="1298"/>
                    </a:lnTo>
                    <a:lnTo>
                      <a:pt x="418" y="1316"/>
                    </a:lnTo>
                    <a:lnTo>
                      <a:pt x="432" y="1333"/>
                    </a:lnTo>
                    <a:lnTo>
                      <a:pt x="446" y="1350"/>
                    </a:lnTo>
                    <a:lnTo>
                      <a:pt x="457" y="1365"/>
                    </a:lnTo>
                    <a:lnTo>
                      <a:pt x="465" y="1378"/>
                    </a:lnTo>
                    <a:lnTo>
                      <a:pt x="468" y="1384"/>
                    </a:lnTo>
                    <a:lnTo>
                      <a:pt x="469" y="1388"/>
                    </a:lnTo>
                    <a:lnTo>
                      <a:pt x="469" y="1388"/>
                    </a:lnTo>
                    <a:lnTo>
                      <a:pt x="468" y="1397"/>
                    </a:lnTo>
                    <a:lnTo>
                      <a:pt x="464" y="1409"/>
                    </a:lnTo>
                    <a:lnTo>
                      <a:pt x="456" y="1438"/>
                    </a:lnTo>
                    <a:lnTo>
                      <a:pt x="448" y="1462"/>
                    </a:lnTo>
                    <a:lnTo>
                      <a:pt x="443" y="1476"/>
                    </a:lnTo>
                    <a:lnTo>
                      <a:pt x="443" y="1476"/>
                    </a:lnTo>
                    <a:lnTo>
                      <a:pt x="463" y="1504"/>
                    </a:lnTo>
                    <a:lnTo>
                      <a:pt x="483" y="1531"/>
                    </a:lnTo>
                    <a:lnTo>
                      <a:pt x="503" y="1553"/>
                    </a:lnTo>
                    <a:lnTo>
                      <a:pt x="512" y="1562"/>
                    </a:lnTo>
                    <a:lnTo>
                      <a:pt x="520" y="1570"/>
                    </a:lnTo>
                    <a:lnTo>
                      <a:pt x="520" y="1570"/>
                    </a:lnTo>
                    <a:lnTo>
                      <a:pt x="540" y="1585"/>
                    </a:lnTo>
                    <a:lnTo>
                      <a:pt x="562" y="1598"/>
                    </a:lnTo>
                    <a:lnTo>
                      <a:pt x="585" y="1611"/>
                    </a:lnTo>
                    <a:lnTo>
                      <a:pt x="608" y="1621"/>
                    </a:lnTo>
                    <a:lnTo>
                      <a:pt x="633" y="1630"/>
                    </a:lnTo>
                    <a:lnTo>
                      <a:pt x="645" y="1633"/>
                    </a:lnTo>
                    <a:lnTo>
                      <a:pt x="659" y="1635"/>
                    </a:lnTo>
                    <a:lnTo>
                      <a:pt x="671" y="1637"/>
                    </a:lnTo>
                    <a:lnTo>
                      <a:pt x="683" y="1639"/>
                    </a:lnTo>
                    <a:lnTo>
                      <a:pt x="697" y="1639"/>
                    </a:lnTo>
                    <a:lnTo>
                      <a:pt x="709" y="1639"/>
                    </a:lnTo>
                    <a:lnTo>
                      <a:pt x="709" y="1639"/>
                    </a:lnTo>
                    <a:lnTo>
                      <a:pt x="743" y="1618"/>
                    </a:lnTo>
                    <a:lnTo>
                      <a:pt x="761" y="1605"/>
                    </a:lnTo>
                    <a:lnTo>
                      <a:pt x="779" y="1591"/>
                    </a:lnTo>
                    <a:lnTo>
                      <a:pt x="779" y="1591"/>
                    </a:lnTo>
                    <a:lnTo>
                      <a:pt x="771" y="1565"/>
                    </a:lnTo>
                    <a:lnTo>
                      <a:pt x="765" y="1540"/>
                    </a:lnTo>
                    <a:lnTo>
                      <a:pt x="763" y="1530"/>
                    </a:lnTo>
                    <a:lnTo>
                      <a:pt x="763" y="1520"/>
                    </a:lnTo>
                    <a:lnTo>
                      <a:pt x="763" y="1510"/>
                    </a:lnTo>
                    <a:lnTo>
                      <a:pt x="765" y="1503"/>
                    </a:lnTo>
                    <a:lnTo>
                      <a:pt x="765" y="1503"/>
                    </a:lnTo>
                    <a:lnTo>
                      <a:pt x="773" y="1487"/>
                    </a:lnTo>
                    <a:lnTo>
                      <a:pt x="782" y="1471"/>
                    </a:lnTo>
                    <a:lnTo>
                      <a:pt x="804" y="1435"/>
                    </a:lnTo>
                    <a:lnTo>
                      <a:pt x="828" y="1398"/>
                    </a:lnTo>
                    <a:lnTo>
                      <a:pt x="838" y="1379"/>
                    </a:lnTo>
                    <a:lnTo>
                      <a:pt x="848" y="1362"/>
                    </a:lnTo>
                    <a:lnTo>
                      <a:pt x="848" y="1362"/>
                    </a:lnTo>
                    <a:lnTo>
                      <a:pt x="857" y="1341"/>
                    </a:lnTo>
                    <a:lnTo>
                      <a:pt x="865" y="1317"/>
                    </a:lnTo>
                    <a:lnTo>
                      <a:pt x="873" y="1292"/>
                    </a:lnTo>
                    <a:lnTo>
                      <a:pt x="881" y="1267"/>
                    </a:lnTo>
                    <a:lnTo>
                      <a:pt x="891" y="1225"/>
                    </a:lnTo>
                    <a:lnTo>
                      <a:pt x="895" y="1208"/>
                    </a:lnTo>
                    <a:lnTo>
                      <a:pt x="895" y="1208"/>
                    </a:lnTo>
                    <a:lnTo>
                      <a:pt x="906" y="1210"/>
                    </a:lnTo>
                    <a:lnTo>
                      <a:pt x="917" y="1213"/>
                    </a:lnTo>
                    <a:lnTo>
                      <a:pt x="932" y="1215"/>
                    </a:lnTo>
                    <a:lnTo>
                      <a:pt x="948" y="1216"/>
                    </a:lnTo>
                    <a:lnTo>
                      <a:pt x="966" y="1216"/>
                    </a:lnTo>
                    <a:lnTo>
                      <a:pt x="974" y="1215"/>
                    </a:lnTo>
                    <a:lnTo>
                      <a:pt x="982" y="1213"/>
                    </a:lnTo>
                    <a:lnTo>
                      <a:pt x="991" y="1211"/>
                    </a:lnTo>
                    <a:lnTo>
                      <a:pt x="998" y="1208"/>
                    </a:lnTo>
                    <a:lnTo>
                      <a:pt x="998" y="1208"/>
                    </a:lnTo>
                    <a:lnTo>
                      <a:pt x="1001" y="1206"/>
                    </a:lnTo>
                    <a:lnTo>
                      <a:pt x="1004" y="1206"/>
                    </a:lnTo>
                    <a:lnTo>
                      <a:pt x="1007" y="1207"/>
                    </a:lnTo>
                    <a:lnTo>
                      <a:pt x="1010" y="1209"/>
                    </a:lnTo>
                    <a:lnTo>
                      <a:pt x="1012" y="1212"/>
                    </a:lnTo>
                    <a:lnTo>
                      <a:pt x="1014" y="1216"/>
                    </a:lnTo>
                    <a:lnTo>
                      <a:pt x="1017" y="1227"/>
                    </a:lnTo>
                    <a:lnTo>
                      <a:pt x="1019" y="1240"/>
                    </a:lnTo>
                    <a:lnTo>
                      <a:pt x="1020" y="1257"/>
                    </a:lnTo>
                    <a:lnTo>
                      <a:pt x="1021" y="1276"/>
                    </a:lnTo>
                    <a:lnTo>
                      <a:pt x="1021" y="1295"/>
                    </a:lnTo>
                    <a:lnTo>
                      <a:pt x="1019" y="1340"/>
                    </a:lnTo>
                    <a:lnTo>
                      <a:pt x="1017" y="1388"/>
                    </a:lnTo>
                    <a:lnTo>
                      <a:pt x="1015" y="1434"/>
                    </a:lnTo>
                    <a:lnTo>
                      <a:pt x="1014" y="1477"/>
                    </a:lnTo>
                    <a:lnTo>
                      <a:pt x="1014" y="1477"/>
                    </a:lnTo>
                    <a:lnTo>
                      <a:pt x="1015" y="1498"/>
                    </a:lnTo>
                    <a:lnTo>
                      <a:pt x="1017" y="1521"/>
                    </a:lnTo>
                    <a:lnTo>
                      <a:pt x="1021" y="1544"/>
                    </a:lnTo>
                    <a:lnTo>
                      <a:pt x="1027" y="1570"/>
                    </a:lnTo>
                    <a:lnTo>
                      <a:pt x="1033" y="1596"/>
                    </a:lnTo>
                    <a:lnTo>
                      <a:pt x="1042" y="1623"/>
                    </a:lnTo>
                    <a:lnTo>
                      <a:pt x="1051" y="1650"/>
                    </a:lnTo>
                    <a:lnTo>
                      <a:pt x="1061" y="1678"/>
                    </a:lnTo>
                    <a:lnTo>
                      <a:pt x="1073" y="1705"/>
                    </a:lnTo>
                    <a:lnTo>
                      <a:pt x="1085" y="1732"/>
                    </a:lnTo>
                    <a:lnTo>
                      <a:pt x="1098" y="1758"/>
                    </a:lnTo>
                    <a:lnTo>
                      <a:pt x="1112" y="1783"/>
                    </a:lnTo>
                    <a:lnTo>
                      <a:pt x="1126" y="1807"/>
                    </a:lnTo>
                    <a:lnTo>
                      <a:pt x="1141" y="1829"/>
                    </a:lnTo>
                    <a:lnTo>
                      <a:pt x="1156" y="1849"/>
                    </a:lnTo>
                    <a:lnTo>
                      <a:pt x="1171" y="1866"/>
                    </a:lnTo>
                    <a:lnTo>
                      <a:pt x="1171" y="1866"/>
                    </a:lnTo>
                    <a:lnTo>
                      <a:pt x="1193" y="1888"/>
                    </a:lnTo>
                    <a:lnTo>
                      <a:pt x="1216" y="1909"/>
                    </a:lnTo>
                    <a:lnTo>
                      <a:pt x="1240" y="1927"/>
                    </a:lnTo>
                    <a:lnTo>
                      <a:pt x="1263" y="1945"/>
                    </a:lnTo>
                    <a:lnTo>
                      <a:pt x="1287" y="1961"/>
                    </a:lnTo>
                    <a:lnTo>
                      <a:pt x="1310" y="1974"/>
                    </a:lnTo>
                    <a:lnTo>
                      <a:pt x="1333" y="1986"/>
                    </a:lnTo>
                    <a:lnTo>
                      <a:pt x="1357" y="1996"/>
                    </a:lnTo>
                    <a:lnTo>
                      <a:pt x="1357" y="1996"/>
                    </a:lnTo>
                    <a:lnTo>
                      <a:pt x="1357" y="1992"/>
                    </a:lnTo>
                    <a:lnTo>
                      <a:pt x="1357" y="1992"/>
                    </a:lnTo>
                    <a:lnTo>
                      <a:pt x="1359" y="1991"/>
                    </a:lnTo>
                    <a:lnTo>
                      <a:pt x="1367" y="1986"/>
                    </a:lnTo>
                    <a:lnTo>
                      <a:pt x="1378" y="1978"/>
                    </a:lnTo>
                    <a:lnTo>
                      <a:pt x="1384" y="1973"/>
                    </a:lnTo>
                    <a:lnTo>
                      <a:pt x="1389" y="1967"/>
                    </a:lnTo>
                    <a:lnTo>
                      <a:pt x="1394" y="1961"/>
                    </a:lnTo>
                    <a:lnTo>
                      <a:pt x="1400" y="1952"/>
                    </a:lnTo>
                    <a:lnTo>
                      <a:pt x="1403" y="1944"/>
                    </a:lnTo>
                    <a:lnTo>
                      <a:pt x="1405" y="1935"/>
                    </a:lnTo>
                    <a:lnTo>
                      <a:pt x="1407" y="1924"/>
                    </a:lnTo>
                    <a:lnTo>
                      <a:pt x="1406" y="1913"/>
                    </a:lnTo>
                    <a:lnTo>
                      <a:pt x="1404" y="1900"/>
                    </a:lnTo>
                    <a:lnTo>
                      <a:pt x="1399" y="1887"/>
                    </a:lnTo>
                    <a:lnTo>
                      <a:pt x="1399" y="1887"/>
                    </a:lnTo>
                    <a:lnTo>
                      <a:pt x="1392" y="1871"/>
                    </a:lnTo>
                    <a:lnTo>
                      <a:pt x="1386" y="1854"/>
                    </a:lnTo>
                    <a:lnTo>
                      <a:pt x="1373" y="1809"/>
                    </a:lnTo>
                    <a:lnTo>
                      <a:pt x="1360" y="1758"/>
                    </a:lnTo>
                    <a:lnTo>
                      <a:pt x="1348" y="1701"/>
                    </a:lnTo>
                    <a:lnTo>
                      <a:pt x="1336" y="1643"/>
                    </a:lnTo>
                    <a:lnTo>
                      <a:pt x="1328" y="1584"/>
                    </a:lnTo>
                    <a:lnTo>
                      <a:pt x="1324" y="1556"/>
                    </a:lnTo>
                    <a:lnTo>
                      <a:pt x="1322" y="1528"/>
                    </a:lnTo>
                    <a:lnTo>
                      <a:pt x="1321" y="1502"/>
                    </a:lnTo>
                    <a:lnTo>
                      <a:pt x="1320" y="1477"/>
                    </a:lnTo>
                    <a:lnTo>
                      <a:pt x="1320" y="1477"/>
                    </a:lnTo>
                    <a:lnTo>
                      <a:pt x="1321" y="1425"/>
                    </a:lnTo>
                    <a:lnTo>
                      <a:pt x="1324" y="1365"/>
                    </a:lnTo>
                    <a:lnTo>
                      <a:pt x="1328" y="1300"/>
                    </a:lnTo>
                    <a:lnTo>
                      <a:pt x="1334" y="1236"/>
                    </a:lnTo>
                    <a:lnTo>
                      <a:pt x="1341" y="1175"/>
                    </a:lnTo>
                    <a:lnTo>
                      <a:pt x="1348" y="1120"/>
                    </a:lnTo>
                    <a:lnTo>
                      <a:pt x="1356" y="1076"/>
                    </a:lnTo>
                    <a:lnTo>
                      <a:pt x="1359" y="1059"/>
                    </a:lnTo>
                    <a:lnTo>
                      <a:pt x="1363" y="1046"/>
                    </a:lnTo>
                    <a:lnTo>
                      <a:pt x="1363" y="1046"/>
                    </a:lnTo>
                    <a:lnTo>
                      <a:pt x="1392" y="965"/>
                    </a:lnTo>
                    <a:lnTo>
                      <a:pt x="1438" y="841"/>
                    </a:lnTo>
                    <a:lnTo>
                      <a:pt x="1461" y="776"/>
                    </a:lnTo>
                    <a:lnTo>
                      <a:pt x="1481" y="718"/>
                    </a:lnTo>
                    <a:lnTo>
                      <a:pt x="1488" y="694"/>
                    </a:lnTo>
                    <a:lnTo>
                      <a:pt x="1493" y="674"/>
                    </a:lnTo>
                    <a:lnTo>
                      <a:pt x="1497" y="657"/>
                    </a:lnTo>
                    <a:lnTo>
                      <a:pt x="1498" y="647"/>
                    </a:lnTo>
                    <a:lnTo>
                      <a:pt x="1498" y="647"/>
                    </a:lnTo>
                    <a:close/>
                  </a:path>
                </a:pathLst>
              </a:custGeom>
              <a:solidFill>
                <a:srgbClr val="E3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74" name="Group 135">
                <a:extLst>
                  <a:ext uri="{FF2B5EF4-FFF2-40B4-BE49-F238E27FC236}">
                    <a16:creationId xmlns:a16="http://schemas.microsoft.com/office/drawing/2014/main" id="{639A30CA-D0A9-43FB-A272-DB49B68E9BA3}"/>
                  </a:ext>
                </a:extLst>
              </p:cNvPr>
              <p:cNvGrpSpPr/>
              <p:nvPr/>
            </p:nvGrpSpPr>
            <p:grpSpPr>
              <a:xfrm>
                <a:off x="5318126" y="279400"/>
                <a:ext cx="2019300" cy="2452688"/>
                <a:chOff x="5318126" y="279400"/>
                <a:chExt cx="2019300" cy="2452688"/>
              </a:xfrm>
            </p:grpSpPr>
            <p:sp>
              <p:nvSpPr>
                <p:cNvPr id="175" name="Freeform 5">
                  <a:extLst>
                    <a:ext uri="{FF2B5EF4-FFF2-40B4-BE49-F238E27FC236}">
                      <a16:creationId xmlns:a16="http://schemas.microsoft.com/office/drawing/2014/main" id="{10DEA55E-CCDE-44AC-8104-E72A9772E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8126" y="463550"/>
                  <a:ext cx="906463" cy="990600"/>
                </a:xfrm>
                <a:custGeom>
                  <a:avLst/>
                  <a:gdLst>
                    <a:gd name="T0" fmla="*/ 2627 w 2855"/>
                    <a:gd name="T1" fmla="*/ 1002 h 3122"/>
                    <a:gd name="T2" fmla="*/ 2568 w 2855"/>
                    <a:gd name="T3" fmla="*/ 840 h 3122"/>
                    <a:gd name="T4" fmla="*/ 2527 w 2855"/>
                    <a:gd name="T5" fmla="*/ 829 h 3122"/>
                    <a:gd name="T6" fmla="*/ 2382 w 2855"/>
                    <a:gd name="T7" fmla="*/ 981 h 3122"/>
                    <a:gd name="T8" fmla="*/ 2198 w 2855"/>
                    <a:gd name="T9" fmla="*/ 1145 h 3122"/>
                    <a:gd name="T10" fmla="*/ 2084 w 2855"/>
                    <a:gd name="T11" fmla="*/ 1190 h 3122"/>
                    <a:gd name="T12" fmla="*/ 1885 w 2855"/>
                    <a:gd name="T13" fmla="*/ 1193 h 3122"/>
                    <a:gd name="T14" fmla="*/ 1639 w 2855"/>
                    <a:gd name="T15" fmla="*/ 1117 h 3122"/>
                    <a:gd name="T16" fmla="*/ 1545 w 2855"/>
                    <a:gd name="T17" fmla="*/ 1039 h 3122"/>
                    <a:gd name="T18" fmla="*/ 1504 w 2855"/>
                    <a:gd name="T19" fmla="*/ 910 h 3122"/>
                    <a:gd name="T20" fmla="*/ 1520 w 2855"/>
                    <a:gd name="T21" fmla="*/ 748 h 3122"/>
                    <a:gd name="T22" fmla="*/ 1542 w 2855"/>
                    <a:gd name="T23" fmla="*/ 530 h 3122"/>
                    <a:gd name="T24" fmla="*/ 1514 w 2855"/>
                    <a:gd name="T25" fmla="*/ 485 h 3122"/>
                    <a:gd name="T26" fmla="*/ 966 w 2855"/>
                    <a:gd name="T27" fmla="*/ 342 h 3122"/>
                    <a:gd name="T28" fmla="*/ 903 w 2855"/>
                    <a:gd name="T29" fmla="*/ 537 h 3122"/>
                    <a:gd name="T30" fmla="*/ 735 w 2855"/>
                    <a:gd name="T31" fmla="*/ 808 h 3122"/>
                    <a:gd name="T32" fmla="*/ 687 w 2855"/>
                    <a:gd name="T33" fmla="*/ 799 h 3122"/>
                    <a:gd name="T34" fmla="*/ 706 w 2855"/>
                    <a:gd name="T35" fmla="*/ 516 h 3122"/>
                    <a:gd name="T36" fmla="*/ 699 w 2855"/>
                    <a:gd name="T37" fmla="*/ 376 h 3122"/>
                    <a:gd name="T38" fmla="*/ 601 w 2855"/>
                    <a:gd name="T39" fmla="*/ 257 h 3122"/>
                    <a:gd name="T40" fmla="*/ 444 w 2855"/>
                    <a:gd name="T41" fmla="*/ 92 h 3122"/>
                    <a:gd name="T42" fmla="*/ 365 w 2855"/>
                    <a:gd name="T43" fmla="*/ 14 h 3122"/>
                    <a:gd name="T44" fmla="*/ 212 w 2855"/>
                    <a:gd name="T45" fmla="*/ 24 h 3122"/>
                    <a:gd name="T46" fmla="*/ 69 w 2855"/>
                    <a:gd name="T47" fmla="*/ 127 h 3122"/>
                    <a:gd name="T48" fmla="*/ 10 w 2855"/>
                    <a:gd name="T49" fmla="*/ 280 h 3122"/>
                    <a:gd name="T50" fmla="*/ 29 w 2855"/>
                    <a:gd name="T51" fmla="*/ 473 h 3122"/>
                    <a:gd name="T52" fmla="*/ 133 w 2855"/>
                    <a:gd name="T53" fmla="*/ 884 h 3122"/>
                    <a:gd name="T54" fmla="*/ 127 w 2855"/>
                    <a:gd name="T55" fmla="*/ 1050 h 3122"/>
                    <a:gd name="T56" fmla="*/ 81 w 2855"/>
                    <a:gd name="T57" fmla="*/ 1089 h 3122"/>
                    <a:gd name="T58" fmla="*/ 14 w 2855"/>
                    <a:gd name="T59" fmla="*/ 1330 h 3122"/>
                    <a:gd name="T60" fmla="*/ 7 w 2855"/>
                    <a:gd name="T61" fmla="*/ 1717 h 3122"/>
                    <a:gd name="T62" fmla="*/ 136 w 2855"/>
                    <a:gd name="T63" fmla="*/ 2159 h 3122"/>
                    <a:gd name="T64" fmla="*/ 278 w 2855"/>
                    <a:gd name="T65" fmla="*/ 2573 h 3122"/>
                    <a:gd name="T66" fmla="*/ 346 w 2855"/>
                    <a:gd name="T67" fmla="*/ 2706 h 3122"/>
                    <a:gd name="T68" fmla="*/ 501 w 2855"/>
                    <a:gd name="T69" fmla="*/ 2753 h 3122"/>
                    <a:gd name="T70" fmla="*/ 834 w 2855"/>
                    <a:gd name="T71" fmla="*/ 2750 h 3122"/>
                    <a:gd name="T72" fmla="*/ 1079 w 2855"/>
                    <a:gd name="T73" fmla="*/ 2837 h 3122"/>
                    <a:gd name="T74" fmla="*/ 1180 w 2855"/>
                    <a:gd name="T75" fmla="*/ 2938 h 3122"/>
                    <a:gd name="T76" fmla="*/ 1158 w 2855"/>
                    <a:gd name="T77" fmla="*/ 2939 h 3122"/>
                    <a:gd name="T78" fmla="*/ 1351 w 2855"/>
                    <a:gd name="T79" fmla="*/ 3056 h 3122"/>
                    <a:gd name="T80" fmla="*/ 1547 w 2855"/>
                    <a:gd name="T81" fmla="*/ 3116 h 3122"/>
                    <a:gd name="T82" fmla="*/ 1718 w 2855"/>
                    <a:gd name="T83" fmla="*/ 3113 h 3122"/>
                    <a:gd name="T84" fmla="*/ 1854 w 2855"/>
                    <a:gd name="T85" fmla="*/ 3047 h 3122"/>
                    <a:gd name="T86" fmla="*/ 1964 w 2855"/>
                    <a:gd name="T87" fmla="*/ 2884 h 3122"/>
                    <a:gd name="T88" fmla="*/ 2009 w 2855"/>
                    <a:gd name="T89" fmla="*/ 2836 h 3122"/>
                    <a:gd name="T90" fmla="*/ 2111 w 2855"/>
                    <a:gd name="T91" fmla="*/ 2741 h 3122"/>
                    <a:gd name="T92" fmla="*/ 2235 w 2855"/>
                    <a:gd name="T93" fmla="*/ 2512 h 3122"/>
                    <a:gd name="T94" fmla="*/ 2274 w 2855"/>
                    <a:gd name="T95" fmla="*/ 2353 h 3122"/>
                    <a:gd name="T96" fmla="*/ 2344 w 2855"/>
                    <a:gd name="T97" fmla="*/ 2278 h 3122"/>
                    <a:gd name="T98" fmla="*/ 2352 w 2855"/>
                    <a:gd name="T99" fmla="*/ 2254 h 3122"/>
                    <a:gd name="T100" fmla="*/ 2454 w 2855"/>
                    <a:gd name="T101" fmla="*/ 2203 h 3122"/>
                    <a:gd name="T102" fmla="*/ 2488 w 2855"/>
                    <a:gd name="T103" fmla="*/ 2123 h 3122"/>
                    <a:gd name="T104" fmla="*/ 2528 w 2855"/>
                    <a:gd name="T105" fmla="*/ 1997 h 3122"/>
                    <a:gd name="T106" fmla="*/ 2710 w 2855"/>
                    <a:gd name="T107" fmla="*/ 1727 h 3122"/>
                    <a:gd name="T108" fmla="*/ 2817 w 2855"/>
                    <a:gd name="T109" fmla="*/ 1435 h 3122"/>
                    <a:gd name="T110" fmla="*/ 2787 w 2855"/>
                    <a:gd name="T111" fmla="*/ 1365 h 3122"/>
                    <a:gd name="T112" fmla="*/ 2671 w 2855"/>
                    <a:gd name="T113" fmla="*/ 1258 h 3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855" h="3122">
                      <a:moveTo>
                        <a:pt x="2648" y="1165"/>
                      </a:moveTo>
                      <a:lnTo>
                        <a:pt x="2648" y="1165"/>
                      </a:lnTo>
                      <a:lnTo>
                        <a:pt x="2647" y="1142"/>
                      </a:lnTo>
                      <a:lnTo>
                        <a:pt x="2645" y="1117"/>
                      </a:lnTo>
                      <a:lnTo>
                        <a:pt x="2642" y="1089"/>
                      </a:lnTo>
                      <a:lnTo>
                        <a:pt x="2637" y="1061"/>
                      </a:lnTo>
                      <a:lnTo>
                        <a:pt x="2632" y="1032"/>
                      </a:lnTo>
                      <a:lnTo>
                        <a:pt x="2627" y="1002"/>
                      </a:lnTo>
                      <a:lnTo>
                        <a:pt x="2621" y="973"/>
                      </a:lnTo>
                      <a:lnTo>
                        <a:pt x="2614" y="945"/>
                      </a:lnTo>
                      <a:lnTo>
                        <a:pt x="2605" y="919"/>
                      </a:lnTo>
                      <a:lnTo>
                        <a:pt x="2597" y="894"/>
                      </a:lnTo>
                      <a:lnTo>
                        <a:pt x="2588" y="873"/>
                      </a:lnTo>
                      <a:lnTo>
                        <a:pt x="2578" y="855"/>
                      </a:lnTo>
                      <a:lnTo>
                        <a:pt x="2573" y="847"/>
                      </a:lnTo>
                      <a:lnTo>
                        <a:pt x="2568" y="840"/>
                      </a:lnTo>
                      <a:lnTo>
                        <a:pt x="2562" y="835"/>
                      </a:lnTo>
                      <a:lnTo>
                        <a:pt x="2556" y="831"/>
                      </a:lnTo>
                      <a:lnTo>
                        <a:pt x="2551" y="828"/>
                      </a:lnTo>
                      <a:lnTo>
                        <a:pt x="2545" y="826"/>
                      </a:lnTo>
                      <a:lnTo>
                        <a:pt x="2540" y="825"/>
                      </a:lnTo>
                      <a:lnTo>
                        <a:pt x="2534" y="826"/>
                      </a:lnTo>
                      <a:lnTo>
                        <a:pt x="2534" y="826"/>
                      </a:lnTo>
                      <a:lnTo>
                        <a:pt x="2527" y="829"/>
                      </a:lnTo>
                      <a:lnTo>
                        <a:pt x="2521" y="832"/>
                      </a:lnTo>
                      <a:lnTo>
                        <a:pt x="2508" y="841"/>
                      </a:lnTo>
                      <a:lnTo>
                        <a:pt x="2493" y="855"/>
                      </a:lnTo>
                      <a:lnTo>
                        <a:pt x="2478" y="870"/>
                      </a:lnTo>
                      <a:lnTo>
                        <a:pt x="2461" y="889"/>
                      </a:lnTo>
                      <a:lnTo>
                        <a:pt x="2442" y="910"/>
                      </a:lnTo>
                      <a:lnTo>
                        <a:pt x="2403" y="956"/>
                      </a:lnTo>
                      <a:lnTo>
                        <a:pt x="2382" y="981"/>
                      </a:lnTo>
                      <a:lnTo>
                        <a:pt x="2359" y="1006"/>
                      </a:lnTo>
                      <a:lnTo>
                        <a:pt x="2335" y="1031"/>
                      </a:lnTo>
                      <a:lnTo>
                        <a:pt x="2310" y="1057"/>
                      </a:lnTo>
                      <a:lnTo>
                        <a:pt x="2284" y="1081"/>
                      </a:lnTo>
                      <a:lnTo>
                        <a:pt x="2257" y="1104"/>
                      </a:lnTo>
                      <a:lnTo>
                        <a:pt x="2228" y="1126"/>
                      </a:lnTo>
                      <a:lnTo>
                        <a:pt x="2214" y="1136"/>
                      </a:lnTo>
                      <a:lnTo>
                        <a:pt x="2198" y="1145"/>
                      </a:lnTo>
                      <a:lnTo>
                        <a:pt x="2198" y="1145"/>
                      </a:lnTo>
                      <a:lnTo>
                        <a:pt x="2184" y="1155"/>
                      </a:lnTo>
                      <a:lnTo>
                        <a:pt x="2168" y="1162"/>
                      </a:lnTo>
                      <a:lnTo>
                        <a:pt x="2152" y="1169"/>
                      </a:lnTo>
                      <a:lnTo>
                        <a:pt x="2135" y="1175"/>
                      </a:lnTo>
                      <a:lnTo>
                        <a:pt x="2118" y="1182"/>
                      </a:lnTo>
                      <a:lnTo>
                        <a:pt x="2102" y="1186"/>
                      </a:lnTo>
                      <a:lnTo>
                        <a:pt x="2084" y="1190"/>
                      </a:lnTo>
                      <a:lnTo>
                        <a:pt x="2066" y="1194"/>
                      </a:lnTo>
                      <a:lnTo>
                        <a:pt x="2049" y="1196"/>
                      </a:lnTo>
                      <a:lnTo>
                        <a:pt x="2031" y="1198"/>
                      </a:lnTo>
                      <a:lnTo>
                        <a:pt x="2014" y="1200"/>
                      </a:lnTo>
                      <a:lnTo>
                        <a:pt x="1995" y="1200"/>
                      </a:lnTo>
                      <a:lnTo>
                        <a:pt x="1958" y="1200"/>
                      </a:lnTo>
                      <a:lnTo>
                        <a:pt x="1922" y="1198"/>
                      </a:lnTo>
                      <a:lnTo>
                        <a:pt x="1885" y="1193"/>
                      </a:lnTo>
                      <a:lnTo>
                        <a:pt x="1848" y="1187"/>
                      </a:lnTo>
                      <a:lnTo>
                        <a:pt x="1811" y="1178"/>
                      </a:lnTo>
                      <a:lnTo>
                        <a:pt x="1775" y="1169"/>
                      </a:lnTo>
                      <a:lnTo>
                        <a:pt x="1739" y="1158"/>
                      </a:lnTo>
                      <a:lnTo>
                        <a:pt x="1705" y="1145"/>
                      </a:lnTo>
                      <a:lnTo>
                        <a:pt x="1672" y="1132"/>
                      </a:lnTo>
                      <a:lnTo>
                        <a:pt x="1639" y="1117"/>
                      </a:lnTo>
                      <a:lnTo>
                        <a:pt x="1639" y="1117"/>
                      </a:lnTo>
                      <a:lnTo>
                        <a:pt x="1623" y="1110"/>
                      </a:lnTo>
                      <a:lnTo>
                        <a:pt x="1610" y="1102"/>
                      </a:lnTo>
                      <a:lnTo>
                        <a:pt x="1596" y="1092"/>
                      </a:lnTo>
                      <a:lnTo>
                        <a:pt x="1585" y="1083"/>
                      </a:lnTo>
                      <a:lnTo>
                        <a:pt x="1573" y="1073"/>
                      </a:lnTo>
                      <a:lnTo>
                        <a:pt x="1563" y="1062"/>
                      </a:lnTo>
                      <a:lnTo>
                        <a:pt x="1554" y="1051"/>
                      </a:lnTo>
                      <a:lnTo>
                        <a:pt x="1545" y="1039"/>
                      </a:lnTo>
                      <a:lnTo>
                        <a:pt x="1538" y="1027"/>
                      </a:lnTo>
                      <a:lnTo>
                        <a:pt x="1532" y="1016"/>
                      </a:lnTo>
                      <a:lnTo>
                        <a:pt x="1526" y="1003"/>
                      </a:lnTo>
                      <a:lnTo>
                        <a:pt x="1520" y="990"/>
                      </a:lnTo>
                      <a:lnTo>
                        <a:pt x="1516" y="977"/>
                      </a:lnTo>
                      <a:lnTo>
                        <a:pt x="1513" y="964"/>
                      </a:lnTo>
                      <a:lnTo>
                        <a:pt x="1508" y="937"/>
                      </a:lnTo>
                      <a:lnTo>
                        <a:pt x="1504" y="910"/>
                      </a:lnTo>
                      <a:lnTo>
                        <a:pt x="1503" y="884"/>
                      </a:lnTo>
                      <a:lnTo>
                        <a:pt x="1504" y="858"/>
                      </a:lnTo>
                      <a:lnTo>
                        <a:pt x="1506" y="832"/>
                      </a:lnTo>
                      <a:lnTo>
                        <a:pt x="1508" y="808"/>
                      </a:lnTo>
                      <a:lnTo>
                        <a:pt x="1512" y="786"/>
                      </a:lnTo>
                      <a:lnTo>
                        <a:pt x="1516" y="765"/>
                      </a:lnTo>
                      <a:lnTo>
                        <a:pt x="1520" y="748"/>
                      </a:lnTo>
                      <a:lnTo>
                        <a:pt x="1520" y="748"/>
                      </a:lnTo>
                      <a:lnTo>
                        <a:pt x="1529" y="711"/>
                      </a:lnTo>
                      <a:lnTo>
                        <a:pt x="1536" y="673"/>
                      </a:lnTo>
                      <a:lnTo>
                        <a:pt x="1542" y="634"/>
                      </a:lnTo>
                      <a:lnTo>
                        <a:pt x="1545" y="595"/>
                      </a:lnTo>
                      <a:lnTo>
                        <a:pt x="1545" y="577"/>
                      </a:lnTo>
                      <a:lnTo>
                        <a:pt x="1545" y="560"/>
                      </a:lnTo>
                      <a:lnTo>
                        <a:pt x="1544" y="544"/>
                      </a:lnTo>
                      <a:lnTo>
                        <a:pt x="1542" y="530"/>
                      </a:lnTo>
                      <a:lnTo>
                        <a:pt x="1539" y="517"/>
                      </a:lnTo>
                      <a:lnTo>
                        <a:pt x="1536" y="506"/>
                      </a:lnTo>
                      <a:lnTo>
                        <a:pt x="1531" y="498"/>
                      </a:lnTo>
                      <a:lnTo>
                        <a:pt x="1528" y="493"/>
                      </a:lnTo>
                      <a:lnTo>
                        <a:pt x="1525" y="491"/>
                      </a:lnTo>
                      <a:lnTo>
                        <a:pt x="1525" y="491"/>
                      </a:lnTo>
                      <a:lnTo>
                        <a:pt x="1520" y="488"/>
                      </a:lnTo>
                      <a:lnTo>
                        <a:pt x="1514" y="485"/>
                      </a:lnTo>
                      <a:lnTo>
                        <a:pt x="1496" y="478"/>
                      </a:lnTo>
                      <a:lnTo>
                        <a:pt x="1471" y="471"/>
                      </a:lnTo>
                      <a:lnTo>
                        <a:pt x="1439" y="461"/>
                      </a:lnTo>
                      <a:lnTo>
                        <a:pt x="1364" y="442"/>
                      </a:lnTo>
                      <a:lnTo>
                        <a:pt x="1276" y="420"/>
                      </a:lnTo>
                      <a:lnTo>
                        <a:pt x="1099" y="376"/>
                      </a:lnTo>
                      <a:lnTo>
                        <a:pt x="1023" y="357"/>
                      </a:lnTo>
                      <a:lnTo>
                        <a:pt x="966" y="342"/>
                      </a:lnTo>
                      <a:lnTo>
                        <a:pt x="966" y="342"/>
                      </a:lnTo>
                      <a:lnTo>
                        <a:pt x="954" y="391"/>
                      </a:lnTo>
                      <a:lnTo>
                        <a:pt x="938" y="447"/>
                      </a:lnTo>
                      <a:lnTo>
                        <a:pt x="929" y="474"/>
                      </a:lnTo>
                      <a:lnTo>
                        <a:pt x="920" y="499"/>
                      </a:lnTo>
                      <a:lnTo>
                        <a:pt x="912" y="520"/>
                      </a:lnTo>
                      <a:lnTo>
                        <a:pt x="903" y="537"/>
                      </a:lnTo>
                      <a:lnTo>
                        <a:pt x="903" y="537"/>
                      </a:lnTo>
                      <a:lnTo>
                        <a:pt x="869" y="598"/>
                      </a:lnTo>
                      <a:lnTo>
                        <a:pt x="819" y="683"/>
                      </a:lnTo>
                      <a:lnTo>
                        <a:pt x="794" y="725"/>
                      </a:lnTo>
                      <a:lnTo>
                        <a:pt x="770" y="762"/>
                      </a:lnTo>
                      <a:lnTo>
                        <a:pt x="760" y="778"/>
                      </a:lnTo>
                      <a:lnTo>
                        <a:pt x="750" y="791"/>
                      </a:lnTo>
                      <a:lnTo>
                        <a:pt x="742" y="801"/>
                      </a:lnTo>
                      <a:lnTo>
                        <a:pt x="735" y="808"/>
                      </a:lnTo>
                      <a:lnTo>
                        <a:pt x="735" y="808"/>
                      </a:lnTo>
                      <a:lnTo>
                        <a:pt x="729" y="811"/>
                      </a:lnTo>
                      <a:lnTo>
                        <a:pt x="723" y="813"/>
                      </a:lnTo>
                      <a:lnTo>
                        <a:pt x="717" y="813"/>
                      </a:lnTo>
                      <a:lnTo>
                        <a:pt x="711" y="812"/>
                      </a:lnTo>
                      <a:lnTo>
                        <a:pt x="703" y="810"/>
                      </a:lnTo>
                      <a:lnTo>
                        <a:pt x="698" y="807"/>
                      </a:lnTo>
                      <a:lnTo>
                        <a:pt x="687" y="799"/>
                      </a:lnTo>
                      <a:lnTo>
                        <a:pt x="677" y="789"/>
                      </a:lnTo>
                      <a:lnTo>
                        <a:pt x="668" y="781"/>
                      </a:lnTo>
                      <a:lnTo>
                        <a:pt x="662" y="772"/>
                      </a:lnTo>
                      <a:lnTo>
                        <a:pt x="662" y="772"/>
                      </a:lnTo>
                      <a:lnTo>
                        <a:pt x="669" y="729"/>
                      </a:lnTo>
                      <a:lnTo>
                        <a:pt x="688" y="629"/>
                      </a:lnTo>
                      <a:lnTo>
                        <a:pt x="697" y="571"/>
                      </a:lnTo>
                      <a:lnTo>
                        <a:pt x="706" y="516"/>
                      </a:lnTo>
                      <a:lnTo>
                        <a:pt x="712" y="467"/>
                      </a:lnTo>
                      <a:lnTo>
                        <a:pt x="714" y="448"/>
                      </a:lnTo>
                      <a:lnTo>
                        <a:pt x="714" y="432"/>
                      </a:lnTo>
                      <a:lnTo>
                        <a:pt x="714" y="432"/>
                      </a:lnTo>
                      <a:lnTo>
                        <a:pt x="713" y="418"/>
                      </a:lnTo>
                      <a:lnTo>
                        <a:pt x="710" y="404"/>
                      </a:lnTo>
                      <a:lnTo>
                        <a:pt x="706" y="390"/>
                      </a:lnTo>
                      <a:lnTo>
                        <a:pt x="699" y="376"/>
                      </a:lnTo>
                      <a:lnTo>
                        <a:pt x="692" y="362"/>
                      </a:lnTo>
                      <a:lnTo>
                        <a:pt x="684" y="348"/>
                      </a:lnTo>
                      <a:lnTo>
                        <a:pt x="674" y="335"/>
                      </a:lnTo>
                      <a:lnTo>
                        <a:pt x="664" y="321"/>
                      </a:lnTo>
                      <a:lnTo>
                        <a:pt x="654" y="309"/>
                      </a:lnTo>
                      <a:lnTo>
                        <a:pt x="642" y="297"/>
                      </a:lnTo>
                      <a:lnTo>
                        <a:pt x="620" y="275"/>
                      </a:lnTo>
                      <a:lnTo>
                        <a:pt x="601" y="257"/>
                      </a:lnTo>
                      <a:lnTo>
                        <a:pt x="583" y="242"/>
                      </a:lnTo>
                      <a:lnTo>
                        <a:pt x="583" y="242"/>
                      </a:lnTo>
                      <a:lnTo>
                        <a:pt x="574" y="236"/>
                      </a:lnTo>
                      <a:lnTo>
                        <a:pt x="563" y="227"/>
                      </a:lnTo>
                      <a:lnTo>
                        <a:pt x="541" y="203"/>
                      </a:lnTo>
                      <a:lnTo>
                        <a:pt x="515" y="174"/>
                      </a:lnTo>
                      <a:lnTo>
                        <a:pt x="488" y="145"/>
                      </a:lnTo>
                      <a:lnTo>
                        <a:pt x="444" y="92"/>
                      </a:lnTo>
                      <a:lnTo>
                        <a:pt x="425" y="69"/>
                      </a:lnTo>
                      <a:lnTo>
                        <a:pt x="425" y="69"/>
                      </a:lnTo>
                      <a:lnTo>
                        <a:pt x="418" y="59"/>
                      </a:lnTo>
                      <a:lnTo>
                        <a:pt x="409" y="49"/>
                      </a:lnTo>
                      <a:lnTo>
                        <a:pt x="399" y="40"/>
                      </a:lnTo>
                      <a:lnTo>
                        <a:pt x="388" y="30"/>
                      </a:lnTo>
                      <a:lnTo>
                        <a:pt x="377" y="22"/>
                      </a:lnTo>
                      <a:lnTo>
                        <a:pt x="365" y="14"/>
                      </a:lnTo>
                      <a:lnTo>
                        <a:pt x="342" y="0"/>
                      </a:lnTo>
                      <a:lnTo>
                        <a:pt x="342" y="0"/>
                      </a:lnTo>
                      <a:lnTo>
                        <a:pt x="319" y="0"/>
                      </a:lnTo>
                      <a:lnTo>
                        <a:pt x="298" y="1"/>
                      </a:lnTo>
                      <a:lnTo>
                        <a:pt x="276" y="5"/>
                      </a:lnTo>
                      <a:lnTo>
                        <a:pt x="254" y="10"/>
                      </a:lnTo>
                      <a:lnTo>
                        <a:pt x="233" y="16"/>
                      </a:lnTo>
                      <a:lnTo>
                        <a:pt x="212" y="24"/>
                      </a:lnTo>
                      <a:lnTo>
                        <a:pt x="193" y="34"/>
                      </a:lnTo>
                      <a:lnTo>
                        <a:pt x="173" y="44"/>
                      </a:lnTo>
                      <a:lnTo>
                        <a:pt x="154" y="56"/>
                      </a:lnTo>
                      <a:lnTo>
                        <a:pt x="137" y="69"/>
                      </a:lnTo>
                      <a:lnTo>
                        <a:pt x="119" y="82"/>
                      </a:lnTo>
                      <a:lnTo>
                        <a:pt x="101" y="97"/>
                      </a:lnTo>
                      <a:lnTo>
                        <a:pt x="85" y="111"/>
                      </a:lnTo>
                      <a:lnTo>
                        <a:pt x="69" y="127"/>
                      </a:lnTo>
                      <a:lnTo>
                        <a:pt x="54" y="143"/>
                      </a:lnTo>
                      <a:lnTo>
                        <a:pt x="39" y="159"/>
                      </a:lnTo>
                      <a:lnTo>
                        <a:pt x="39" y="159"/>
                      </a:lnTo>
                      <a:lnTo>
                        <a:pt x="33" y="193"/>
                      </a:lnTo>
                      <a:lnTo>
                        <a:pt x="26" y="226"/>
                      </a:lnTo>
                      <a:lnTo>
                        <a:pt x="18" y="255"/>
                      </a:lnTo>
                      <a:lnTo>
                        <a:pt x="10" y="280"/>
                      </a:lnTo>
                      <a:lnTo>
                        <a:pt x="10" y="280"/>
                      </a:lnTo>
                      <a:lnTo>
                        <a:pt x="16" y="313"/>
                      </a:lnTo>
                      <a:lnTo>
                        <a:pt x="21" y="346"/>
                      </a:lnTo>
                      <a:lnTo>
                        <a:pt x="25" y="379"/>
                      </a:lnTo>
                      <a:lnTo>
                        <a:pt x="26" y="412"/>
                      </a:lnTo>
                      <a:lnTo>
                        <a:pt x="26" y="412"/>
                      </a:lnTo>
                      <a:lnTo>
                        <a:pt x="26" y="431"/>
                      </a:lnTo>
                      <a:lnTo>
                        <a:pt x="27" y="451"/>
                      </a:lnTo>
                      <a:lnTo>
                        <a:pt x="29" y="473"/>
                      </a:lnTo>
                      <a:lnTo>
                        <a:pt x="32" y="494"/>
                      </a:lnTo>
                      <a:lnTo>
                        <a:pt x="39" y="541"/>
                      </a:lnTo>
                      <a:lnTo>
                        <a:pt x="50" y="590"/>
                      </a:lnTo>
                      <a:lnTo>
                        <a:pt x="61" y="641"/>
                      </a:lnTo>
                      <a:lnTo>
                        <a:pt x="74" y="692"/>
                      </a:lnTo>
                      <a:lnTo>
                        <a:pt x="89" y="743"/>
                      </a:lnTo>
                      <a:lnTo>
                        <a:pt x="104" y="792"/>
                      </a:lnTo>
                      <a:lnTo>
                        <a:pt x="133" y="884"/>
                      </a:lnTo>
                      <a:lnTo>
                        <a:pt x="159" y="958"/>
                      </a:lnTo>
                      <a:lnTo>
                        <a:pt x="176" y="1008"/>
                      </a:lnTo>
                      <a:lnTo>
                        <a:pt x="183" y="1027"/>
                      </a:lnTo>
                      <a:lnTo>
                        <a:pt x="183" y="1027"/>
                      </a:lnTo>
                      <a:lnTo>
                        <a:pt x="177" y="1030"/>
                      </a:lnTo>
                      <a:lnTo>
                        <a:pt x="161" y="1037"/>
                      </a:lnTo>
                      <a:lnTo>
                        <a:pt x="139" y="1046"/>
                      </a:lnTo>
                      <a:lnTo>
                        <a:pt x="127" y="1050"/>
                      </a:lnTo>
                      <a:lnTo>
                        <a:pt x="115" y="1052"/>
                      </a:lnTo>
                      <a:lnTo>
                        <a:pt x="115" y="1052"/>
                      </a:lnTo>
                      <a:lnTo>
                        <a:pt x="112" y="1053"/>
                      </a:lnTo>
                      <a:lnTo>
                        <a:pt x="109" y="1055"/>
                      </a:lnTo>
                      <a:lnTo>
                        <a:pt x="102" y="1060"/>
                      </a:lnTo>
                      <a:lnTo>
                        <a:pt x="95" y="1067"/>
                      </a:lnTo>
                      <a:lnTo>
                        <a:pt x="88" y="1078"/>
                      </a:lnTo>
                      <a:lnTo>
                        <a:pt x="81" y="1089"/>
                      </a:lnTo>
                      <a:lnTo>
                        <a:pt x="73" y="1102"/>
                      </a:lnTo>
                      <a:lnTo>
                        <a:pt x="59" y="1129"/>
                      </a:lnTo>
                      <a:lnTo>
                        <a:pt x="46" y="1155"/>
                      </a:lnTo>
                      <a:lnTo>
                        <a:pt x="36" y="1178"/>
                      </a:lnTo>
                      <a:lnTo>
                        <a:pt x="27" y="1200"/>
                      </a:lnTo>
                      <a:lnTo>
                        <a:pt x="27" y="1200"/>
                      </a:lnTo>
                      <a:lnTo>
                        <a:pt x="20" y="1263"/>
                      </a:lnTo>
                      <a:lnTo>
                        <a:pt x="14" y="1330"/>
                      </a:lnTo>
                      <a:lnTo>
                        <a:pt x="8" y="1410"/>
                      </a:lnTo>
                      <a:lnTo>
                        <a:pt x="3" y="1496"/>
                      </a:lnTo>
                      <a:lnTo>
                        <a:pt x="1" y="1540"/>
                      </a:lnTo>
                      <a:lnTo>
                        <a:pt x="1" y="1581"/>
                      </a:lnTo>
                      <a:lnTo>
                        <a:pt x="0" y="1621"/>
                      </a:lnTo>
                      <a:lnTo>
                        <a:pt x="1" y="1657"/>
                      </a:lnTo>
                      <a:lnTo>
                        <a:pt x="4" y="1689"/>
                      </a:lnTo>
                      <a:lnTo>
                        <a:pt x="7" y="1717"/>
                      </a:lnTo>
                      <a:lnTo>
                        <a:pt x="7" y="1717"/>
                      </a:lnTo>
                      <a:lnTo>
                        <a:pt x="13" y="1744"/>
                      </a:lnTo>
                      <a:lnTo>
                        <a:pt x="20" y="1778"/>
                      </a:lnTo>
                      <a:lnTo>
                        <a:pt x="31" y="1817"/>
                      </a:lnTo>
                      <a:lnTo>
                        <a:pt x="43" y="1860"/>
                      </a:lnTo>
                      <a:lnTo>
                        <a:pt x="71" y="1956"/>
                      </a:lnTo>
                      <a:lnTo>
                        <a:pt x="102" y="2058"/>
                      </a:lnTo>
                      <a:lnTo>
                        <a:pt x="136" y="2159"/>
                      </a:lnTo>
                      <a:lnTo>
                        <a:pt x="167" y="2252"/>
                      </a:lnTo>
                      <a:lnTo>
                        <a:pt x="195" y="2331"/>
                      </a:lnTo>
                      <a:lnTo>
                        <a:pt x="216" y="2387"/>
                      </a:lnTo>
                      <a:lnTo>
                        <a:pt x="216" y="2387"/>
                      </a:lnTo>
                      <a:lnTo>
                        <a:pt x="225" y="2408"/>
                      </a:lnTo>
                      <a:lnTo>
                        <a:pt x="233" y="2431"/>
                      </a:lnTo>
                      <a:lnTo>
                        <a:pt x="249" y="2479"/>
                      </a:lnTo>
                      <a:lnTo>
                        <a:pt x="278" y="2573"/>
                      </a:lnTo>
                      <a:lnTo>
                        <a:pt x="293" y="2616"/>
                      </a:lnTo>
                      <a:lnTo>
                        <a:pt x="301" y="2636"/>
                      </a:lnTo>
                      <a:lnTo>
                        <a:pt x="309" y="2654"/>
                      </a:lnTo>
                      <a:lnTo>
                        <a:pt x="317" y="2670"/>
                      </a:lnTo>
                      <a:lnTo>
                        <a:pt x="327" y="2685"/>
                      </a:lnTo>
                      <a:lnTo>
                        <a:pt x="336" y="2697"/>
                      </a:lnTo>
                      <a:lnTo>
                        <a:pt x="346" y="2706"/>
                      </a:lnTo>
                      <a:lnTo>
                        <a:pt x="346" y="2706"/>
                      </a:lnTo>
                      <a:lnTo>
                        <a:pt x="358" y="2714"/>
                      </a:lnTo>
                      <a:lnTo>
                        <a:pt x="372" y="2721"/>
                      </a:lnTo>
                      <a:lnTo>
                        <a:pt x="390" y="2728"/>
                      </a:lnTo>
                      <a:lnTo>
                        <a:pt x="409" y="2734"/>
                      </a:lnTo>
                      <a:lnTo>
                        <a:pt x="430" y="2740"/>
                      </a:lnTo>
                      <a:lnTo>
                        <a:pt x="453" y="2745"/>
                      </a:lnTo>
                      <a:lnTo>
                        <a:pt x="477" y="2750"/>
                      </a:lnTo>
                      <a:lnTo>
                        <a:pt x="501" y="2753"/>
                      </a:lnTo>
                      <a:lnTo>
                        <a:pt x="552" y="2759"/>
                      </a:lnTo>
                      <a:lnTo>
                        <a:pt x="602" y="2763"/>
                      </a:lnTo>
                      <a:lnTo>
                        <a:pt x="648" y="2766"/>
                      </a:lnTo>
                      <a:lnTo>
                        <a:pt x="689" y="2766"/>
                      </a:lnTo>
                      <a:lnTo>
                        <a:pt x="689" y="2766"/>
                      </a:lnTo>
                      <a:lnTo>
                        <a:pt x="732" y="2762"/>
                      </a:lnTo>
                      <a:lnTo>
                        <a:pt x="781" y="2757"/>
                      </a:lnTo>
                      <a:lnTo>
                        <a:pt x="834" y="2750"/>
                      </a:lnTo>
                      <a:lnTo>
                        <a:pt x="887" y="2742"/>
                      </a:lnTo>
                      <a:lnTo>
                        <a:pt x="975" y="2728"/>
                      </a:lnTo>
                      <a:lnTo>
                        <a:pt x="1012" y="2722"/>
                      </a:lnTo>
                      <a:lnTo>
                        <a:pt x="1012" y="2722"/>
                      </a:lnTo>
                      <a:lnTo>
                        <a:pt x="1024" y="2746"/>
                      </a:lnTo>
                      <a:lnTo>
                        <a:pt x="1039" y="2772"/>
                      </a:lnTo>
                      <a:lnTo>
                        <a:pt x="1057" y="2803"/>
                      </a:lnTo>
                      <a:lnTo>
                        <a:pt x="1079" y="2837"/>
                      </a:lnTo>
                      <a:lnTo>
                        <a:pt x="1091" y="2854"/>
                      </a:lnTo>
                      <a:lnTo>
                        <a:pt x="1104" y="2870"/>
                      </a:lnTo>
                      <a:lnTo>
                        <a:pt x="1117" y="2885"/>
                      </a:lnTo>
                      <a:lnTo>
                        <a:pt x="1130" y="2899"/>
                      </a:lnTo>
                      <a:lnTo>
                        <a:pt x="1145" y="2912"/>
                      </a:lnTo>
                      <a:lnTo>
                        <a:pt x="1158" y="2923"/>
                      </a:lnTo>
                      <a:lnTo>
                        <a:pt x="1158" y="2923"/>
                      </a:lnTo>
                      <a:lnTo>
                        <a:pt x="1180" y="2938"/>
                      </a:lnTo>
                      <a:lnTo>
                        <a:pt x="1189" y="2947"/>
                      </a:lnTo>
                      <a:lnTo>
                        <a:pt x="1191" y="2949"/>
                      </a:lnTo>
                      <a:lnTo>
                        <a:pt x="1191" y="2950"/>
                      </a:lnTo>
                      <a:lnTo>
                        <a:pt x="1189" y="2950"/>
                      </a:lnTo>
                      <a:lnTo>
                        <a:pt x="1186" y="2950"/>
                      </a:lnTo>
                      <a:lnTo>
                        <a:pt x="1178" y="2947"/>
                      </a:lnTo>
                      <a:lnTo>
                        <a:pt x="1169" y="2943"/>
                      </a:lnTo>
                      <a:lnTo>
                        <a:pt x="1158" y="2939"/>
                      </a:lnTo>
                      <a:lnTo>
                        <a:pt x="1158" y="2939"/>
                      </a:lnTo>
                      <a:lnTo>
                        <a:pt x="1170" y="2947"/>
                      </a:lnTo>
                      <a:lnTo>
                        <a:pt x="1201" y="2970"/>
                      </a:lnTo>
                      <a:lnTo>
                        <a:pt x="1223" y="2986"/>
                      </a:lnTo>
                      <a:lnTo>
                        <a:pt x="1250" y="3002"/>
                      </a:lnTo>
                      <a:lnTo>
                        <a:pt x="1280" y="3020"/>
                      </a:lnTo>
                      <a:lnTo>
                        <a:pt x="1314" y="3038"/>
                      </a:lnTo>
                      <a:lnTo>
                        <a:pt x="1351" y="3056"/>
                      </a:lnTo>
                      <a:lnTo>
                        <a:pt x="1391" y="3073"/>
                      </a:lnTo>
                      <a:lnTo>
                        <a:pt x="1411" y="3081"/>
                      </a:lnTo>
                      <a:lnTo>
                        <a:pt x="1433" y="3088"/>
                      </a:lnTo>
                      <a:lnTo>
                        <a:pt x="1455" y="3096"/>
                      </a:lnTo>
                      <a:lnTo>
                        <a:pt x="1478" y="3102"/>
                      </a:lnTo>
                      <a:lnTo>
                        <a:pt x="1501" y="3107"/>
                      </a:lnTo>
                      <a:lnTo>
                        <a:pt x="1524" y="3112"/>
                      </a:lnTo>
                      <a:lnTo>
                        <a:pt x="1547" y="3116"/>
                      </a:lnTo>
                      <a:lnTo>
                        <a:pt x="1571" y="3119"/>
                      </a:lnTo>
                      <a:lnTo>
                        <a:pt x="1596" y="3120"/>
                      </a:lnTo>
                      <a:lnTo>
                        <a:pt x="1621" y="3122"/>
                      </a:lnTo>
                      <a:lnTo>
                        <a:pt x="1645" y="3122"/>
                      </a:lnTo>
                      <a:lnTo>
                        <a:pt x="1671" y="3119"/>
                      </a:lnTo>
                      <a:lnTo>
                        <a:pt x="1671" y="3119"/>
                      </a:lnTo>
                      <a:lnTo>
                        <a:pt x="1695" y="3117"/>
                      </a:lnTo>
                      <a:lnTo>
                        <a:pt x="1718" y="3113"/>
                      </a:lnTo>
                      <a:lnTo>
                        <a:pt x="1739" y="3108"/>
                      </a:lnTo>
                      <a:lnTo>
                        <a:pt x="1759" y="3102"/>
                      </a:lnTo>
                      <a:lnTo>
                        <a:pt x="1778" y="3095"/>
                      </a:lnTo>
                      <a:lnTo>
                        <a:pt x="1796" y="3086"/>
                      </a:lnTo>
                      <a:lnTo>
                        <a:pt x="1811" y="3078"/>
                      </a:lnTo>
                      <a:lnTo>
                        <a:pt x="1827" y="3068"/>
                      </a:lnTo>
                      <a:lnTo>
                        <a:pt x="1840" y="3057"/>
                      </a:lnTo>
                      <a:lnTo>
                        <a:pt x="1854" y="3047"/>
                      </a:lnTo>
                      <a:lnTo>
                        <a:pt x="1865" y="3035"/>
                      </a:lnTo>
                      <a:lnTo>
                        <a:pt x="1876" y="3024"/>
                      </a:lnTo>
                      <a:lnTo>
                        <a:pt x="1887" y="3012"/>
                      </a:lnTo>
                      <a:lnTo>
                        <a:pt x="1896" y="3000"/>
                      </a:lnTo>
                      <a:lnTo>
                        <a:pt x="1914" y="2975"/>
                      </a:lnTo>
                      <a:lnTo>
                        <a:pt x="1928" y="2950"/>
                      </a:lnTo>
                      <a:lnTo>
                        <a:pt x="1941" y="2926"/>
                      </a:lnTo>
                      <a:lnTo>
                        <a:pt x="1964" y="2884"/>
                      </a:lnTo>
                      <a:lnTo>
                        <a:pt x="1974" y="2866"/>
                      </a:lnTo>
                      <a:lnTo>
                        <a:pt x="1979" y="2859"/>
                      </a:lnTo>
                      <a:lnTo>
                        <a:pt x="1985" y="2852"/>
                      </a:lnTo>
                      <a:lnTo>
                        <a:pt x="1991" y="2846"/>
                      </a:lnTo>
                      <a:lnTo>
                        <a:pt x="1997" y="2841"/>
                      </a:lnTo>
                      <a:lnTo>
                        <a:pt x="2002" y="2838"/>
                      </a:lnTo>
                      <a:lnTo>
                        <a:pt x="2009" y="2836"/>
                      </a:lnTo>
                      <a:lnTo>
                        <a:pt x="2009" y="2836"/>
                      </a:lnTo>
                      <a:lnTo>
                        <a:pt x="2016" y="2834"/>
                      </a:lnTo>
                      <a:lnTo>
                        <a:pt x="2023" y="2831"/>
                      </a:lnTo>
                      <a:lnTo>
                        <a:pt x="2031" y="2826"/>
                      </a:lnTo>
                      <a:lnTo>
                        <a:pt x="2039" y="2821"/>
                      </a:lnTo>
                      <a:lnTo>
                        <a:pt x="2056" y="2806"/>
                      </a:lnTo>
                      <a:lnTo>
                        <a:pt x="2074" y="2787"/>
                      </a:lnTo>
                      <a:lnTo>
                        <a:pt x="2092" y="2766"/>
                      </a:lnTo>
                      <a:lnTo>
                        <a:pt x="2111" y="2741"/>
                      </a:lnTo>
                      <a:lnTo>
                        <a:pt x="2130" y="2715"/>
                      </a:lnTo>
                      <a:lnTo>
                        <a:pt x="2148" y="2687"/>
                      </a:lnTo>
                      <a:lnTo>
                        <a:pt x="2166" y="2658"/>
                      </a:lnTo>
                      <a:lnTo>
                        <a:pt x="2183" y="2627"/>
                      </a:lnTo>
                      <a:lnTo>
                        <a:pt x="2198" y="2597"/>
                      </a:lnTo>
                      <a:lnTo>
                        <a:pt x="2213" y="2568"/>
                      </a:lnTo>
                      <a:lnTo>
                        <a:pt x="2224" y="2539"/>
                      </a:lnTo>
                      <a:lnTo>
                        <a:pt x="2235" y="2512"/>
                      </a:lnTo>
                      <a:lnTo>
                        <a:pt x="2242" y="2487"/>
                      </a:lnTo>
                      <a:lnTo>
                        <a:pt x="2246" y="2466"/>
                      </a:lnTo>
                      <a:lnTo>
                        <a:pt x="2246" y="2466"/>
                      </a:lnTo>
                      <a:lnTo>
                        <a:pt x="2251" y="2436"/>
                      </a:lnTo>
                      <a:lnTo>
                        <a:pt x="2256" y="2407"/>
                      </a:lnTo>
                      <a:lnTo>
                        <a:pt x="2265" y="2379"/>
                      </a:lnTo>
                      <a:lnTo>
                        <a:pt x="2269" y="2366"/>
                      </a:lnTo>
                      <a:lnTo>
                        <a:pt x="2274" y="2353"/>
                      </a:lnTo>
                      <a:lnTo>
                        <a:pt x="2280" y="2341"/>
                      </a:lnTo>
                      <a:lnTo>
                        <a:pt x="2287" y="2330"/>
                      </a:lnTo>
                      <a:lnTo>
                        <a:pt x="2294" y="2318"/>
                      </a:lnTo>
                      <a:lnTo>
                        <a:pt x="2302" y="2309"/>
                      </a:lnTo>
                      <a:lnTo>
                        <a:pt x="2311" y="2299"/>
                      </a:lnTo>
                      <a:lnTo>
                        <a:pt x="2321" y="2291"/>
                      </a:lnTo>
                      <a:lnTo>
                        <a:pt x="2331" y="2284"/>
                      </a:lnTo>
                      <a:lnTo>
                        <a:pt x="2344" y="2278"/>
                      </a:lnTo>
                      <a:lnTo>
                        <a:pt x="2344" y="2278"/>
                      </a:lnTo>
                      <a:lnTo>
                        <a:pt x="2339" y="2274"/>
                      </a:lnTo>
                      <a:lnTo>
                        <a:pt x="2338" y="2271"/>
                      </a:lnTo>
                      <a:lnTo>
                        <a:pt x="2338" y="2271"/>
                      </a:lnTo>
                      <a:lnTo>
                        <a:pt x="2339" y="2266"/>
                      </a:lnTo>
                      <a:lnTo>
                        <a:pt x="2342" y="2262"/>
                      </a:lnTo>
                      <a:lnTo>
                        <a:pt x="2346" y="2258"/>
                      </a:lnTo>
                      <a:lnTo>
                        <a:pt x="2352" y="2254"/>
                      </a:lnTo>
                      <a:lnTo>
                        <a:pt x="2366" y="2247"/>
                      </a:lnTo>
                      <a:lnTo>
                        <a:pt x="2384" y="2239"/>
                      </a:lnTo>
                      <a:lnTo>
                        <a:pt x="2403" y="2231"/>
                      </a:lnTo>
                      <a:lnTo>
                        <a:pt x="2423" y="2224"/>
                      </a:lnTo>
                      <a:lnTo>
                        <a:pt x="2431" y="2219"/>
                      </a:lnTo>
                      <a:lnTo>
                        <a:pt x="2440" y="2213"/>
                      </a:lnTo>
                      <a:lnTo>
                        <a:pt x="2447" y="2208"/>
                      </a:lnTo>
                      <a:lnTo>
                        <a:pt x="2454" y="2203"/>
                      </a:lnTo>
                      <a:lnTo>
                        <a:pt x="2454" y="2203"/>
                      </a:lnTo>
                      <a:lnTo>
                        <a:pt x="2459" y="2197"/>
                      </a:lnTo>
                      <a:lnTo>
                        <a:pt x="2464" y="2189"/>
                      </a:lnTo>
                      <a:lnTo>
                        <a:pt x="2469" y="2182"/>
                      </a:lnTo>
                      <a:lnTo>
                        <a:pt x="2472" y="2175"/>
                      </a:lnTo>
                      <a:lnTo>
                        <a:pt x="2480" y="2158"/>
                      </a:lnTo>
                      <a:lnTo>
                        <a:pt x="2485" y="2141"/>
                      </a:lnTo>
                      <a:lnTo>
                        <a:pt x="2488" y="2123"/>
                      </a:lnTo>
                      <a:lnTo>
                        <a:pt x="2491" y="2105"/>
                      </a:lnTo>
                      <a:lnTo>
                        <a:pt x="2496" y="2071"/>
                      </a:lnTo>
                      <a:lnTo>
                        <a:pt x="2496" y="2071"/>
                      </a:lnTo>
                      <a:lnTo>
                        <a:pt x="2497" y="2063"/>
                      </a:lnTo>
                      <a:lnTo>
                        <a:pt x="2500" y="2052"/>
                      </a:lnTo>
                      <a:lnTo>
                        <a:pt x="2506" y="2041"/>
                      </a:lnTo>
                      <a:lnTo>
                        <a:pt x="2512" y="2028"/>
                      </a:lnTo>
                      <a:lnTo>
                        <a:pt x="2528" y="1997"/>
                      </a:lnTo>
                      <a:lnTo>
                        <a:pt x="2549" y="1962"/>
                      </a:lnTo>
                      <a:lnTo>
                        <a:pt x="2575" y="1923"/>
                      </a:lnTo>
                      <a:lnTo>
                        <a:pt x="2605" y="1879"/>
                      </a:lnTo>
                      <a:lnTo>
                        <a:pt x="2638" y="1832"/>
                      </a:lnTo>
                      <a:lnTo>
                        <a:pt x="2675" y="1783"/>
                      </a:lnTo>
                      <a:lnTo>
                        <a:pt x="2675" y="1783"/>
                      </a:lnTo>
                      <a:lnTo>
                        <a:pt x="2692" y="1756"/>
                      </a:lnTo>
                      <a:lnTo>
                        <a:pt x="2710" y="1727"/>
                      </a:lnTo>
                      <a:lnTo>
                        <a:pt x="2726" y="1695"/>
                      </a:lnTo>
                      <a:lnTo>
                        <a:pt x="2740" y="1664"/>
                      </a:lnTo>
                      <a:lnTo>
                        <a:pt x="2754" y="1632"/>
                      </a:lnTo>
                      <a:lnTo>
                        <a:pt x="2766" y="1600"/>
                      </a:lnTo>
                      <a:lnTo>
                        <a:pt x="2778" y="1568"/>
                      </a:lnTo>
                      <a:lnTo>
                        <a:pt x="2788" y="1537"/>
                      </a:lnTo>
                      <a:lnTo>
                        <a:pt x="2805" y="1481"/>
                      </a:lnTo>
                      <a:lnTo>
                        <a:pt x="2817" y="1435"/>
                      </a:lnTo>
                      <a:lnTo>
                        <a:pt x="2827" y="1393"/>
                      </a:lnTo>
                      <a:lnTo>
                        <a:pt x="2827" y="1393"/>
                      </a:lnTo>
                      <a:lnTo>
                        <a:pt x="2841" y="1394"/>
                      </a:lnTo>
                      <a:lnTo>
                        <a:pt x="2855" y="1394"/>
                      </a:lnTo>
                      <a:lnTo>
                        <a:pt x="2855" y="1394"/>
                      </a:lnTo>
                      <a:lnTo>
                        <a:pt x="2830" y="1385"/>
                      </a:lnTo>
                      <a:lnTo>
                        <a:pt x="2808" y="1376"/>
                      </a:lnTo>
                      <a:lnTo>
                        <a:pt x="2787" y="1365"/>
                      </a:lnTo>
                      <a:lnTo>
                        <a:pt x="2767" y="1354"/>
                      </a:lnTo>
                      <a:lnTo>
                        <a:pt x="2748" y="1342"/>
                      </a:lnTo>
                      <a:lnTo>
                        <a:pt x="2732" y="1330"/>
                      </a:lnTo>
                      <a:lnTo>
                        <a:pt x="2716" y="1318"/>
                      </a:lnTo>
                      <a:lnTo>
                        <a:pt x="2703" y="1304"/>
                      </a:lnTo>
                      <a:lnTo>
                        <a:pt x="2690" y="1290"/>
                      </a:lnTo>
                      <a:lnTo>
                        <a:pt x="2680" y="1275"/>
                      </a:lnTo>
                      <a:lnTo>
                        <a:pt x="2671" y="1258"/>
                      </a:lnTo>
                      <a:lnTo>
                        <a:pt x="2663" y="1242"/>
                      </a:lnTo>
                      <a:lnTo>
                        <a:pt x="2657" y="1224"/>
                      </a:lnTo>
                      <a:lnTo>
                        <a:pt x="2653" y="1205"/>
                      </a:lnTo>
                      <a:lnTo>
                        <a:pt x="2650" y="1186"/>
                      </a:lnTo>
                      <a:lnTo>
                        <a:pt x="2648" y="1165"/>
                      </a:lnTo>
                      <a:lnTo>
                        <a:pt x="2648" y="1165"/>
                      </a:lnTo>
                      <a:close/>
                    </a:path>
                  </a:pathLst>
                </a:custGeom>
                <a:solidFill>
                  <a:srgbClr val="E3A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9">
                  <a:extLst>
                    <a:ext uri="{FF2B5EF4-FFF2-40B4-BE49-F238E27FC236}">
                      <a16:creationId xmlns:a16="http://schemas.microsoft.com/office/drawing/2014/main" id="{055B2CF4-AF0B-493A-924D-EBF534735A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0613" y="687388"/>
                  <a:ext cx="104775" cy="195263"/>
                </a:xfrm>
                <a:custGeom>
                  <a:avLst/>
                  <a:gdLst>
                    <a:gd name="T0" fmla="*/ 227 w 328"/>
                    <a:gd name="T1" fmla="*/ 135 h 613"/>
                    <a:gd name="T2" fmla="*/ 254 w 328"/>
                    <a:gd name="T3" fmla="*/ 97 h 613"/>
                    <a:gd name="T4" fmla="*/ 288 w 328"/>
                    <a:gd name="T5" fmla="*/ 59 h 613"/>
                    <a:gd name="T6" fmla="*/ 328 w 328"/>
                    <a:gd name="T7" fmla="*/ 19 h 613"/>
                    <a:gd name="T8" fmla="*/ 299 w 328"/>
                    <a:gd name="T9" fmla="*/ 13 h 613"/>
                    <a:gd name="T10" fmla="*/ 251 w 328"/>
                    <a:gd name="T11" fmla="*/ 2 h 613"/>
                    <a:gd name="T12" fmla="*/ 231 w 328"/>
                    <a:gd name="T13" fmla="*/ 0 h 613"/>
                    <a:gd name="T14" fmla="*/ 210 w 328"/>
                    <a:gd name="T15" fmla="*/ 0 h 613"/>
                    <a:gd name="T16" fmla="*/ 170 w 328"/>
                    <a:gd name="T17" fmla="*/ 9 h 613"/>
                    <a:gd name="T18" fmla="*/ 135 w 328"/>
                    <a:gd name="T19" fmla="*/ 24 h 613"/>
                    <a:gd name="T20" fmla="*/ 103 w 328"/>
                    <a:gd name="T21" fmla="*/ 44 h 613"/>
                    <a:gd name="T22" fmla="*/ 77 w 328"/>
                    <a:gd name="T23" fmla="*/ 64 h 613"/>
                    <a:gd name="T24" fmla="*/ 45 w 328"/>
                    <a:gd name="T25" fmla="*/ 96 h 613"/>
                    <a:gd name="T26" fmla="*/ 41 w 328"/>
                    <a:gd name="T27" fmla="*/ 101 h 613"/>
                    <a:gd name="T28" fmla="*/ 33 w 328"/>
                    <a:gd name="T29" fmla="*/ 110 h 613"/>
                    <a:gd name="T30" fmla="*/ 22 w 328"/>
                    <a:gd name="T31" fmla="*/ 140 h 613"/>
                    <a:gd name="T32" fmla="*/ 13 w 328"/>
                    <a:gd name="T33" fmla="*/ 184 h 613"/>
                    <a:gd name="T34" fmla="*/ 5 w 328"/>
                    <a:gd name="T35" fmla="*/ 237 h 613"/>
                    <a:gd name="T36" fmla="*/ 1 w 328"/>
                    <a:gd name="T37" fmla="*/ 295 h 613"/>
                    <a:gd name="T38" fmla="*/ 0 w 328"/>
                    <a:gd name="T39" fmla="*/ 355 h 613"/>
                    <a:gd name="T40" fmla="*/ 4 w 328"/>
                    <a:gd name="T41" fmla="*/ 413 h 613"/>
                    <a:gd name="T42" fmla="*/ 11 w 328"/>
                    <a:gd name="T43" fmla="*/ 466 h 613"/>
                    <a:gd name="T44" fmla="*/ 17 w 328"/>
                    <a:gd name="T45" fmla="*/ 489 h 613"/>
                    <a:gd name="T46" fmla="*/ 23 w 328"/>
                    <a:gd name="T47" fmla="*/ 511 h 613"/>
                    <a:gd name="T48" fmla="*/ 32 w 328"/>
                    <a:gd name="T49" fmla="*/ 529 h 613"/>
                    <a:gd name="T50" fmla="*/ 43 w 328"/>
                    <a:gd name="T51" fmla="*/ 545 h 613"/>
                    <a:gd name="T52" fmla="*/ 68 w 328"/>
                    <a:gd name="T53" fmla="*/ 570 h 613"/>
                    <a:gd name="T54" fmla="*/ 95 w 328"/>
                    <a:gd name="T55" fmla="*/ 589 h 613"/>
                    <a:gd name="T56" fmla="*/ 120 w 328"/>
                    <a:gd name="T57" fmla="*/ 601 h 613"/>
                    <a:gd name="T58" fmla="*/ 144 w 328"/>
                    <a:gd name="T59" fmla="*/ 608 h 613"/>
                    <a:gd name="T60" fmla="*/ 170 w 328"/>
                    <a:gd name="T61" fmla="*/ 613 h 613"/>
                    <a:gd name="T62" fmla="*/ 175 w 328"/>
                    <a:gd name="T63" fmla="*/ 613 h 613"/>
                    <a:gd name="T64" fmla="*/ 175 w 328"/>
                    <a:gd name="T65" fmla="*/ 314 h 613"/>
                    <a:gd name="T66" fmla="*/ 180 w 328"/>
                    <a:gd name="T67" fmla="*/ 261 h 613"/>
                    <a:gd name="T68" fmla="*/ 192 w 328"/>
                    <a:gd name="T69" fmla="*/ 214 h 613"/>
                    <a:gd name="T70" fmla="*/ 209 w 328"/>
                    <a:gd name="T71" fmla="*/ 173 h 613"/>
                    <a:gd name="T72" fmla="*/ 227 w 328"/>
                    <a:gd name="T73" fmla="*/ 135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8" h="613">
                      <a:moveTo>
                        <a:pt x="227" y="135"/>
                      </a:moveTo>
                      <a:lnTo>
                        <a:pt x="227" y="135"/>
                      </a:lnTo>
                      <a:lnTo>
                        <a:pt x="240" y="116"/>
                      </a:lnTo>
                      <a:lnTo>
                        <a:pt x="254" y="97"/>
                      </a:lnTo>
                      <a:lnTo>
                        <a:pt x="271" y="78"/>
                      </a:lnTo>
                      <a:lnTo>
                        <a:pt x="288" y="59"/>
                      </a:lnTo>
                      <a:lnTo>
                        <a:pt x="316" y="31"/>
                      </a:lnTo>
                      <a:lnTo>
                        <a:pt x="328" y="19"/>
                      </a:lnTo>
                      <a:lnTo>
                        <a:pt x="328" y="19"/>
                      </a:lnTo>
                      <a:lnTo>
                        <a:pt x="299" y="13"/>
                      </a:lnTo>
                      <a:lnTo>
                        <a:pt x="251" y="2"/>
                      </a:lnTo>
                      <a:lnTo>
                        <a:pt x="251" y="2"/>
                      </a:lnTo>
                      <a:lnTo>
                        <a:pt x="241" y="1"/>
                      </a:lnTo>
                      <a:lnTo>
                        <a:pt x="231" y="0"/>
                      </a:lnTo>
                      <a:lnTo>
                        <a:pt x="220" y="0"/>
                      </a:lnTo>
                      <a:lnTo>
                        <a:pt x="210" y="0"/>
                      </a:lnTo>
                      <a:lnTo>
                        <a:pt x="190" y="3"/>
                      </a:lnTo>
                      <a:lnTo>
                        <a:pt x="170" y="9"/>
                      </a:lnTo>
                      <a:lnTo>
                        <a:pt x="153" y="16"/>
                      </a:lnTo>
                      <a:lnTo>
                        <a:pt x="135" y="24"/>
                      </a:lnTo>
                      <a:lnTo>
                        <a:pt x="118" y="33"/>
                      </a:lnTo>
                      <a:lnTo>
                        <a:pt x="103" y="44"/>
                      </a:lnTo>
                      <a:lnTo>
                        <a:pt x="89" y="54"/>
                      </a:lnTo>
                      <a:lnTo>
                        <a:pt x="77" y="64"/>
                      </a:lnTo>
                      <a:lnTo>
                        <a:pt x="57" y="82"/>
                      </a:lnTo>
                      <a:lnTo>
                        <a:pt x="45" y="96"/>
                      </a:lnTo>
                      <a:lnTo>
                        <a:pt x="41" y="101"/>
                      </a:lnTo>
                      <a:lnTo>
                        <a:pt x="41" y="101"/>
                      </a:lnTo>
                      <a:lnTo>
                        <a:pt x="36" y="105"/>
                      </a:lnTo>
                      <a:lnTo>
                        <a:pt x="33" y="110"/>
                      </a:lnTo>
                      <a:lnTo>
                        <a:pt x="27" y="124"/>
                      </a:lnTo>
                      <a:lnTo>
                        <a:pt x="22" y="140"/>
                      </a:lnTo>
                      <a:lnTo>
                        <a:pt x="17" y="161"/>
                      </a:lnTo>
                      <a:lnTo>
                        <a:pt x="13" y="184"/>
                      </a:lnTo>
                      <a:lnTo>
                        <a:pt x="8" y="210"/>
                      </a:lnTo>
                      <a:lnTo>
                        <a:pt x="5" y="237"/>
                      </a:lnTo>
                      <a:lnTo>
                        <a:pt x="3" y="266"/>
                      </a:lnTo>
                      <a:lnTo>
                        <a:pt x="1" y="295"/>
                      </a:lnTo>
                      <a:lnTo>
                        <a:pt x="0" y="325"/>
                      </a:lnTo>
                      <a:lnTo>
                        <a:pt x="0" y="355"/>
                      </a:lnTo>
                      <a:lnTo>
                        <a:pt x="2" y="384"/>
                      </a:lnTo>
                      <a:lnTo>
                        <a:pt x="4" y="413"/>
                      </a:lnTo>
                      <a:lnTo>
                        <a:pt x="7" y="440"/>
                      </a:lnTo>
                      <a:lnTo>
                        <a:pt x="11" y="466"/>
                      </a:lnTo>
                      <a:lnTo>
                        <a:pt x="17" y="489"/>
                      </a:lnTo>
                      <a:lnTo>
                        <a:pt x="17" y="489"/>
                      </a:lnTo>
                      <a:lnTo>
                        <a:pt x="20" y="501"/>
                      </a:lnTo>
                      <a:lnTo>
                        <a:pt x="23" y="511"/>
                      </a:lnTo>
                      <a:lnTo>
                        <a:pt x="28" y="520"/>
                      </a:lnTo>
                      <a:lnTo>
                        <a:pt x="32" y="529"/>
                      </a:lnTo>
                      <a:lnTo>
                        <a:pt x="37" y="537"/>
                      </a:lnTo>
                      <a:lnTo>
                        <a:pt x="43" y="545"/>
                      </a:lnTo>
                      <a:lnTo>
                        <a:pt x="54" y="559"/>
                      </a:lnTo>
                      <a:lnTo>
                        <a:pt x="68" y="570"/>
                      </a:lnTo>
                      <a:lnTo>
                        <a:pt x="81" y="580"/>
                      </a:lnTo>
                      <a:lnTo>
                        <a:pt x="95" y="589"/>
                      </a:lnTo>
                      <a:lnTo>
                        <a:pt x="108" y="596"/>
                      </a:lnTo>
                      <a:lnTo>
                        <a:pt x="120" y="601"/>
                      </a:lnTo>
                      <a:lnTo>
                        <a:pt x="133" y="605"/>
                      </a:lnTo>
                      <a:lnTo>
                        <a:pt x="144" y="608"/>
                      </a:lnTo>
                      <a:lnTo>
                        <a:pt x="155" y="611"/>
                      </a:lnTo>
                      <a:lnTo>
                        <a:pt x="170" y="613"/>
                      </a:lnTo>
                      <a:lnTo>
                        <a:pt x="175" y="613"/>
                      </a:lnTo>
                      <a:lnTo>
                        <a:pt x="175" y="613"/>
                      </a:lnTo>
                      <a:lnTo>
                        <a:pt x="175" y="314"/>
                      </a:lnTo>
                      <a:lnTo>
                        <a:pt x="175" y="314"/>
                      </a:lnTo>
                      <a:lnTo>
                        <a:pt x="177" y="287"/>
                      </a:lnTo>
                      <a:lnTo>
                        <a:pt x="180" y="261"/>
                      </a:lnTo>
                      <a:lnTo>
                        <a:pt x="185" y="237"/>
                      </a:lnTo>
                      <a:lnTo>
                        <a:pt x="192" y="214"/>
                      </a:lnTo>
                      <a:lnTo>
                        <a:pt x="199" y="192"/>
                      </a:lnTo>
                      <a:lnTo>
                        <a:pt x="209" y="173"/>
                      </a:lnTo>
                      <a:lnTo>
                        <a:pt x="218" y="153"/>
                      </a:lnTo>
                      <a:lnTo>
                        <a:pt x="227" y="135"/>
                      </a:lnTo>
                      <a:lnTo>
                        <a:pt x="227" y="135"/>
                      </a:lnTo>
                      <a:close/>
                    </a:path>
                  </a:pathLst>
                </a:custGeom>
                <a:solidFill>
                  <a:srgbClr val="E3A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11">
                  <a:extLst>
                    <a:ext uri="{FF2B5EF4-FFF2-40B4-BE49-F238E27FC236}">
                      <a16:creationId xmlns:a16="http://schemas.microsoft.com/office/drawing/2014/main" id="{6F2DAF26-A8B0-4B48-B92D-E01B6A2CFA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2451" y="279400"/>
                  <a:ext cx="668338" cy="388938"/>
                </a:xfrm>
                <a:custGeom>
                  <a:avLst/>
                  <a:gdLst>
                    <a:gd name="T0" fmla="*/ 2095 w 2108"/>
                    <a:gd name="T1" fmla="*/ 1093 h 1226"/>
                    <a:gd name="T2" fmla="*/ 2099 w 2108"/>
                    <a:gd name="T3" fmla="*/ 932 h 1226"/>
                    <a:gd name="T4" fmla="*/ 2098 w 2108"/>
                    <a:gd name="T5" fmla="*/ 904 h 1226"/>
                    <a:gd name="T6" fmla="*/ 2088 w 2108"/>
                    <a:gd name="T7" fmla="*/ 833 h 1226"/>
                    <a:gd name="T8" fmla="*/ 2063 w 2108"/>
                    <a:gd name="T9" fmla="*/ 685 h 1226"/>
                    <a:gd name="T10" fmla="*/ 2051 w 2108"/>
                    <a:gd name="T11" fmla="*/ 559 h 1226"/>
                    <a:gd name="T12" fmla="*/ 2046 w 2108"/>
                    <a:gd name="T13" fmla="*/ 494 h 1226"/>
                    <a:gd name="T14" fmla="*/ 2030 w 2108"/>
                    <a:gd name="T15" fmla="*/ 390 h 1226"/>
                    <a:gd name="T16" fmla="*/ 2004 w 2108"/>
                    <a:gd name="T17" fmla="*/ 272 h 1226"/>
                    <a:gd name="T18" fmla="*/ 2003 w 2108"/>
                    <a:gd name="T19" fmla="*/ 260 h 1226"/>
                    <a:gd name="T20" fmla="*/ 1775 w 2108"/>
                    <a:gd name="T21" fmla="*/ 262 h 1226"/>
                    <a:gd name="T22" fmla="*/ 1662 w 2108"/>
                    <a:gd name="T23" fmla="*/ 260 h 1226"/>
                    <a:gd name="T24" fmla="*/ 1621 w 2108"/>
                    <a:gd name="T25" fmla="*/ 253 h 1226"/>
                    <a:gd name="T26" fmla="*/ 1580 w 2108"/>
                    <a:gd name="T27" fmla="*/ 241 h 1226"/>
                    <a:gd name="T28" fmla="*/ 1493 w 2108"/>
                    <a:gd name="T29" fmla="*/ 199 h 1226"/>
                    <a:gd name="T30" fmla="*/ 1376 w 2108"/>
                    <a:gd name="T31" fmla="*/ 128 h 1226"/>
                    <a:gd name="T32" fmla="*/ 1263 w 2108"/>
                    <a:gd name="T33" fmla="*/ 61 h 1226"/>
                    <a:gd name="T34" fmla="*/ 1210 w 2108"/>
                    <a:gd name="T35" fmla="*/ 39 h 1226"/>
                    <a:gd name="T36" fmla="*/ 1132 w 2108"/>
                    <a:gd name="T37" fmla="*/ 17 h 1226"/>
                    <a:gd name="T38" fmla="*/ 1055 w 2108"/>
                    <a:gd name="T39" fmla="*/ 4 h 1226"/>
                    <a:gd name="T40" fmla="*/ 978 w 2108"/>
                    <a:gd name="T41" fmla="*/ 0 h 1226"/>
                    <a:gd name="T42" fmla="*/ 905 w 2108"/>
                    <a:gd name="T43" fmla="*/ 3 h 1226"/>
                    <a:gd name="T44" fmla="*/ 838 w 2108"/>
                    <a:gd name="T45" fmla="*/ 13 h 1226"/>
                    <a:gd name="T46" fmla="*/ 794 w 2108"/>
                    <a:gd name="T47" fmla="*/ 24 h 1226"/>
                    <a:gd name="T48" fmla="*/ 710 w 2108"/>
                    <a:gd name="T49" fmla="*/ 60 h 1226"/>
                    <a:gd name="T50" fmla="*/ 614 w 2108"/>
                    <a:gd name="T51" fmla="*/ 113 h 1226"/>
                    <a:gd name="T52" fmla="*/ 522 w 2108"/>
                    <a:gd name="T53" fmla="*/ 171 h 1226"/>
                    <a:gd name="T54" fmla="*/ 449 w 2108"/>
                    <a:gd name="T55" fmla="*/ 224 h 1226"/>
                    <a:gd name="T56" fmla="*/ 414 w 2108"/>
                    <a:gd name="T57" fmla="*/ 258 h 1226"/>
                    <a:gd name="T58" fmla="*/ 407 w 2108"/>
                    <a:gd name="T59" fmla="*/ 270 h 1226"/>
                    <a:gd name="T60" fmla="*/ 404 w 2108"/>
                    <a:gd name="T61" fmla="*/ 301 h 1226"/>
                    <a:gd name="T62" fmla="*/ 413 w 2108"/>
                    <a:gd name="T63" fmla="*/ 348 h 1226"/>
                    <a:gd name="T64" fmla="*/ 436 w 2108"/>
                    <a:gd name="T65" fmla="*/ 436 h 1226"/>
                    <a:gd name="T66" fmla="*/ 440 w 2108"/>
                    <a:gd name="T67" fmla="*/ 472 h 1226"/>
                    <a:gd name="T68" fmla="*/ 442 w 2108"/>
                    <a:gd name="T69" fmla="*/ 520 h 1226"/>
                    <a:gd name="T70" fmla="*/ 436 w 2108"/>
                    <a:gd name="T71" fmla="*/ 552 h 1226"/>
                    <a:gd name="T72" fmla="*/ 418 w 2108"/>
                    <a:gd name="T73" fmla="*/ 577 h 1226"/>
                    <a:gd name="T74" fmla="*/ 385 w 2108"/>
                    <a:gd name="T75" fmla="*/ 593 h 1226"/>
                    <a:gd name="T76" fmla="*/ 331 w 2108"/>
                    <a:gd name="T77" fmla="*/ 599 h 1226"/>
                    <a:gd name="T78" fmla="*/ 183 w 2108"/>
                    <a:gd name="T79" fmla="*/ 614 h 1226"/>
                    <a:gd name="T80" fmla="*/ 110 w 2108"/>
                    <a:gd name="T81" fmla="*/ 625 h 1226"/>
                    <a:gd name="T82" fmla="*/ 52 w 2108"/>
                    <a:gd name="T83" fmla="*/ 643 h 1226"/>
                    <a:gd name="T84" fmla="*/ 28 w 2108"/>
                    <a:gd name="T85" fmla="*/ 659 h 1226"/>
                    <a:gd name="T86" fmla="*/ 19 w 2108"/>
                    <a:gd name="T87" fmla="*/ 671 h 1226"/>
                    <a:gd name="T88" fmla="*/ 0 w 2108"/>
                    <a:gd name="T89" fmla="*/ 713 h 1226"/>
                    <a:gd name="T90" fmla="*/ 360 w 2108"/>
                    <a:gd name="T91" fmla="*/ 859 h 1226"/>
                    <a:gd name="T92" fmla="*/ 575 w 2108"/>
                    <a:gd name="T93" fmla="*/ 939 h 1226"/>
                    <a:gd name="T94" fmla="*/ 609 w 2108"/>
                    <a:gd name="T95" fmla="*/ 948 h 1226"/>
                    <a:gd name="T96" fmla="*/ 685 w 2108"/>
                    <a:gd name="T97" fmla="*/ 954 h 1226"/>
                    <a:gd name="T98" fmla="*/ 841 w 2108"/>
                    <a:gd name="T99" fmla="*/ 959 h 1226"/>
                    <a:gd name="T100" fmla="*/ 944 w 2108"/>
                    <a:gd name="T101" fmla="*/ 970 h 1226"/>
                    <a:gd name="T102" fmla="*/ 1067 w 2108"/>
                    <a:gd name="T103" fmla="*/ 991 h 1226"/>
                    <a:gd name="T104" fmla="*/ 1156 w 2108"/>
                    <a:gd name="T105" fmla="*/ 1014 h 1226"/>
                    <a:gd name="T106" fmla="*/ 1288 w 2108"/>
                    <a:gd name="T107" fmla="*/ 1062 h 1226"/>
                    <a:gd name="T108" fmla="*/ 1408 w 2108"/>
                    <a:gd name="T109" fmla="*/ 1116 h 1226"/>
                    <a:gd name="T110" fmla="*/ 1585 w 2108"/>
                    <a:gd name="T111" fmla="*/ 1205 h 1226"/>
                    <a:gd name="T112" fmla="*/ 1620 w 2108"/>
                    <a:gd name="T113" fmla="*/ 1222 h 1226"/>
                    <a:gd name="T114" fmla="*/ 1666 w 2108"/>
                    <a:gd name="T115" fmla="*/ 1226 h 1226"/>
                    <a:gd name="T116" fmla="*/ 1751 w 2108"/>
                    <a:gd name="T117" fmla="*/ 1224 h 1226"/>
                    <a:gd name="T118" fmla="*/ 1970 w 2108"/>
                    <a:gd name="T119" fmla="*/ 1208 h 1226"/>
                    <a:gd name="T120" fmla="*/ 2108 w 2108"/>
                    <a:gd name="T121" fmla="*/ 1204 h 1226"/>
                    <a:gd name="T122" fmla="*/ 2096 w 2108"/>
                    <a:gd name="T123" fmla="*/ 1203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108" h="1226">
                      <a:moveTo>
                        <a:pt x="2096" y="1203"/>
                      </a:moveTo>
                      <a:lnTo>
                        <a:pt x="2096" y="1203"/>
                      </a:lnTo>
                      <a:lnTo>
                        <a:pt x="2095" y="1093"/>
                      </a:lnTo>
                      <a:lnTo>
                        <a:pt x="2096" y="1003"/>
                      </a:lnTo>
                      <a:lnTo>
                        <a:pt x="2097" y="963"/>
                      </a:lnTo>
                      <a:lnTo>
                        <a:pt x="2099" y="932"/>
                      </a:lnTo>
                      <a:lnTo>
                        <a:pt x="2099" y="932"/>
                      </a:lnTo>
                      <a:lnTo>
                        <a:pt x="2099" y="919"/>
                      </a:lnTo>
                      <a:lnTo>
                        <a:pt x="2098" y="904"/>
                      </a:lnTo>
                      <a:lnTo>
                        <a:pt x="2097" y="888"/>
                      </a:lnTo>
                      <a:lnTo>
                        <a:pt x="2095" y="871"/>
                      </a:lnTo>
                      <a:lnTo>
                        <a:pt x="2088" y="833"/>
                      </a:lnTo>
                      <a:lnTo>
                        <a:pt x="2080" y="789"/>
                      </a:lnTo>
                      <a:lnTo>
                        <a:pt x="2072" y="740"/>
                      </a:lnTo>
                      <a:lnTo>
                        <a:pt x="2063" y="685"/>
                      </a:lnTo>
                      <a:lnTo>
                        <a:pt x="2056" y="625"/>
                      </a:lnTo>
                      <a:lnTo>
                        <a:pt x="2053" y="593"/>
                      </a:lnTo>
                      <a:lnTo>
                        <a:pt x="2051" y="559"/>
                      </a:lnTo>
                      <a:lnTo>
                        <a:pt x="2051" y="559"/>
                      </a:lnTo>
                      <a:lnTo>
                        <a:pt x="2049" y="525"/>
                      </a:lnTo>
                      <a:lnTo>
                        <a:pt x="2046" y="494"/>
                      </a:lnTo>
                      <a:lnTo>
                        <a:pt x="2043" y="465"/>
                      </a:lnTo>
                      <a:lnTo>
                        <a:pt x="2039" y="438"/>
                      </a:lnTo>
                      <a:lnTo>
                        <a:pt x="2030" y="390"/>
                      </a:lnTo>
                      <a:lnTo>
                        <a:pt x="2022" y="350"/>
                      </a:lnTo>
                      <a:lnTo>
                        <a:pt x="2007" y="292"/>
                      </a:lnTo>
                      <a:lnTo>
                        <a:pt x="2004" y="272"/>
                      </a:lnTo>
                      <a:lnTo>
                        <a:pt x="2003" y="265"/>
                      </a:lnTo>
                      <a:lnTo>
                        <a:pt x="2003" y="260"/>
                      </a:lnTo>
                      <a:lnTo>
                        <a:pt x="2003" y="260"/>
                      </a:lnTo>
                      <a:lnTo>
                        <a:pt x="1970" y="260"/>
                      </a:lnTo>
                      <a:lnTo>
                        <a:pt x="1886" y="262"/>
                      </a:lnTo>
                      <a:lnTo>
                        <a:pt x="1775" y="262"/>
                      </a:lnTo>
                      <a:lnTo>
                        <a:pt x="1718" y="261"/>
                      </a:lnTo>
                      <a:lnTo>
                        <a:pt x="1662" y="260"/>
                      </a:lnTo>
                      <a:lnTo>
                        <a:pt x="1662" y="260"/>
                      </a:lnTo>
                      <a:lnTo>
                        <a:pt x="1648" y="259"/>
                      </a:lnTo>
                      <a:lnTo>
                        <a:pt x="1635" y="257"/>
                      </a:lnTo>
                      <a:lnTo>
                        <a:pt x="1621" y="253"/>
                      </a:lnTo>
                      <a:lnTo>
                        <a:pt x="1608" y="250"/>
                      </a:lnTo>
                      <a:lnTo>
                        <a:pt x="1593" y="246"/>
                      </a:lnTo>
                      <a:lnTo>
                        <a:pt x="1580" y="241"/>
                      </a:lnTo>
                      <a:lnTo>
                        <a:pt x="1551" y="230"/>
                      </a:lnTo>
                      <a:lnTo>
                        <a:pt x="1522" y="215"/>
                      </a:lnTo>
                      <a:lnTo>
                        <a:pt x="1493" y="199"/>
                      </a:lnTo>
                      <a:lnTo>
                        <a:pt x="1463" y="183"/>
                      </a:lnTo>
                      <a:lnTo>
                        <a:pt x="1434" y="165"/>
                      </a:lnTo>
                      <a:lnTo>
                        <a:pt x="1376" y="128"/>
                      </a:lnTo>
                      <a:lnTo>
                        <a:pt x="1318" y="93"/>
                      </a:lnTo>
                      <a:lnTo>
                        <a:pt x="1290" y="76"/>
                      </a:lnTo>
                      <a:lnTo>
                        <a:pt x="1263" y="61"/>
                      </a:lnTo>
                      <a:lnTo>
                        <a:pt x="1236" y="49"/>
                      </a:lnTo>
                      <a:lnTo>
                        <a:pt x="1210" y="39"/>
                      </a:lnTo>
                      <a:lnTo>
                        <a:pt x="1210" y="39"/>
                      </a:lnTo>
                      <a:lnTo>
                        <a:pt x="1184" y="30"/>
                      </a:lnTo>
                      <a:lnTo>
                        <a:pt x="1158" y="23"/>
                      </a:lnTo>
                      <a:lnTo>
                        <a:pt x="1132" y="17"/>
                      </a:lnTo>
                      <a:lnTo>
                        <a:pt x="1106" y="12"/>
                      </a:lnTo>
                      <a:lnTo>
                        <a:pt x="1080" y="7"/>
                      </a:lnTo>
                      <a:lnTo>
                        <a:pt x="1055" y="4"/>
                      </a:lnTo>
                      <a:lnTo>
                        <a:pt x="1029" y="2"/>
                      </a:lnTo>
                      <a:lnTo>
                        <a:pt x="1004" y="0"/>
                      </a:lnTo>
                      <a:lnTo>
                        <a:pt x="978" y="0"/>
                      </a:lnTo>
                      <a:lnTo>
                        <a:pt x="953" y="0"/>
                      </a:lnTo>
                      <a:lnTo>
                        <a:pt x="929" y="1"/>
                      </a:lnTo>
                      <a:lnTo>
                        <a:pt x="905" y="3"/>
                      </a:lnTo>
                      <a:lnTo>
                        <a:pt x="881" y="5"/>
                      </a:lnTo>
                      <a:lnTo>
                        <a:pt x="859" y="10"/>
                      </a:lnTo>
                      <a:lnTo>
                        <a:pt x="838" y="13"/>
                      </a:lnTo>
                      <a:lnTo>
                        <a:pt x="816" y="18"/>
                      </a:lnTo>
                      <a:lnTo>
                        <a:pt x="816" y="18"/>
                      </a:lnTo>
                      <a:lnTo>
                        <a:pt x="794" y="24"/>
                      </a:lnTo>
                      <a:lnTo>
                        <a:pt x="768" y="33"/>
                      </a:lnTo>
                      <a:lnTo>
                        <a:pt x="740" y="46"/>
                      </a:lnTo>
                      <a:lnTo>
                        <a:pt x="710" y="60"/>
                      </a:lnTo>
                      <a:lnTo>
                        <a:pt x="679" y="77"/>
                      </a:lnTo>
                      <a:lnTo>
                        <a:pt x="647" y="95"/>
                      </a:lnTo>
                      <a:lnTo>
                        <a:pt x="614" y="113"/>
                      </a:lnTo>
                      <a:lnTo>
                        <a:pt x="582" y="133"/>
                      </a:lnTo>
                      <a:lnTo>
                        <a:pt x="551" y="153"/>
                      </a:lnTo>
                      <a:lnTo>
                        <a:pt x="522" y="171"/>
                      </a:lnTo>
                      <a:lnTo>
                        <a:pt x="495" y="190"/>
                      </a:lnTo>
                      <a:lnTo>
                        <a:pt x="470" y="209"/>
                      </a:lnTo>
                      <a:lnTo>
                        <a:pt x="449" y="224"/>
                      </a:lnTo>
                      <a:lnTo>
                        <a:pt x="432" y="239"/>
                      </a:lnTo>
                      <a:lnTo>
                        <a:pt x="419" y="251"/>
                      </a:lnTo>
                      <a:lnTo>
                        <a:pt x="414" y="258"/>
                      </a:lnTo>
                      <a:lnTo>
                        <a:pt x="411" y="262"/>
                      </a:lnTo>
                      <a:lnTo>
                        <a:pt x="411" y="262"/>
                      </a:lnTo>
                      <a:lnTo>
                        <a:pt x="407" y="270"/>
                      </a:lnTo>
                      <a:lnTo>
                        <a:pt x="405" y="280"/>
                      </a:lnTo>
                      <a:lnTo>
                        <a:pt x="404" y="290"/>
                      </a:lnTo>
                      <a:lnTo>
                        <a:pt x="404" y="301"/>
                      </a:lnTo>
                      <a:lnTo>
                        <a:pt x="405" y="313"/>
                      </a:lnTo>
                      <a:lnTo>
                        <a:pt x="407" y="324"/>
                      </a:lnTo>
                      <a:lnTo>
                        <a:pt x="413" y="348"/>
                      </a:lnTo>
                      <a:lnTo>
                        <a:pt x="428" y="399"/>
                      </a:lnTo>
                      <a:lnTo>
                        <a:pt x="434" y="425"/>
                      </a:lnTo>
                      <a:lnTo>
                        <a:pt x="436" y="436"/>
                      </a:lnTo>
                      <a:lnTo>
                        <a:pt x="438" y="449"/>
                      </a:lnTo>
                      <a:lnTo>
                        <a:pt x="438" y="449"/>
                      </a:lnTo>
                      <a:lnTo>
                        <a:pt x="440" y="472"/>
                      </a:lnTo>
                      <a:lnTo>
                        <a:pt x="442" y="496"/>
                      </a:lnTo>
                      <a:lnTo>
                        <a:pt x="442" y="509"/>
                      </a:lnTo>
                      <a:lnTo>
                        <a:pt x="442" y="520"/>
                      </a:lnTo>
                      <a:lnTo>
                        <a:pt x="441" y="532"/>
                      </a:lnTo>
                      <a:lnTo>
                        <a:pt x="439" y="542"/>
                      </a:lnTo>
                      <a:lnTo>
                        <a:pt x="436" y="552"/>
                      </a:lnTo>
                      <a:lnTo>
                        <a:pt x="432" y="561"/>
                      </a:lnTo>
                      <a:lnTo>
                        <a:pt x="425" y="570"/>
                      </a:lnTo>
                      <a:lnTo>
                        <a:pt x="418" y="577"/>
                      </a:lnTo>
                      <a:lnTo>
                        <a:pt x="409" y="584"/>
                      </a:lnTo>
                      <a:lnTo>
                        <a:pt x="398" y="589"/>
                      </a:lnTo>
                      <a:lnTo>
                        <a:pt x="385" y="593"/>
                      </a:lnTo>
                      <a:lnTo>
                        <a:pt x="369" y="596"/>
                      </a:lnTo>
                      <a:lnTo>
                        <a:pt x="369" y="596"/>
                      </a:lnTo>
                      <a:lnTo>
                        <a:pt x="331" y="599"/>
                      </a:lnTo>
                      <a:lnTo>
                        <a:pt x="285" y="603"/>
                      </a:lnTo>
                      <a:lnTo>
                        <a:pt x="234" y="607"/>
                      </a:lnTo>
                      <a:lnTo>
                        <a:pt x="183" y="614"/>
                      </a:lnTo>
                      <a:lnTo>
                        <a:pt x="158" y="617"/>
                      </a:lnTo>
                      <a:lnTo>
                        <a:pt x="133" y="621"/>
                      </a:lnTo>
                      <a:lnTo>
                        <a:pt x="110" y="625"/>
                      </a:lnTo>
                      <a:lnTo>
                        <a:pt x="88" y="630"/>
                      </a:lnTo>
                      <a:lnTo>
                        <a:pt x="69" y="636"/>
                      </a:lnTo>
                      <a:lnTo>
                        <a:pt x="52" y="643"/>
                      </a:lnTo>
                      <a:lnTo>
                        <a:pt x="38" y="650"/>
                      </a:lnTo>
                      <a:lnTo>
                        <a:pt x="32" y="654"/>
                      </a:lnTo>
                      <a:lnTo>
                        <a:pt x="28" y="659"/>
                      </a:lnTo>
                      <a:lnTo>
                        <a:pt x="28" y="659"/>
                      </a:lnTo>
                      <a:lnTo>
                        <a:pt x="23" y="664"/>
                      </a:lnTo>
                      <a:lnTo>
                        <a:pt x="19" y="671"/>
                      </a:lnTo>
                      <a:lnTo>
                        <a:pt x="10" y="683"/>
                      </a:lnTo>
                      <a:lnTo>
                        <a:pt x="4" y="698"/>
                      </a:lnTo>
                      <a:lnTo>
                        <a:pt x="0" y="713"/>
                      </a:lnTo>
                      <a:lnTo>
                        <a:pt x="0" y="713"/>
                      </a:lnTo>
                      <a:lnTo>
                        <a:pt x="175" y="785"/>
                      </a:lnTo>
                      <a:lnTo>
                        <a:pt x="360" y="859"/>
                      </a:lnTo>
                      <a:lnTo>
                        <a:pt x="445" y="891"/>
                      </a:lnTo>
                      <a:lnTo>
                        <a:pt x="518" y="919"/>
                      </a:lnTo>
                      <a:lnTo>
                        <a:pt x="575" y="939"/>
                      </a:lnTo>
                      <a:lnTo>
                        <a:pt x="595" y="945"/>
                      </a:lnTo>
                      <a:lnTo>
                        <a:pt x="609" y="948"/>
                      </a:lnTo>
                      <a:lnTo>
                        <a:pt x="609" y="948"/>
                      </a:lnTo>
                      <a:lnTo>
                        <a:pt x="627" y="950"/>
                      </a:lnTo>
                      <a:lnTo>
                        <a:pt x="644" y="952"/>
                      </a:lnTo>
                      <a:lnTo>
                        <a:pt x="685" y="954"/>
                      </a:lnTo>
                      <a:lnTo>
                        <a:pt x="730" y="955"/>
                      </a:lnTo>
                      <a:lnTo>
                        <a:pt x="783" y="956"/>
                      </a:lnTo>
                      <a:lnTo>
                        <a:pt x="841" y="959"/>
                      </a:lnTo>
                      <a:lnTo>
                        <a:pt x="874" y="961"/>
                      </a:lnTo>
                      <a:lnTo>
                        <a:pt x="908" y="965"/>
                      </a:lnTo>
                      <a:lnTo>
                        <a:pt x="944" y="970"/>
                      </a:lnTo>
                      <a:lnTo>
                        <a:pt x="983" y="975"/>
                      </a:lnTo>
                      <a:lnTo>
                        <a:pt x="1023" y="982"/>
                      </a:lnTo>
                      <a:lnTo>
                        <a:pt x="1067" y="991"/>
                      </a:lnTo>
                      <a:lnTo>
                        <a:pt x="1067" y="991"/>
                      </a:lnTo>
                      <a:lnTo>
                        <a:pt x="1112" y="1002"/>
                      </a:lnTo>
                      <a:lnTo>
                        <a:pt x="1156" y="1014"/>
                      </a:lnTo>
                      <a:lnTo>
                        <a:pt x="1201" y="1029"/>
                      </a:lnTo>
                      <a:lnTo>
                        <a:pt x="1244" y="1045"/>
                      </a:lnTo>
                      <a:lnTo>
                        <a:pt x="1288" y="1062"/>
                      </a:lnTo>
                      <a:lnTo>
                        <a:pt x="1330" y="1080"/>
                      </a:lnTo>
                      <a:lnTo>
                        <a:pt x="1370" y="1097"/>
                      </a:lnTo>
                      <a:lnTo>
                        <a:pt x="1408" y="1116"/>
                      </a:lnTo>
                      <a:lnTo>
                        <a:pt x="1479" y="1150"/>
                      </a:lnTo>
                      <a:lnTo>
                        <a:pt x="1539" y="1181"/>
                      </a:lnTo>
                      <a:lnTo>
                        <a:pt x="1585" y="1205"/>
                      </a:lnTo>
                      <a:lnTo>
                        <a:pt x="1615" y="1220"/>
                      </a:lnTo>
                      <a:lnTo>
                        <a:pt x="1615" y="1220"/>
                      </a:lnTo>
                      <a:lnTo>
                        <a:pt x="1620" y="1222"/>
                      </a:lnTo>
                      <a:lnTo>
                        <a:pt x="1628" y="1223"/>
                      </a:lnTo>
                      <a:lnTo>
                        <a:pt x="1644" y="1225"/>
                      </a:lnTo>
                      <a:lnTo>
                        <a:pt x="1666" y="1226"/>
                      </a:lnTo>
                      <a:lnTo>
                        <a:pt x="1691" y="1226"/>
                      </a:lnTo>
                      <a:lnTo>
                        <a:pt x="1720" y="1225"/>
                      </a:lnTo>
                      <a:lnTo>
                        <a:pt x="1751" y="1224"/>
                      </a:lnTo>
                      <a:lnTo>
                        <a:pt x="1821" y="1219"/>
                      </a:lnTo>
                      <a:lnTo>
                        <a:pt x="1894" y="1214"/>
                      </a:lnTo>
                      <a:lnTo>
                        <a:pt x="1970" y="1208"/>
                      </a:lnTo>
                      <a:lnTo>
                        <a:pt x="2043" y="1204"/>
                      </a:lnTo>
                      <a:lnTo>
                        <a:pt x="2076" y="1204"/>
                      </a:lnTo>
                      <a:lnTo>
                        <a:pt x="2108" y="1204"/>
                      </a:lnTo>
                      <a:lnTo>
                        <a:pt x="2108" y="1204"/>
                      </a:lnTo>
                      <a:lnTo>
                        <a:pt x="2096" y="1203"/>
                      </a:lnTo>
                      <a:lnTo>
                        <a:pt x="2096" y="1203"/>
                      </a:lnTo>
                      <a:close/>
                    </a:path>
                  </a:pathLst>
                </a:custGeom>
                <a:solidFill>
                  <a:srgbClr val="E3A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3">
                  <a:extLst>
                    <a:ext uri="{FF2B5EF4-FFF2-40B4-BE49-F238E27FC236}">
                      <a16:creationId xmlns:a16="http://schemas.microsoft.com/office/drawing/2014/main" id="{683444DF-1E5D-422F-BDFA-600D900F06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78626" y="1893888"/>
                  <a:ext cx="558800" cy="838200"/>
                </a:xfrm>
                <a:custGeom>
                  <a:avLst/>
                  <a:gdLst>
                    <a:gd name="T0" fmla="*/ 1719 w 1760"/>
                    <a:gd name="T1" fmla="*/ 1087 h 2643"/>
                    <a:gd name="T2" fmla="*/ 1654 w 1760"/>
                    <a:gd name="T3" fmla="*/ 998 h 2643"/>
                    <a:gd name="T4" fmla="*/ 1664 w 1760"/>
                    <a:gd name="T5" fmla="*/ 971 h 2643"/>
                    <a:gd name="T6" fmla="*/ 1688 w 1760"/>
                    <a:gd name="T7" fmla="*/ 903 h 2643"/>
                    <a:gd name="T8" fmla="*/ 1690 w 1760"/>
                    <a:gd name="T9" fmla="*/ 810 h 2643"/>
                    <a:gd name="T10" fmla="*/ 1657 w 1760"/>
                    <a:gd name="T11" fmla="*/ 737 h 2643"/>
                    <a:gd name="T12" fmla="*/ 1584 w 1760"/>
                    <a:gd name="T13" fmla="*/ 688 h 2643"/>
                    <a:gd name="T14" fmla="*/ 1536 w 1760"/>
                    <a:gd name="T15" fmla="*/ 658 h 2643"/>
                    <a:gd name="T16" fmla="*/ 1553 w 1760"/>
                    <a:gd name="T17" fmla="*/ 539 h 2643"/>
                    <a:gd name="T18" fmla="*/ 1660 w 1760"/>
                    <a:gd name="T19" fmla="*/ 402 h 2643"/>
                    <a:gd name="T20" fmla="*/ 1701 w 1760"/>
                    <a:gd name="T21" fmla="*/ 334 h 2643"/>
                    <a:gd name="T22" fmla="*/ 1685 w 1760"/>
                    <a:gd name="T23" fmla="*/ 252 h 2643"/>
                    <a:gd name="T24" fmla="*/ 1647 w 1760"/>
                    <a:gd name="T25" fmla="*/ 177 h 2643"/>
                    <a:gd name="T26" fmla="*/ 1610 w 1760"/>
                    <a:gd name="T27" fmla="*/ 151 h 2643"/>
                    <a:gd name="T28" fmla="*/ 1484 w 1760"/>
                    <a:gd name="T29" fmla="*/ 135 h 2643"/>
                    <a:gd name="T30" fmla="*/ 1456 w 1760"/>
                    <a:gd name="T31" fmla="*/ 126 h 2643"/>
                    <a:gd name="T32" fmla="*/ 1437 w 1760"/>
                    <a:gd name="T33" fmla="*/ 205 h 2643"/>
                    <a:gd name="T34" fmla="*/ 1385 w 1760"/>
                    <a:gd name="T35" fmla="*/ 268 h 2643"/>
                    <a:gd name="T36" fmla="*/ 1321 w 1760"/>
                    <a:gd name="T37" fmla="*/ 294 h 2643"/>
                    <a:gd name="T38" fmla="*/ 1109 w 1760"/>
                    <a:gd name="T39" fmla="*/ 421 h 2643"/>
                    <a:gd name="T40" fmla="*/ 1196 w 1760"/>
                    <a:gd name="T41" fmla="*/ 3 h 2643"/>
                    <a:gd name="T42" fmla="*/ 1130 w 1760"/>
                    <a:gd name="T43" fmla="*/ 5 h 2643"/>
                    <a:gd name="T44" fmla="*/ 1074 w 1760"/>
                    <a:gd name="T45" fmla="*/ 43 h 2643"/>
                    <a:gd name="T46" fmla="*/ 919 w 1760"/>
                    <a:gd name="T47" fmla="*/ 227 h 2643"/>
                    <a:gd name="T48" fmla="*/ 787 w 1760"/>
                    <a:gd name="T49" fmla="*/ 368 h 2643"/>
                    <a:gd name="T50" fmla="*/ 645 w 1760"/>
                    <a:gd name="T51" fmla="*/ 503 h 2643"/>
                    <a:gd name="T52" fmla="*/ 558 w 1760"/>
                    <a:gd name="T53" fmla="*/ 569 h 2643"/>
                    <a:gd name="T54" fmla="*/ 460 w 1760"/>
                    <a:gd name="T55" fmla="*/ 703 h 2643"/>
                    <a:gd name="T56" fmla="*/ 402 w 1760"/>
                    <a:gd name="T57" fmla="*/ 799 h 2643"/>
                    <a:gd name="T58" fmla="*/ 320 w 1760"/>
                    <a:gd name="T59" fmla="*/ 1009 h 2643"/>
                    <a:gd name="T60" fmla="*/ 278 w 1760"/>
                    <a:gd name="T61" fmla="*/ 1079 h 2643"/>
                    <a:gd name="T62" fmla="*/ 243 w 1760"/>
                    <a:gd name="T63" fmla="*/ 1208 h 2643"/>
                    <a:gd name="T64" fmla="*/ 203 w 1760"/>
                    <a:gd name="T65" fmla="*/ 1401 h 2643"/>
                    <a:gd name="T66" fmla="*/ 184 w 1760"/>
                    <a:gd name="T67" fmla="*/ 1424 h 2643"/>
                    <a:gd name="T68" fmla="*/ 106 w 1760"/>
                    <a:gd name="T69" fmla="*/ 1471 h 2643"/>
                    <a:gd name="T70" fmla="*/ 24 w 1760"/>
                    <a:gd name="T71" fmla="*/ 1567 h 2643"/>
                    <a:gd name="T72" fmla="*/ 2 w 1760"/>
                    <a:gd name="T73" fmla="*/ 1704 h 2643"/>
                    <a:gd name="T74" fmla="*/ 8 w 1760"/>
                    <a:gd name="T75" fmla="*/ 1870 h 2643"/>
                    <a:gd name="T76" fmla="*/ 42 w 1760"/>
                    <a:gd name="T77" fmla="*/ 1991 h 2643"/>
                    <a:gd name="T78" fmla="*/ 113 w 1760"/>
                    <a:gd name="T79" fmla="*/ 2098 h 2643"/>
                    <a:gd name="T80" fmla="*/ 283 w 1760"/>
                    <a:gd name="T81" fmla="*/ 2248 h 2643"/>
                    <a:gd name="T82" fmla="*/ 442 w 1760"/>
                    <a:gd name="T83" fmla="*/ 2384 h 2643"/>
                    <a:gd name="T84" fmla="*/ 472 w 1760"/>
                    <a:gd name="T85" fmla="*/ 2438 h 2643"/>
                    <a:gd name="T86" fmla="*/ 507 w 1760"/>
                    <a:gd name="T87" fmla="*/ 2551 h 2643"/>
                    <a:gd name="T88" fmla="*/ 636 w 1760"/>
                    <a:gd name="T89" fmla="*/ 2507 h 2643"/>
                    <a:gd name="T90" fmla="*/ 725 w 1760"/>
                    <a:gd name="T91" fmla="*/ 2343 h 2643"/>
                    <a:gd name="T92" fmla="*/ 788 w 1760"/>
                    <a:gd name="T93" fmla="*/ 2265 h 2643"/>
                    <a:gd name="T94" fmla="*/ 1004 w 1760"/>
                    <a:gd name="T95" fmla="*/ 2133 h 2643"/>
                    <a:gd name="T96" fmla="*/ 1250 w 1760"/>
                    <a:gd name="T97" fmla="*/ 1961 h 2643"/>
                    <a:gd name="T98" fmla="*/ 1346 w 1760"/>
                    <a:gd name="T99" fmla="*/ 1889 h 2643"/>
                    <a:gd name="T100" fmla="*/ 1553 w 1760"/>
                    <a:gd name="T101" fmla="*/ 1742 h 2643"/>
                    <a:gd name="T102" fmla="*/ 1624 w 1760"/>
                    <a:gd name="T103" fmla="*/ 1666 h 2643"/>
                    <a:gd name="T104" fmla="*/ 1668 w 1760"/>
                    <a:gd name="T105" fmla="*/ 1550 h 2643"/>
                    <a:gd name="T106" fmla="*/ 1703 w 1760"/>
                    <a:gd name="T107" fmla="*/ 1361 h 2643"/>
                    <a:gd name="T108" fmla="*/ 1750 w 1760"/>
                    <a:gd name="T109" fmla="*/ 1240 h 2643"/>
                    <a:gd name="T110" fmla="*/ 1755 w 1760"/>
                    <a:gd name="T111" fmla="*/ 1161 h 2643"/>
                    <a:gd name="T112" fmla="*/ 968 w 1760"/>
                    <a:gd name="T113" fmla="*/ 799 h 2643"/>
                    <a:gd name="T114" fmla="*/ 1010 w 1760"/>
                    <a:gd name="T115" fmla="*/ 633 h 2643"/>
                    <a:gd name="T116" fmla="*/ 1033 w 1760"/>
                    <a:gd name="T117" fmla="*/ 656 h 2643"/>
                    <a:gd name="T118" fmla="*/ 1093 w 1760"/>
                    <a:gd name="T119" fmla="*/ 717 h 2643"/>
                    <a:gd name="T120" fmla="*/ 1127 w 1760"/>
                    <a:gd name="T121" fmla="*/ 741 h 2643"/>
                    <a:gd name="T122" fmla="*/ 1026 w 1760"/>
                    <a:gd name="T123" fmla="*/ 786 h 2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60" h="2643">
                      <a:moveTo>
                        <a:pt x="1750" y="1145"/>
                      </a:moveTo>
                      <a:lnTo>
                        <a:pt x="1750" y="1145"/>
                      </a:lnTo>
                      <a:lnTo>
                        <a:pt x="1743" y="1129"/>
                      </a:lnTo>
                      <a:lnTo>
                        <a:pt x="1736" y="1115"/>
                      </a:lnTo>
                      <a:lnTo>
                        <a:pt x="1728" y="1101"/>
                      </a:lnTo>
                      <a:lnTo>
                        <a:pt x="1719" y="1087"/>
                      </a:lnTo>
                      <a:lnTo>
                        <a:pt x="1701" y="1062"/>
                      </a:lnTo>
                      <a:lnTo>
                        <a:pt x="1683" y="1040"/>
                      </a:lnTo>
                      <a:lnTo>
                        <a:pt x="1668" y="1021"/>
                      </a:lnTo>
                      <a:lnTo>
                        <a:pt x="1662" y="1012"/>
                      </a:lnTo>
                      <a:lnTo>
                        <a:pt x="1657" y="1005"/>
                      </a:lnTo>
                      <a:lnTo>
                        <a:pt x="1654" y="998"/>
                      </a:lnTo>
                      <a:lnTo>
                        <a:pt x="1652" y="992"/>
                      </a:lnTo>
                      <a:lnTo>
                        <a:pt x="1653" y="987"/>
                      </a:lnTo>
                      <a:lnTo>
                        <a:pt x="1656" y="982"/>
                      </a:lnTo>
                      <a:lnTo>
                        <a:pt x="1656" y="982"/>
                      </a:lnTo>
                      <a:lnTo>
                        <a:pt x="1660" y="978"/>
                      </a:lnTo>
                      <a:lnTo>
                        <a:pt x="1664" y="971"/>
                      </a:lnTo>
                      <a:lnTo>
                        <a:pt x="1668" y="963"/>
                      </a:lnTo>
                      <a:lnTo>
                        <a:pt x="1673" y="953"/>
                      </a:lnTo>
                      <a:lnTo>
                        <a:pt x="1678" y="943"/>
                      </a:lnTo>
                      <a:lnTo>
                        <a:pt x="1682" y="930"/>
                      </a:lnTo>
                      <a:lnTo>
                        <a:pt x="1685" y="918"/>
                      </a:lnTo>
                      <a:lnTo>
                        <a:pt x="1688" y="903"/>
                      </a:lnTo>
                      <a:lnTo>
                        <a:pt x="1691" y="889"/>
                      </a:lnTo>
                      <a:lnTo>
                        <a:pt x="1693" y="874"/>
                      </a:lnTo>
                      <a:lnTo>
                        <a:pt x="1694" y="859"/>
                      </a:lnTo>
                      <a:lnTo>
                        <a:pt x="1694" y="842"/>
                      </a:lnTo>
                      <a:lnTo>
                        <a:pt x="1693" y="825"/>
                      </a:lnTo>
                      <a:lnTo>
                        <a:pt x="1690" y="810"/>
                      </a:lnTo>
                      <a:lnTo>
                        <a:pt x="1687" y="793"/>
                      </a:lnTo>
                      <a:lnTo>
                        <a:pt x="1682" y="778"/>
                      </a:lnTo>
                      <a:lnTo>
                        <a:pt x="1682" y="778"/>
                      </a:lnTo>
                      <a:lnTo>
                        <a:pt x="1675" y="762"/>
                      </a:lnTo>
                      <a:lnTo>
                        <a:pt x="1666" y="749"/>
                      </a:lnTo>
                      <a:lnTo>
                        <a:pt x="1657" y="737"/>
                      </a:lnTo>
                      <a:lnTo>
                        <a:pt x="1646" y="726"/>
                      </a:lnTo>
                      <a:lnTo>
                        <a:pt x="1634" y="716"/>
                      </a:lnTo>
                      <a:lnTo>
                        <a:pt x="1622" y="708"/>
                      </a:lnTo>
                      <a:lnTo>
                        <a:pt x="1609" y="700"/>
                      </a:lnTo>
                      <a:lnTo>
                        <a:pt x="1597" y="693"/>
                      </a:lnTo>
                      <a:lnTo>
                        <a:pt x="1584" y="688"/>
                      </a:lnTo>
                      <a:lnTo>
                        <a:pt x="1573" y="684"/>
                      </a:lnTo>
                      <a:lnTo>
                        <a:pt x="1553" y="678"/>
                      </a:lnTo>
                      <a:lnTo>
                        <a:pt x="1540" y="675"/>
                      </a:lnTo>
                      <a:lnTo>
                        <a:pt x="1534" y="674"/>
                      </a:lnTo>
                      <a:lnTo>
                        <a:pt x="1534" y="674"/>
                      </a:lnTo>
                      <a:lnTo>
                        <a:pt x="1536" y="658"/>
                      </a:lnTo>
                      <a:lnTo>
                        <a:pt x="1539" y="624"/>
                      </a:lnTo>
                      <a:lnTo>
                        <a:pt x="1544" y="581"/>
                      </a:lnTo>
                      <a:lnTo>
                        <a:pt x="1547" y="563"/>
                      </a:lnTo>
                      <a:lnTo>
                        <a:pt x="1550" y="546"/>
                      </a:lnTo>
                      <a:lnTo>
                        <a:pt x="1550" y="546"/>
                      </a:lnTo>
                      <a:lnTo>
                        <a:pt x="1553" y="539"/>
                      </a:lnTo>
                      <a:lnTo>
                        <a:pt x="1558" y="529"/>
                      </a:lnTo>
                      <a:lnTo>
                        <a:pt x="1566" y="519"/>
                      </a:lnTo>
                      <a:lnTo>
                        <a:pt x="1573" y="507"/>
                      </a:lnTo>
                      <a:lnTo>
                        <a:pt x="1593" y="482"/>
                      </a:lnTo>
                      <a:lnTo>
                        <a:pt x="1615" y="455"/>
                      </a:lnTo>
                      <a:lnTo>
                        <a:pt x="1660" y="402"/>
                      </a:lnTo>
                      <a:lnTo>
                        <a:pt x="1679" y="379"/>
                      </a:lnTo>
                      <a:lnTo>
                        <a:pt x="1692" y="362"/>
                      </a:lnTo>
                      <a:lnTo>
                        <a:pt x="1692" y="362"/>
                      </a:lnTo>
                      <a:lnTo>
                        <a:pt x="1696" y="354"/>
                      </a:lnTo>
                      <a:lnTo>
                        <a:pt x="1700" y="345"/>
                      </a:lnTo>
                      <a:lnTo>
                        <a:pt x="1701" y="334"/>
                      </a:lnTo>
                      <a:lnTo>
                        <a:pt x="1701" y="322"/>
                      </a:lnTo>
                      <a:lnTo>
                        <a:pt x="1700" y="309"/>
                      </a:lnTo>
                      <a:lnTo>
                        <a:pt x="1696" y="296"/>
                      </a:lnTo>
                      <a:lnTo>
                        <a:pt x="1693" y="281"/>
                      </a:lnTo>
                      <a:lnTo>
                        <a:pt x="1690" y="267"/>
                      </a:lnTo>
                      <a:lnTo>
                        <a:pt x="1685" y="252"/>
                      </a:lnTo>
                      <a:lnTo>
                        <a:pt x="1680" y="238"/>
                      </a:lnTo>
                      <a:lnTo>
                        <a:pt x="1674" y="224"/>
                      </a:lnTo>
                      <a:lnTo>
                        <a:pt x="1667" y="211"/>
                      </a:lnTo>
                      <a:lnTo>
                        <a:pt x="1660" y="198"/>
                      </a:lnTo>
                      <a:lnTo>
                        <a:pt x="1654" y="187"/>
                      </a:lnTo>
                      <a:lnTo>
                        <a:pt x="1647" y="177"/>
                      </a:lnTo>
                      <a:lnTo>
                        <a:pt x="1639" y="168"/>
                      </a:lnTo>
                      <a:lnTo>
                        <a:pt x="1639" y="168"/>
                      </a:lnTo>
                      <a:lnTo>
                        <a:pt x="1636" y="164"/>
                      </a:lnTo>
                      <a:lnTo>
                        <a:pt x="1632" y="161"/>
                      </a:lnTo>
                      <a:lnTo>
                        <a:pt x="1622" y="155"/>
                      </a:lnTo>
                      <a:lnTo>
                        <a:pt x="1610" y="151"/>
                      </a:lnTo>
                      <a:lnTo>
                        <a:pt x="1597" y="146"/>
                      </a:lnTo>
                      <a:lnTo>
                        <a:pt x="1583" y="143"/>
                      </a:lnTo>
                      <a:lnTo>
                        <a:pt x="1568" y="141"/>
                      </a:lnTo>
                      <a:lnTo>
                        <a:pt x="1538" y="139"/>
                      </a:lnTo>
                      <a:lnTo>
                        <a:pt x="1509" y="137"/>
                      </a:lnTo>
                      <a:lnTo>
                        <a:pt x="1484" y="135"/>
                      </a:lnTo>
                      <a:lnTo>
                        <a:pt x="1473" y="134"/>
                      </a:lnTo>
                      <a:lnTo>
                        <a:pt x="1465" y="132"/>
                      </a:lnTo>
                      <a:lnTo>
                        <a:pt x="1459" y="129"/>
                      </a:lnTo>
                      <a:lnTo>
                        <a:pt x="1457" y="128"/>
                      </a:lnTo>
                      <a:lnTo>
                        <a:pt x="1456" y="126"/>
                      </a:lnTo>
                      <a:lnTo>
                        <a:pt x="1456" y="126"/>
                      </a:lnTo>
                      <a:lnTo>
                        <a:pt x="1456" y="131"/>
                      </a:lnTo>
                      <a:lnTo>
                        <a:pt x="1454" y="145"/>
                      </a:lnTo>
                      <a:lnTo>
                        <a:pt x="1448" y="167"/>
                      </a:lnTo>
                      <a:lnTo>
                        <a:pt x="1445" y="179"/>
                      </a:lnTo>
                      <a:lnTo>
                        <a:pt x="1441" y="191"/>
                      </a:lnTo>
                      <a:lnTo>
                        <a:pt x="1437" y="205"/>
                      </a:lnTo>
                      <a:lnTo>
                        <a:pt x="1431" y="217"/>
                      </a:lnTo>
                      <a:lnTo>
                        <a:pt x="1423" y="230"/>
                      </a:lnTo>
                      <a:lnTo>
                        <a:pt x="1416" y="241"/>
                      </a:lnTo>
                      <a:lnTo>
                        <a:pt x="1407" y="251"/>
                      </a:lnTo>
                      <a:lnTo>
                        <a:pt x="1396" y="261"/>
                      </a:lnTo>
                      <a:lnTo>
                        <a:pt x="1385" y="268"/>
                      </a:lnTo>
                      <a:lnTo>
                        <a:pt x="1379" y="271"/>
                      </a:lnTo>
                      <a:lnTo>
                        <a:pt x="1372" y="273"/>
                      </a:lnTo>
                      <a:lnTo>
                        <a:pt x="1372" y="273"/>
                      </a:lnTo>
                      <a:lnTo>
                        <a:pt x="1357" y="278"/>
                      </a:lnTo>
                      <a:lnTo>
                        <a:pt x="1339" y="286"/>
                      </a:lnTo>
                      <a:lnTo>
                        <a:pt x="1321" y="294"/>
                      </a:lnTo>
                      <a:lnTo>
                        <a:pt x="1300" y="305"/>
                      </a:lnTo>
                      <a:lnTo>
                        <a:pt x="1256" y="329"/>
                      </a:lnTo>
                      <a:lnTo>
                        <a:pt x="1213" y="354"/>
                      </a:lnTo>
                      <a:lnTo>
                        <a:pt x="1172" y="379"/>
                      </a:lnTo>
                      <a:lnTo>
                        <a:pt x="1140" y="400"/>
                      </a:lnTo>
                      <a:lnTo>
                        <a:pt x="1109" y="421"/>
                      </a:lnTo>
                      <a:lnTo>
                        <a:pt x="1246" y="21"/>
                      </a:lnTo>
                      <a:lnTo>
                        <a:pt x="1246" y="21"/>
                      </a:lnTo>
                      <a:lnTo>
                        <a:pt x="1238" y="16"/>
                      </a:lnTo>
                      <a:lnTo>
                        <a:pt x="1227" y="12"/>
                      </a:lnTo>
                      <a:lnTo>
                        <a:pt x="1214" y="7"/>
                      </a:lnTo>
                      <a:lnTo>
                        <a:pt x="1196" y="3"/>
                      </a:lnTo>
                      <a:lnTo>
                        <a:pt x="1187" y="1"/>
                      </a:lnTo>
                      <a:lnTo>
                        <a:pt x="1176" y="1"/>
                      </a:lnTo>
                      <a:lnTo>
                        <a:pt x="1166" y="0"/>
                      </a:lnTo>
                      <a:lnTo>
                        <a:pt x="1155" y="1"/>
                      </a:lnTo>
                      <a:lnTo>
                        <a:pt x="1142" y="2"/>
                      </a:lnTo>
                      <a:lnTo>
                        <a:pt x="1130" y="5"/>
                      </a:lnTo>
                      <a:lnTo>
                        <a:pt x="1130" y="5"/>
                      </a:lnTo>
                      <a:lnTo>
                        <a:pt x="1123" y="7"/>
                      </a:lnTo>
                      <a:lnTo>
                        <a:pt x="1117" y="9"/>
                      </a:lnTo>
                      <a:lnTo>
                        <a:pt x="1103" y="18"/>
                      </a:lnTo>
                      <a:lnTo>
                        <a:pt x="1088" y="29"/>
                      </a:lnTo>
                      <a:lnTo>
                        <a:pt x="1074" y="43"/>
                      </a:lnTo>
                      <a:lnTo>
                        <a:pt x="1058" y="58"/>
                      </a:lnTo>
                      <a:lnTo>
                        <a:pt x="1042" y="75"/>
                      </a:lnTo>
                      <a:lnTo>
                        <a:pt x="1011" y="112"/>
                      </a:lnTo>
                      <a:lnTo>
                        <a:pt x="954" y="187"/>
                      </a:lnTo>
                      <a:lnTo>
                        <a:pt x="929" y="216"/>
                      </a:lnTo>
                      <a:lnTo>
                        <a:pt x="919" y="227"/>
                      </a:lnTo>
                      <a:lnTo>
                        <a:pt x="910" y="236"/>
                      </a:lnTo>
                      <a:lnTo>
                        <a:pt x="910" y="236"/>
                      </a:lnTo>
                      <a:lnTo>
                        <a:pt x="899" y="245"/>
                      </a:lnTo>
                      <a:lnTo>
                        <a:pt x="888" y="257"/>
                      </a:lnTo>
                      <a:lnTo>
                        <a:pt x="859" y="287"/>
                      </a:lnTo>
                      <a:lnTo>
                        <a:pt x="787" y="368"/>
                      </a:lnTo>
                      <a:lnTo>
                        <a:pt x="747" y="411"/>
                      </a:lnTo>
                      <a:lnTo>
                        <a:pt x="726" y="432"/>
                      </a:lnTo>
                      <a:lnTo>
                        <a:pt x="705" y="452"/>
                      </a:lnTo>
                      <a:lnTo>
                        <a:pt x="684" y="470"/>
                      </a:lnTo>
                      <a:lnTo>
                        <a:pt x="665" y="488"/>
                      </a:lnTo>
                      <a:lnTo>
                        <a:pt x="645" y="503"/>
                      </a:lnTo>
                      <a:lnTo>
                        <a:pt x="625" y="515"/>
                      </a:lnTo>
                      <a:lnTo>
                        <a:pt x="625" y="515"/>
                      </a:lnTo>
                      <a:lnTo>
                        <a:pt x="608" y="526"/>
                      </a:lnTo>
                      <a:lnTo>
                        <a:pt x="590" y="539"/>
                      </a:lnTo>
                      <a:lnTo>
                        <a:pt x="573" y="553"/>
                      </a:lnTo>
                      <a:lnTo>
                        <a:pt x="558" y="569"/>
                      </a:lnTo>
                      <a:lnTo>
                        <a:pt x="543" y="585"/>
                      </a:lnTo>
                      <a:lnTo>
                        <a:pt x="530" y="601"/>
                      </a:lnTo>
                      <a:lnTo>
                        <a:pt x="516" y="619"/>
                      </a:lnTo>
                      <a:lnTo>
                        <a:pt x="504" y="635"/>
                      </a:lnTo>
                      <a:lnTo>
                        <a:pt x="481" y="670"/>
                      </a:lnTo>
                      <a:lnTo>
                        <a:pt x="460" y="703"/>
                      </a:lnTo>
                      <a:lnTo>
                        <a:pt x="442" y="732"/>
                      </a:lnTo>
                      <a:lnTo>
                        <a:pt x="426" y="757"/>
                      </a:lnTo>
                      <a:lnTo>
                        <a:pt x="426" y="757"/>
                      </a:lnTo>
                      <a:lnTo>
                        <a:pt x="418" y="768"/>
                      </a:lnTo>
                      <a:lnTo>
                        <a:pt x="410" y="783"/>
                      </a:lnTo>
                      <a:lnTo>
                        <a:pt x="402" y="799"/>
                      </a:lnTo>
                      <a:lnTo>
                        <a:pt x="395" y="817"/>
                      </a:lnTo>
                      <a:lnTo>
                        <a:pt x="379" y="857"/>
                      </a:lnTo>
                      <a:lnTo>
                        <a:pt x="364" y="901"/>
                      </a:lnTo>
                      <a:lnTo>
                        <a:pt x="347" y="946"/>
                      </a:lnTo>
                      <a:lnTo>
                        <a:pt x="329" y="988"/>
                      </a:lnTo>
                      <a:lnTo>
                        <a:pt x="320" y="1009"/>
                      </a:lnTo>
                      <a:lnTo>
                        <a:pt x="310" y="1028"/>
                      </a:lnTo>
                      <a:lnTo>
                        <a:pt x="299" y="1045"/>
                      </a:lnTo>
                      <a:lnTo>
                        <a:pt x="289" y="1061"/>
                      </a:lnTo>
                      <a:lnTo>
                        <a:pt x="289" y="1061"/>
                      </a:lnTo>
                      <a:lnTo>
                        <a:pt x="284" y="1069"/>
                      </a:lnTo>
                      <a:lnTo>
                        <a:pt x="278" y="1079"/>
                      </a:lnTo>
                      <a:lnTo>
                        <a:pt x="274" y="1088"/>
                      </a:lnTo>
                      <a:lnTo>
                        <a:pt x="270" y="1099"/>
                      </a:lnTo>
                      <a:lnTo>
                        <a:pt x="262" y="1123"/>
                      </a:lnTo>
                      <a:lnTo>
                        <a:pt x="255" y="1150"/>
                      </a:lnTo>
                      <a:lnTo>
                        <a:pt x="248" y="1178"/>
                      </a:lnTo>
                      <a:lnTo>
                        <a:pt x="243" y="1208"/>
                      </a:lnTo>
                      <a:lnTo>
                        <a:pt x="233" y="1269"/>
                      </a:lnTo>
                      <a:lnTo>
                        <a:pt x="222" y="1326"/>
                      </a:lnTo>
                      <a:lnTo>
                        <a:pt x="217" y="1351"/>
                      </a:lnTo>
                      <a:lnTo>
                        <a:pt x="212" y="1373"/>
                      </a:lnTo>
                      <a:lnTo>
                        <a:pt x="206" y="1393"/>
                      </a:lnTo>
                      <a:lnTo>
                        <a:pt x="203" y="1401"/>
                      </a:lnTo>
                      <a:lnTo>
                        <a:pt x="200" y="1409"/>
                      </a:lnTo>
                      <a:lnTo>
                        <a:pt x="196" y="1415"/>
                      </a:lnTo>
                      <a:lnTo>
                        <a:pt x="192" y="1419"/>
                      </a:lnTo>
                      <a:lnTo>
                        <a:pt x="188" y="1422"/>
                      </a:lnTo>
                      <a:lnTo>
                        <a:pt x="184" y="1424"/>
                      </a:lnTo>
                      <a:lnTo>
                        <a:pt x="184" y="1424"/>
                      </a:lnTo>
                      <a:lnTo>
                        <a:pt x="175" y="1426"/>
                      </a:lnTo>
                      <a:lnTo>
                        <a:pt x="165" y="1430"/>
                      </a:lnTo>
                      <a:lnTo>
                        <a:pt x="156" y="1436"/>
                      </a:lnTo>
                      <a:lnTo>
                        <a:pt x="146" y="1441"/>
                      </a:lnTo>
                      <a:lnTo>
                        <a:pt x="126" y="1455"/>
                      </a:lnTo>
                      <a:lnTo>
                        <a:pt x="106" y="1471"/>
                      </a:lnTo>
                      <a:lnTo>
                        <a:pt x="87" y="1489"/>
                      </a:lnTo>
                      <a:lnTo>
                        <a:pt x="71" y="1505"/>
                      </a:lnTo>
                      <a:lnTo>
                        <a:pt x="57" y="1521"/>
                      </a:lnTo>
                      <a:lnTo>
                        <a:pt x="47" y="1534"/>
                      </a:lnTo>
                      <a:lnTo>
                        <a:pt x="47" y="1534"/>
                      </a:lnTo>
                      <a:lnTo>
                        <a:pt x="24" y="1567"/>
                      </a:lnTo>
                      <a:lnTo>
                        <a:pt x="24" y="1567"/>
                      </a:lnTo>
                      <a:lnTo>
                        <a:pt x="18" y="1594"/>
                      </a:lnTo>
                      <a:lnTo>
                        <a:pt x="13" y="1621"/>
                      </a:lnTo>
                      <a:lnTo>
                        <a:pt x="9" y="1649"/>
                      </a:lnTo>
                      <a:lnTo>
                        <a:pt x="5" y="1677"/>
                      </a:lnTo>
                      <a:lnTo>
                        <a:pt x="2" y="1704"/>
                      </a:lnTo>
                      <a:lnTo>
                        <a:pt x="1" y="1732"/>
                      </a:lnTo>
                      <a:lnTo>
                        <a:pt x="0" y="1761"/>
                      </a:lnTo>
                      <a:lnTo>
                        <a:pt x="0" y="1789"/>
                      </a:lnTo>
                      <a:lnTo>
                        <a:pt x="2" y="1816"/>
                      </a:lnTo>
                      <a:lnTo>
                        <a:pt x="4" y="1843"/>
                      </a:lnTo>
                      <a:lnTo>
                        <a:pt x="8" y="1870"/>
                      </a:lnTo>
                      <a:lnTo>
                        <a:pt x="12" y="1895"/>
                      </a:lnTo>
                      <a:lnTo>
                        <a:pt x="18" y="1920"/>
                      </a:lnTo>
                      <a:lnTo>
                        <a:pt x="25" y="1945"/>
                      </a:lnTo>
                      <a:lnTo>
                        <a:pt x="32" y="1969"/>
                      </a:lnTo>
                      <a:lnTo>
                        <a:pt x="42" y="1991"/>
                      </a:lnTo>
                      <a:lnTo>
                        <a:pt x="42" y="1991"/>
                      </a:lnTo>
                      <a:lnTo>
                        <a:pt x="51" y="2010"/>
                      </a:lnTo>
                      <a:lnTo>
                        <a:pt x="61" y="2028"/>
                      </a:lnTo>
                      <a:lnTo>
                        <a:pt x="73" y="2046"/>
                      </a:lnTo>
                      <a:lnTo>
                        <a:pt x="85" y="2064"/>
                      </a:lnTo>
                      <a:lnTo>
                        <a:pt x="99" y="2080"/>
                      </a:lnTo>
                      <a:lnTo>
                        <a:pt x="113" y="2098"/>
                      </a:lnTo>
                      <a:lnTo>
                        <a:pt x="128" y="2113"/>
                      </a:lnTo>
                      <a:lnTo>
                        <a:pt x="145" y="2130"/>
                      </a:lnTo>
                      <a:lnTo>
                        <a:pt x="178" y="2161"/>
                      </a:lnTo>
                      <a:lnTo>
                        <a:pt x="212" y="2191"/>
                      </a:lnTo>
                      <a:lnTo>
                        <a:pt x="247" y="2220"/>
                      </a:lnTo>
                      <a:lnTo>
                        <a:pt x="283" y="2248"/>
                      </a:lnTo>
                      <a:lnTo>
                        <a:pt x="350" y="2301"/>
                      </a:lnTo>
                      <a:lnTo>
                        <a:pt x="381" y="2326"/>
                      </a:lnTo>
                      <a:lnTo>
                        <a:pt x="408" y="2350"/>
                      </a:lnTo>
                      <a:lnTo>
                        <a:pt x="421" y="2361"/>
                      </a:lnTo>
                      <a:lnTo>
                        <a:pt x="432" y="2373"/>
                      </a:lnTo>
                      <a:lnTo>
                        <a:pt x="442" y="2384"/>
                      </a:lnTo>
                      <a:lnTo>
                        <a:pt x="451" y="2396"/>
                      </a:lnTo>
                      <a:lnTo>
                        <a:pt x="458" y="2406"/>
                      </a:lnTo>
                      <a:lnTo>
                        <a:pt x="464" y="2418"/>
                      </a:lnTo>
                      <a:lnTo>
                        <a:pt x="468" y="2428"/>
                      </a:lnTo>
                      <a:lnTo>
                        <a:pt x="472" y="2438"/>
                      </a:lnTo>
                      <a:lnTo>
                        <a:pt x="472" y="2438"/>
                      </a:lnTo>
                      <a:lnTo>
                        <a:pt x="476" y="2459"/>
                      </a:lnTo>
                      <a:lnTo>
                        <a:pt x="481" y="2479"/>
                      </a:lnTo>
                      <a:lnTo>
                        <a:pt x="487" y="2499"/>
                      </a:lnTo>
                      <a:lnTo>
                        <a:pt x="493" y="2517"/>
                      </a:lnTo>
                      <a:lnTo>
                        <a:pt x="500" y="2535"/>
                      </a:lnTo>
                      <a:lnTo>
                        <a:pt x="507" y="2551"/>
                      </a:lnTo>
                      <a:lnTo>
                        <a:pt x="521" y="2582"/>
                      </a:lnTo>
                      <a:lnTo>
                        <a:pt x="535" y="2607"/>
                      </a:lnTo>
                      <a:lnTo>
                        <a:pt x="546" y="2626"/>
                      </a:lnTo>
                      <a:lnTo>
                        <a:pt x="557" y="2643"/>
                      </a:lnTo>
                      <a:lnTo>
                        <a:pt x="557" y="2643"/>
                      </a:lnTo>
                      <a:lnTo>
                        <a:pt x="636" y="2507"/>
                      </a:lnTo>
                      <a:lnTo>
                        <a:pt x="636" y="2507"/>
                      </a:lnTo>
                      <a:lnTo>
                        <a:pt x="651" y="2480"/>
                      </a:lnTo>
                      <a:lnTo>
                        <a:pt x="667" y="2448"/>
                      </a:lnTo>
                      <a:lnTo>
                        <a:pt x="685" y="2413"/>
                      </a:lnTo>
                      <a:lnTo>
                        <a:pt x="704" y="2378"/>
                      </a:lnTo>
                      <a:lnTo>
                        <a:pt x="725" y="2343"/>
                      </a:lnTo>
                      <a:lnTo>
                        <a:pt x="735" y="2326"/>
                      </a:lnTo>
                      <a:lnTo>
                        <a:pt x="746" y="2312"/>
                      </a:lnTo>
                      <a:lnTo>
                        <a:pt x="756" y="2297"/>
                      </a:lnTo>
                      <a:lnTo>
                        <a:pt x="766" y="2285"/>
                      </a:lnTo>
                      <a:lnTo>
                        <a:pt x="778" y="2273"/>
                      </a:lnTo>
                      <a:lnTo>
                        <a:pt x="788" y="2265"/>
                      </a:lnTo>
                      <a:lnTo>
                        <a:pt x="788" y="2265"/>
                      </a:lnTo>
                      <a:lnTo>
                        <a:pt x="814" y="2247"/>
                      </a:lnTo>
                      <a:lnTo>
                        <a:pt x="846" y="2227"/>
                      </a:lnTo>
                      <a:lnTo>
                        <a:pt x="918" y="2183"/>
                      </a:lnTo>
                      <a:lnTo>
                        <a:pt x="978" y="2148"/>
                      </a:lnTo>
                      <a:lnTo>
                        <a:pt x="1004" y="2133"/>
                      </a:lnTo>
                      <a:lnTo>
                        <a:pt x="1004" y="2133"/>
                      </a:lnTo>
                      <a:lnTo>
                        <a:pt x="1039" y="2109"/>
                      </a:lnTo>
                      <a:lnTo>
                        <a:pt x="1120" y="2054"/>
                      </a:lnTo>
                      <a:lnTo>
                        <a:pt x="1168" y="2021"/>
                      </a:lnTo>
                      <a:lnTo>
                        <a:pt x="1213" y="1989"/>
                      </a:lnTo>
                      <a:lnTo>
                        <a:pt x="1250" y="1961"/>
                      </a:lnTo>
                      <a:lnTo>
                        <a:pt x="1266" y="1948"/>
                      </a:lnTo>
                      <a:lnTo>
                        <a:pt x="1277" y="1939"/>
                      </a:lnTo>
                      <a:lnTo>
                        <a:pt x="1277" y="1939"/>
                      </a:lnTo>
                      <a:lnTo>
                        <a:pt x="1290" y="1929"/>
                      </a:lnTo>
                      <a:lnTo>
                        <a:pt x="1305" y="1917"/>
                      </a:lnTo>
                      <a:lnTo>
                        <a:pt x="1346" y="1889"/>
                      </a:lnTo>
                      <a:lnTo>
                        <a:pt x="1394" y="1857"/>
                      </a:lnTo>
                      <a:lnTo>
                        <a:pt x="1448" y="1820"/>
                      </a:lnTo>
                      <a:lnTo>
                        <a:pt x="1476" y="1801"/>
                      </a:lnTo>
                      <a:lnTo>
                        <a:pt x="1502" y="1781"/>
                      </a:lnTo>
                      <a:lnTo>
                        <a:pt x="1528" y="1762"/>
                      </a:lnTo>
                      <a:lnTo>
                        <a:pt x="1553" y="1742"/>
                      </a:lnTo>
                      <a:lnTo>
                        <a:pt x="1575" y="1722"/>
                      </a:lnTo>
                      <a:lnTo>
                        <a:pt x="1595" y="1702"/>
                      </a:lnTo>
                      <a:lnTo>
                        <a:pt x="1611" y="1684"/>
                      </a:lnTo>
                      <a:lnTo>
                        <a:pt x="1618" y="1674"/>
                      </a:lnTo>
                      <a:lnTo>
                        <a:pt x="1624" y="1666"/>
                      </a:lnTo>
                      <a:lnTo>
                        <a:pt x="1624" y="1666"/>
                      </a:lnTo>
                      <a:lnTo>
                        <a:pt x="1634" y="1647"/>
                      </a:lnTo>
                      <a:lnTo>
                        <a:pt x="1643" y="1629"/>
                      </a:lnTo>
                      <a:lnTo>
                        <a:pt x="1651" y="1610"/>
                      </a:lnTo>
                      <a:lnTo>
                        <a:pt x="1658" y="1590"/>
                      </a:lnTo>
                      <a:lnTo>
                        <a:pt x="1663" y="1570"/>
                      </a:lnTo>
                      <a:lnTo>
                        <a:pt x="1668" y="1550"/>
                      </a:lnTo>
                      <a:lnTo>
                        <a:pt x="1677" y="1509"/>
                      </a:lnTo>
                      <a:lnTo>
                        <a:pt x="1684" y="1469"/>
                      </a:lnTo>
                      <a:lnTo>
                        <a:pt x="1690" y="1430"/>
                      </a:lnTo>
                      <a:lnTo>
                        <a:pt x="1695" y="1394"/>
                      </a:lnTo>
                      <a:lnTo>
                        <a:pt x="1703" y="1361"/>
                      </a:lnTo>
                      <a:lnTo>
                        <a:pt x="1703" y="1361"/>
                      </a:lnTo>
                      <a:lnTo>
                        <a:pt x="1707" y="1345"/>
                      </a:lnTo>
                      <a:lnTo>
                        <a:pt x="1712" y="1331"/>
                      </a:lnTo>
                      <a:lnTo>
                        <a:pt x="1723" y="1304"/>
                      </a:lnTo>
                      <a:lnTo>
                        <a:pt x="1735" y="1278"/>
                      </a:lnTo>
                      <a:lnTo>
                        <a:pt x="1746" y="1253"/>
                      </a:lnTo>
                      <a:lnTo>
                        <a:pt x="1750" y="1240"/>
                      </a:lnTo>
                      <a:lnTo>
                        <a:pt x="1755" y="1228"/>
                      </a:lnTo>
                      <a:lnTo>
                        <a:pt x="1758" y="1216"/>
                      </a:lnTo>
                      <a:lnTo>
                        <a:pt x="1759" y="1203"/>
                      </a:lnTo>
                      <a:lnTo>
                        <a:pt x="1760" y="1190"/>
                      </a:lnTo>
                      <a:lnTo>
                        <a:pt x="1758" y="1175"/>
                      </a:lnTo>
                      <a:lnTo>
                        <a:pt x="1755" y="1161"/>
                      </a:lnTo>
                      <a:lnTo>
                        <a:pt x="1750" y="1145"/>
                      </a:lnTo>
                      <a:lnTo>
                        <a:pt x="1750" y="1145"/>
                      </a:lnTo>
                      <a:close/>
                      <a:moveTo>
                        <a:pt x="967" y="831"/>
                      </a:moveTo>
                      <a:lnTo>
                        <a:pt x="967" y="831"/>
                      </a:lnTo>
                      <a:lnTo>
                        <a:pt x="967" y="815"/>
                      </a:lnTo>
                      <a:lnTo>
                        <a:pt x="968" y="799"/>
                      </a:lnTo>
                      <a:lnTo>
                        <a:pt x="970" y="783"/>
                      </a:lnTo>
                      <a:lnTo>
                        <a:pt x="973" y="764"/>
                      </a:lnTo>
                      <a:lnTo>
                        <a:pt x="981" y="728"/>
                      </a:lnTo>
                      <a:lnTo>
                        <a:pt x="992" y="692"/>
                      </a:lnTo>
                      <a:lnTo>
                        <a:pt x="1002" y="659"/>
                      </a:lnTo>
                      <a:lnTo>
                        <a:pt x="1010" y="633"/>
                      </a:lnTo>
                      <a:lnTo>
                        <a:pt x="1020" y="609"/>
                      </a:lnTo>
                      <a:lnTo>
                        <a:pt x="1020" y="609"/>
                      </a:lnTo>
                      <a:lnTo>
                        <a:pt x="1021" y="618"/>
                      </a:lnTo>
                      <a:lnTo>
                        <a:pt x="1022" y="626"/>
                      </a:lnTo>
                      <a:lnTo>
                        <a:pt x="1026" y="643"/>
                      </a:lnTo>
                      <a:lnTo>
                        <a:pt x="1033" y="656"/>
                      </a:lnTo>
                      <a:lnTo>
                        <a:pt x="1040" y="670"/>
                      </a:lnTo>
                      <a:lnTo>
                        <a:pt x="1050" y="682"/>
                      </a:lnTo>
                      <a:lnTo>
                        <a:pt x="1060" y="692"/>
                      </a:lnTo>
                      <a:lnTo>
                        <a:pt x="1070" y="702"/>
                      </a:lnTo>
                      <a:lnTo>
                        <a:pt x="1082" y="710"/>
                      </a:lnTo>
                      <a:lnTo>
                        <a:pt x="1093" y="717"/>
                      </a:lnTo>
                      <a:lnTo>
                        <a:pt x="1104" y="724"/>
                      </a:lnTo>
                      <a:lnTo>
                        <a:pt x="1122" y="734"/>
                      </a:lnTo>
                      <a:lnTo>
                        <a:pt x="1136" y="739"/>
                      </a:lnTo>
                      <a:lnTo>
                        <a:pt x="1140" y="740"/>
                      </a:lnTo>
                      <a:lnTo>
                        <a:pt x="1140" y="740"/>
                      </a:lnTo>
                      <a:lnTo>
                        <a:pt x="1127" y="741"/>
                      </a:lnTo>
                      <a:lnTo>
                        <a:pt x="1112" y="744"/>
                      </a:lnTo>
                      <a:lnTo>
                        <a:pt x="1097" y="749"/>
                      </a:lnTo>
                      <a:lnTo>
                        <a:pt x="1082" y="755"/>
                      </a:lnTo>
                      <a:lnTo>
                        <a:pt x="1067" y="761"/>
                      </a:lnTo>
                      <a:lnTo>
                        <a:pt x="1053" y="769"/>
                      </a:lnTo>
                      <a:lnTo>
                        <a:pt x="1026" y="786"/>
                      </a:lnTo>
                      <a:lnTo>
                        <a:pt x="1003" y="801"/>
                      </a:lnTo>
                      <a:lnTo>
                        <a:pt x="983" y="816"/>
                      </a:lnTo>
                      <a:lnTo>
                        <a:pt x="967" y="831"/>
                      </a:lnTo>
                      <a:lnTo>
                        <a:pt x="967" y="831"/>
                      </a:lnTo>
                      <a:close/>
                    </a:path>
                  </a:pathLst>
                </a:custGeom>
                <a:solidFill>
                  <a:srgbClr val="E3A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23">
                  <a:extLst>
                    <a:ext uri="{FF2B5EF4-FFF2-40B4-BE49-F238E27FC236}">
                      <a16:creationId xmlns:a16="http://schemas.microsoft.com/office/drawing/2014/main" id="{4F9DC12C-FF5A-4D0D-AA8D-139E3CEBF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6601" y="611188"/>
                  <a:ext cx="276225" cy="215900"/>
                </a:xfrm>
                <a:custGeom>
                  <a:avLst/>
                  <a:gdLst>
                    <a:gd name="T0" fmla="*/ 505 w 872"/>
                    <a:gd name="T1" fmla="*/ 21 h 682"/>
                    <a:gd name="T2" fmla="*/ 435 w 872"/>
                    <a:gd name="T3" fmla="*/ 8 h 682"/>
                    <a:gd name="T4" fmla="*/ 373 w 872"/>
                    <a:gd name="T5" fmla="*/ 1 h 682"/>
                    <a:gd name="T6" fmla="*/ 320 w 872"/>
                    <a:gd name="T7" fmla="*/ 0 h 682"/>
                    <a:gd name="T8" fmla="*/ 275 w 872"/>
                    <a:gd name="T9" fmla="*/ 4 h 682"/>
                    <a:gd name="T10" fmla="*/ 240 w 872"/>
                    <a:gd name="T11" fmla="*/ 9 h 682"/>
                    <a:gd name="T12" fmla="*/ 198 w 872"/>
                    <a:gd name="T13" fmla="*/ 19 h 682"/>
                    <a:gd name="T14" fmla="*/ 193 w 872"/>
                    <a:gd name="T15" fmla="*/ 21 h 682"/>
                    <a:gd name="T16" fmla="*/ 163 w 872"/>
                    <a:gd name="T17" fmla="*/ 28 h 682"/>
                    <a:gd name="T18" fmla="*/ 137 w 872"/>
                    <a:gd name="T19" fmla="*/ 39 h 682"/>
                    <a:gd name="T20" fmla="*/ 114 w 872"/>
                    <a:gd name="T21" fmla="*/ 54 h 682"/>
                    <a:gd name="T22" fmla="*/ 95 w 872"/>
                    <a:gd name="T23" fmla="*/ 78 h 682"/>
                    <a:gd name="T24" fmla="*/ 75 w 872"/>
                    <a:gd name="T25" fmla="*/ 113 h 682"/>
                    <a:gd name="T26" fmla="*/ 56 w 872"/>
                    <a:gd name="T27" fmla="*/ 160 h 682"/>
                    <a:gd name="T28" fmla="*/ 37 w 872"/>
                    <a:gd name="T29" fmla="*/ 224 h 682"/>
                    <a:gd name="T30" fmla="*/ 16 w 872"/>
                    <a:gd name="T31" fmla="*/ 306 h 682"/>
                    <a:gd name="T32" fmla="*/ 11 w 872"/>
                    <a:gd name="T33" fmla="*/ 328 h 682"/>
                    <a:gd name="T34" fmla="*/ 3 w 872"/>
                    <a:gd name="T35" fmla="*/ 370 h 682"/>
                    <a:gd name="T36" fmla="*/ 0 w 872"/>
                    <a:gd name="T37" fmla="*/ 408 h 682"/>
                    <a:gd name="T38" fmla="*/ 1 w 872"/>
                    <a:gd name="T39" fmla="*/ 444 h 682"/>
                    <a:gd name="T40" fmla="*/ 5 w 872"/>
                    <a:gd name="T41" fmla="*/ 475 h 682"/>
                    <a:gd name="T42" fmla="*/ 13 w 872"/>
                    <a:gd name="T43" fmla="*/ 503 h 682"/>
                    <a:gd name="T44" fmla="*/ 24 w 872"/>
                    <a:gd name="T45" fmla="*/ 529 h 682"/>
                    <a:gd name="T46" fmla="*/ 38 w 872"/>
                    <a:gd name="T47" fmla="*/ 552 h 682"/>
                    <a:gd name="T48" fmla="*/ 54 w 872"/>
                    <a:gd name="T49" fmla="*/ 572 h 682"/>
                    <a:gd name="T50" fmla="*/ 74 w 872"/>
                    <a:gd name="T51" fmla="*/ 591 h 682"/>
                    <a:gd name="T52" fmla="*/ 97 w 872"/>
                    <a:gd name="T53" fmla="*/ 608 h 682"/>
                    <a:gd name="T54" fmla="*/ 134 w 872"/>
                    <a:gd name="T55" fmla="*/ 628 h 682"/>
                    <a:gd name="T56" fmla="*/ 191 w 872"/>
                    <a:gd name="T57" fmla="*/ 652 h 682"/>
                    <a:gd name="T58" fmla="*/ 257 w 872"/>
                    <a:gd name="T59" fmla="*/ 671 h 682"/>
                    <a:gd name="T60" fmla="*/ 273 w 872"/>
                    <a:gd name="T61" fmla="*/ 675 h 682"/>
                    <a:gd name="T62" fmla="*/ 306 w 872"/>
                    <a:gd name="T63" fmla="*/ 680 h 682"/>
                    <a:gd name="T64" fmla="*/ 340 w 872"/>
                    <a:gd name="T65" fmla="*/ 682 h 682"/>
                    <a:gd name="T66" fmla="*/ 372 w 872"/>
                    <a:gd name="T67" fmla="*/ 681 h 682"/>
                    <a:gd name="T68" fmla="*/ 403 w 872"/>
                    <a:gd name="T69" fmla="*/ 678 h 682"/>
                    <a:gd name="T70" fmla="*/ 448 w 872"/>
                    <a:gd name="T71" fmla="*/ 668 h 682"/>
                    <a:gd name="T72" fmla="*/ 503 w 872"/>
                    <a:gd name="T73" fmla="*/ 648 h 682"/>
                    <a:gd name="T74" fmla="*/ 550 w 872"/>
                    <a:gd name="T75" fmla="*/ 621 h 682"/>
                    <a:gd name="T76" fmla="*/ 591 w 872"/>
                    <a:gd name="T77" fmla="*/ 592 h 682"/>
                    <a:gd name="T78" fmla="*/ 622 w 872"/>
                    <a:gd name="T79" fmla="*/ 560 h 682"/>
                    <a:gd name="T80" fmla="*/ 643 w 872"/>
                    <a:gd name="T81" fmla="*/ 530 h 682"/>
                    <a:gd name="T82" fmla="*/ 651 w 872"/>
                    <a:gd name="T83" fmla="*/ 513 h 682"/>
                    <a:gd name="T84" fmla="*/ 677 w 872"/>
                    <a:gd name="T85" fmla="*/ 475 h 682"/>
                    <a:gd name="T86" fmla="*/ 729 w 872"/>
                    <a:gd name="T87" fmla="*/ 406 h 682"/>
                    <a:gd name="T88" fmla="*/ 804 w 872"/>
                    <a:gd name="T89" fmla="*/ 313 h 682"/>
                    <a:gd name="T90" fmla="*/ 849 w 872"/>
                    <a:gd name="T91" fmla="*/ 255 h 682"/>
                    <a:gd name="T92" fmla="*/ 867 w 872"/>
                    <a:gd name="T93" fmla="*/ 228 h 682"/>
                    <a:gd name="T94" fmla="*/ 871 w 872"/>
                    <a:gd name="T95" fmla="*/ 218 h 682"/>
                    <a:gd name="T96" fmla="*/ 871 w 872"/>
                    <a:gd name="T97" fmla="*/ 210 h 682"/>
                    <a:gd name="T98" fmla="*/ 867 w 872"/>
                    <a:gd name="T99" fmla="*/ 201 h 682"/>
                    <a:gd name="T100" fmla="*/ 846 w 872"/>
                    <a:gd name="T101" fmla="*/ 177 h 682"/>
                    <a:gd name="T102" fmla="*/ 812 w 872"/>
                    <a:gd name="T103" fmla="*/ 151 h 682"/>
                    <a:gd name="T104" fmla="*/ 766 w 872"/>
                    <a:gd name="T105" fmla="*/ 123 h 682"/>
                    <a:gd name="T106" fmla="*/ 710 w 872"/>
                    <a:gd name="T107" fmla="*/ 94 h 682"/>
                    <a:gd name="T108" fmla="*/ 647 w 872"/>
                    <a:gd name="T109" fmla="*/ 66 h 682"/>
                    <a:gd name="T110" fmla="*/ 577 w 872"/>
                    <a:gd name="T111" fmla="*/ 42 h 682"/>
                    <a:gd name="T112" fmla="*/ 505 w 872"/>
                    <a:gd name="T113" fmla="*/ 21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72" h="682">
                      <a:moveTo>
                        <a:pt x="505" y="21"/>
                      </a:moveTo>
                      <a:lnTo>
                        <a:pt x="505" y="21"/>
                      </a:lnTo>
                      <a:lnTo>
                        <a:pt x="468" y="13"/>
                      </a:lnTo>
                      <a:lnTo>
                        <a:pt x="435" y="8"/>
                      </a:lnTo>
                      <a:lnTo>
                        <a:pt x="403" y="4"/>
                      </a:lnTo>
                      <a:lnTo>
                        <a:pt x="373" y="1"/>
                      </a:lnTo>
                      <a:lnTo>
                        <a:pt x="345" y="0"/>
                      </a:lnTo>
                      <a:lnTo>
                        <a:pt x="320" y="0"/>
                      </a:lnTo>
                      <a:lnTo>
                        <a:pt x="296" y="1"/>
                      </a:lnTo>
                      <a:lnTo>
                        <a:pt x="275" y="4"/>
                      </a:lnTo>
                      <a:lnTo>
                        <a:pt x="257" y="6"/>
                      </a:lnTo>
                      <a:lnTo>
                        <a:pt x="240" y="9"/>
                      </a:lnTo>
                      <a:lnTo>
                        <a:pt x="214" y="14"/>
                      </a:lnTo>
                      <a:lnTo>
                        <a:pt x="198" y="19"/>
                      </a:lnTo>
                      <a:lnTo>
                        <a:pt x="193" y="21"/>
                      </a:lnTo>
                      <a:lnTo>
                        <a:pt x="193" y="21"/>
                      </a:lnTo>
                      <a:lnTo>
                        <a:pt x="178" y="24"/>
                      </a:lnTo>
                      <a:lnTo>
                        <a:pt x="163" y="28"/>
                      </a:lnTo>
                      <a:lnTo>
                        <a:pt x="150" y="33"/>
                      </a:lnTo>
                      <a:lnTo>
                        <a:pt x="137" y="39"/>
                      </a:lnTo>
                      <a:lnTo>
                        <a:pt x="126" y="46"/>
                      </a:lnTo>
                      <a:lnTo>
                        <a:pt x="114" y="54"/>
                      </a:lnTo>
                      <a:lnTo>
                        <a:pt x="104" y="65"/>
                      </a:lnTo>
                      <a:lnTo>
                        <a:pt x="95" y="78"/>
                      </a:lnTo>
                      <a:lnTo>
                        <a:pt x="84" y="94"/>
                      </a:lnTo>
                      <a:lnTo>
                        <a:pt x="75" y="113"/>
                      </a:lnTo>
                      <a:lnTo>
                        <a:pt x="66" y="134"/>
                      </a:lnTo>
                      <a:lnTo>
                        <a:pt x="56" y="160"/>
                      </a:lnTo>
                      <a:lnTo>
                        <a:pt x="47" y="189"/>
                      </a:lnTo>
                      <a:lnTo>
                        <a:pt x="37" y="224"/>
                      </a:lnTo>
                      <a:lnTo>
                        <a:pt x="26" y="262"/>
                      </a:lnTo>
                      <a:lnTo>
                        <a:pt x="16" y="306"/>
                      </a:lnTo>
                      <a:lnTo>
                        <a:pt x="16" y="306"/>
                      </a:lnTo>
                      <a:lnTo>
                        <a:pt x="11" y="328"/>
                      </a:lnTo>
                      <a:lnTo>
                        <a:pt x="6" y="349"/>
                      </a:lnTo>
                      <a:lnTo>
                        <a:pt x="3" y="370"/>
                      </a:lnTo>
                      <a:lnTo>
                        <a:pt x="2" y="390"/>
                      </a:lnTo>
                      <a:lnTo>
                        <a:pt x="0" y="408"/>
                      </a:lnTo>
                      <a:lnTo>
                        <a:pt x="0" y="426"/>
                      </a:lnTo>
                      <a:lnTo>
                        <a:pt x="1" y="444"/>
                      </a:lnTo>
                      <a:lnTo>
                        <a:pt x="3" y="459"/>
                      </a:lnTo>
                      <a:lnTo>
                        <a:pt x="5" y="475"/>
                      </a:lnTo>
                      <a:lnTo>
                        <a:pt x="8" y="489"/>
                      </a:lnTo>
                      <a:lnTo>
                        <a:pt x="13" y="503"/>
                      </a:lnTo>
                      <a:lnTo>
                        <a:pt x="18" y="516"/>
                      </a:lnTo>
                      <a:lnTo>
                        <a:pt x="24" y="529"/>
                      </a:lnTo>
                      <a:lnTo>
                        <a:pt x="30" y="541"/>
                      </a:lnTo>
                      <a:lnTo>
                        <a:pt x="38" y="552"/>
                      </a:lnTo>
                      <a:lnTo>
                        <a:pt x="46" y="563"/>
                      </a:lnTo>
                      <a:lnTo>
                        <a:pt x="54" y="572"/>
                      </a:lnTo>
                      <a:lnTo>
                        <a:pt x="65" y="582"/>
                      </a:lnTo>
                      <a:lnTo>
                        <a:pt x="74" y="591"/>
                      </a:lnTo>
                      <a:lnTo>
                        <a:pt x="85" y="599"/>
                      </a:lnTo>
                      <a:lnTo>
                        <a:pt x="97" y="608"/>
                      </a:lnTo>
                      <a:lnTo>
                        <a:pt x="108" y="615"/>
                      </a:lnTo>
                      <a:lnTo>
                        <a:pt x="134" y="628"/>
                      </a:lnTo>
                      <a:lnTo>
                        <a:pt x="162" y="641"/>
                      </a:lnTo>
                      <a:lnTo>
                        <a:pt x="191" y="652"/>
                      </a:lnTo>
                      <a:lnTo>
                        <a:pt x="223" y="663"/>
                      </a:lnTo>
                      <a:lnTo>
                        <a:pt x="257" y="671"/>
                      </a:lnTo>
                      <a:lnTo>
                        <a:pt x="257" y="671"/>
                      </a:lnTo>
                      <a:lnTo>
                        <a:pt x="273" y="675"/>
                      </a:lnTo>
                      <a:lnTo>
                        <a:pt x="290" y="678"/>
                      </a:lnTo>
                      <a:lnTo>
                        <a:pt x="306" y="680"/>
                      </a:lnTo>
                      <a:lnTo>
                        <a:pt x="323" y="682"/>
                      </a:lnTo>
                      <a:lnTo>
                        <a:pt x="340" y="682"/>
                      </a:lnTo>
                      <a:lnTo>
                        <a:pt x="356" y="682"/>
                      </a:lnTo>
                      <a:lnTo>
                        <a:pt x="372" y="681"/>
                      </a:lnTo>
                      <a:lnTo>
                        <a:pt x="387" y="680"/>
                      </a:lnTo>
                      <a:lnTo>
                        <a:pt x="403" y="678"/>
                      </a:lnTo>
                      <a:lnTo>
                        <a:pt x="419" y="675"/>
                      </a:lnTo>
                      <a:lnTo>
                        <a:pt x="448" y="668"/>
                      </a:lnTo>
                      <a:lnTo>
                        <a:pt x="476" y="658"/>
                      </a:lnTo>
                      <a:lnTo>
                        <a:pt x="503" y="648"/>
                      </a:lnTo>
                      <a:lnTo>
                        <a:pt x="528" y="636"/>
                      </a:lnTo>
                      <a:lnTo>
                        <a:pt x="550" y="621"/>
                      </a:lnTo>
                      <a:lnTo>
                        <a:pt x="572" y="607"/>
                      </a:lnTo>
                      <a:lnTo>
                        <a:pt x="591" y="592"/>
                      </a:lnTo>
                      <a:lnTo>
                        <a:pt x="607" y="575"/>
                      </a:lnTo>
                      <a:lnTo>
                        <a:pt x="622" y="560"/>
                      </a:lnTo>
                      <a:lnTo>
                        <a:pt x="633" y="544"/>
                      </a:lnTo>
                      <a:lnTo>
                        <a:pt x="643" y="530"/>
                      </a:lnTo>
                      <a:lnTo>
                        <a:pt x="643" y="530"/>
                      </a:lnTo>
                      <a:lnTo>
                        <a:pt x="651" y="513"/>
                      </a:lnTo>
                      <a:lnTo>
                        <a:pt x="664" y="496"/>
                      </a:lnTo>
                      <a:lnTo>
                        <a:pt x="677" y="475"/>
                      </a:lnTo>
                      <a:lnTo>
                        <a:pt x="694" y="453"/>
                      </a:lnTo>
                      <a:lnTo>
                        <a:pt x="729" y="406"/>
                      </a:lnTo>
                      <a:lnTo>
                        <a:pt x="767" y="360"/>
                      </a:lnTo>
                      <a:lnTo>
                        <a:pt x="804" y="313"/>
                      </a:lnTo>
                      <a:lnTo>
                        <a:pt x="836" y="272"/>
                      </a:lnTo>
                      <a:lnTo>
                        <a:pt x="849" y="255"/>
                      </a:lnTo>
                      <a:lnTo>
                        <a:pt x="860" y="239"/>
                      </a:lnTo>
                      <a:lnTo>
                        <a:pt x="867" y="228"/>
                      </a:lnTo>
                      <a:lnTo>
                        <a:pt x="871" y="218"/>
                      </a:lnTo>
                      <a:lnTo>
                        <a:pt x="871" y="218"/>
                      </a:lnTo>
                      <a:lnTo>
                        <a:pt x="872" y="214"/>
                      </a:lnTo>
                      <a:lnTo>
                        <a:pt x="871" y="210"/>
                      </a:lnTo>
                      <a:lnTo>
                        <a:pt x="870" y="205"/>
                      </a:lnTo>
                      <a:lnTo>
                        <a:pt x="867" y="201"/>
                      </a:lnTo>
                      <a:lnTo>
                        <a:pt x="859" y="189"/>
                      </a:lnTo>
                      <a:lnTo>
                        <a:pt x="846" y="177"/>
                      </a:lnTo>
                      <a:lnTo>
                        <a:pt x="831" y="164"/>
                      </a:lnTo>
                      <a:lnTo>
                        <a:pt x="812" y="151"/>
                      </a:lnTo>
                      <a:lnTo>
                        <a:pt x="791" y="136"/>
                      </a:lnTo>
                      <a:lnTo>
                        <a:pt x="766" y="123"/>
                      </a:lnTo>
                      <a:lnTo>
                        <a:pt x="739" y="108"/>
                      </a:lnTo>
                      <a:lnTo>
                        <a:pt x="710" y="94"/>
                      </a:lnTo>
                      <a:lnTo>
                        <a:pt x="679" y="79"/>
                      </a:lnTo>
                      <a:lnTo>
                        <a:pt x="647" y="66"/>
                      </a:lnTo>
                      <a:lnTo>
                        <a:pt x="613" y="53"/>
                      </a:lnTo>
                      <a:lnTo>
                        <a:pt x="577" y="42"/>
                      </a:lnTo>
                      <a:lnTo>
                        <a:pt x="541" y="31"/>
                      </a:lnTo>
                      <a:lnTo>
                        <a:pt x="505" y="21"/>
                      </a:lnTo>
                      <a:lnTo>
                        <a:pt x="505" y="21"/>
                      </a:lnTo>
                      <a:close/>
                    </a:path>
                  </a:pathLst>
                </a:custGeom>
                <a:solidFill>
                  <a:srgbClr val="E3AD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1A0FF328-5060-4B75-8FFC-ED74716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552450"/>
              <a:ext cx="88900" cy="384175"/>
            </a:xfrm>
            <a:custGeom>
              <a:avLst/>
              <a:gdLst>
                <a:gd name="T0" fmla="*/ 125 w 282"/>
                <a:gd name="T1" fmla="*/ 132 h 1213"/>
                <a:gd name="T2" fmla="*/ 120 w 282"/>
                <a:gd name="T3" fmla="*/ 66 h 1213"/>
                <a:gd name="T4" fmla="*/ 109 w 282"/>
                <a:gd name="T5" fmla="*/ 0 h 1213"/>
                <a:gd name="T6" fmla="*/ 102 w 282"/>
                <a:gd name="T7" fmla="*/ 23 h 1213"/>
                <a:gd name="T8" fmla="*/ 94 w 282"/>
                <a:gd name="T9" fmla="*/ 41 h 1213"/>
                <a:gd name="T10" fmla="*/ 84 w 282"/>
                <a:gd name="T11" fmla="*/ 59 h 1213"/>
                <a:gd name="T12" fmla="*/ 69 w 282"/>
                <a:gd name="T13" fmla="*/ 98 h 1213"/>
                <a:gd name="T14" fmla="*/ 46 w 282"/>
                <a:gd name="T15" fmla="*/ 170 h 1213"/>
                <a:gd name="T16" fmla="*/ 22 w 282"/>
                <a:gd name="T17" fmla="*/ 269 h 1213"/>
                <a:gd name="T18" fmla="*/ 0 w 282"/>
                <a:gd name="T19" fmla="*/ 376 h 1213"/>
                <a:gd name="T20" fmla="*/ 16 w 282"/>
                <a:gd name="T21" fmla="*/ 402 h 1213"/>
                <a:gd name="T22" fmla="*/ 38 w 282"/>
                <a:gd name="T23" fmla="*/ 446 h 1213"/>
                <a:gd name="T24" fmla="*/ 46 w 282"/>
                <a:gd name="T25" fmla="*/ 461 h 1213"/>
                <a:gd name="T26" fmla="*/ 53 w 282"/>
                <a:gd name="T27" fmla="*/ 498 h 1213"/>
                <a:gd name="T28" fmla="*/ 60 w 282"/>
                <a:gd name="T29" fmla="*/ 558 h 1213"/>
                <a:gd name="T30" fmla="*/ 72 w 282"/>
                <a:gd name="T31" fmla="*/ 713 h 1213"/>
                <a:gd name="T32" fmla="*/ 82 w 282"/>
                <a:gd name="T33" fmla="*/ 920 h 1213"/>
                <a:gd name="T34" fmla="*/ 126 w 282"/>
                <a:gd name="T35" fmla="*/ 920 h 1213"/>
                <a:gd name="T36" fmla="*/ 135 w 282"/>
                <a:gd name="T37" fmla="*/ 898 h 1213"/>
                <a:gd name="T38" fmla="*/ 158 w 282"/>
                <a:gd name="T39" fmla="*/ 849 h 1213"/>
                <a:gd name="T40" fmla="*/ 180 w 282"/>
                <a:gd name="T41" fmla="*/ 809 h 1213"/>
                <a:gd name="T42" fmla="*/ 194 w 282"/>
                <a:gd name="T43" fmla="*/ 787 h 1213"/>
                <a:gd name="T44" fmla="*/ 208 w 282"/>
                <a:gd name="T45" fmla="*/ 775 h 1213"/>
                <a:gd name="T46" fmla="*/ 214 w 282"/>
                <a:gd name="T47" fmla="*/ 772 h 1213"/>
                <a:gd name="T48" fmla="*/ 226 w 282"/>
                <a:gd name="T49" fmla="*/ 770 h 1213"/>
                <a:gd name="T50" fmla="*/ 260 w 282"/>
                <a:gd name="T51" fmla="*/ 757 h 1213"/>
                <a:gd name="T52" fmla="*/ 282 w 282"/>
                <a:gd name="T53" fmla="*/ 747 h 1213"/>
                <a:gd name="T54" fmla="*/ 275 w 282"/>
                <a:gd name="T55" fmla="*/ 728 h 1213"/>
                <a:gd name="T56" fmla="*/ 232 w 282"/>
                <a:gd name="T57" fmla="*/ 604 h 1213"/>
                <a:gd name="T58" fmla="*/ 188 w 282"/>
                <a:gd name="T59" fmla="*/ 463 h 1213"/>
                <a:gd name="T60" fmla="*/ 160 w 282"/>
                <a:gd name="T61" fmla="*/ 361 h 1213"/>
                <a:gd name="T62" fmla="*/ 138 w 282"/>
                <a:gd name="T63" fmla="*/ 261 h 1213"/>
                <a:gd name="T64" fmla="*/ 128 w 282"/>
                <a:gd name="T65" fmla="*/ 193 h 1213"/>
                <a:gd name="T66" fmla="*/ 125 w 282"/>
                <a:gd name="T67" fmla="*/ 151 h 1213"/>
                <a:gd name="T68" fmla="*/ 125 w 282"/>
                <a:gd name="T69" fmla="*/ 132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1213">
                  <a:moveTo>
                    <a:pt x="125" y="132"/>
                  </a:moveTo>
                  <a:lnTo>
                    <a:pt x="125" y="132"/>
                  </a:lnTo>
                  <a:lnTo>
                    <a:pt x="124" y="99"/>
                  </a:lnTo>
                  <a:lnTo>
                    <a:pt x="120" y="66"/>
                  </a:lnTo>
                  <a:lnTo>
                    <a:pt x="115" y="33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2" y="23"/>
                  </a:lnTo>
                  <a:lnTo>
                    <a:pt x="98" y="33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84" y="59"/>
                  </a:lnTo>
                  <a:lnTo>
                    <a:pt x="76" y="77"/>
                  </a:lnTo>
                  <a:lnTo>
                    <a:pt x="69" y="98"/>
                  </a:lnTo>
                  <a:lnTo>
                    <a:pt x="60" y="121"/>
                  </a:lnTo>
                  <a:lnTo>
                    <a:pt x="46" y="170"/>
                  </a:lnTo>
                  <a:lnTo>
                    <a:pt x="33" y="221"/>
                  </a:lnTo>
                  <a:lnTo>
                    <a:pt x="22" y="269"/>
                  </a:lnTo>
                  <a:lnTo>
                    <a:pt x="13" y="314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16" y="402"/>
                  </a:lnTo>
                  <a:lnTo>
                    <a:pt x="28" y="425"/>
                  </a:lnTo>
                  <a:lnTo>
                    <a:pt x="38" y="446"/>
                  </a:lnTo>
                  <a:lnTo>
                    <a:pt x="46" y="461"/>
                  </a:lnTo>
                  <a:lnTo>
                    <a:pt x="46" y="461"/>
                  </a:lnTo>
                  <a:lnTo>
                    <a:pt x="50" y="477"/>
                  </a:lnTo>
                  <a:lnTo>
                    <a:pt x="53" y="498"/>
                  </a:lnTo>
                  <a:lnTo>
                    <a:pt x="57" y="526"/>
                  </a:lnTo>
                  <a:lnTo>
                    <a:pt x="60" y="558"/>
                  </a:lnTo>
                  <a:lnTo>
                    <a:pt x="67" y="633"/>
                  </a:lnTo>
                  <a:lnTo>
                    <a:pt x="72" y="713"/>
                  </a:lnTo>
                  <a:lnTo>
                    <a:pt x="80" y="857"/>
                  </a:lnTo>
                  <a:lnTo>
                    <a:pt x="82" y="920"/>
                  </a:lnTo>
                  <a:lnTo>
                    <a:pt x="42" y="1213"/>
                  </a:lnTo>
                  <a:lnTo>
                    <a:pt x="126" y="920"/>
                  </a:lnTo>
                  <a:lnTo>
                    <a:pt x="126" y="920"/>
                  </a:lnTo>
                  <a:lnTo>
                    <a:pt x="135" y="898"/>
                  </a:lnTo>
                  <a:lnTo>
                    <a:pt x="145" y="875"/>
                  </a:lnTo>
                  <a:lnTo>
                    <a:pt x="158" y="849"/>
                  </a:lnTo>
                  <a:lnTo>
                    <a:pt x="172" y="822"/>
                  </a:lnTo>
                  <a:lnTo>
                    <a:pt x="180" y="809"/>
                  </a:lnTo>
                  <a:lnTo>
                    <a:pt x="187" y="798"/>
                  </a:lnTo>
                  <a:lnTo>
                    <a:pt x="194" y="787"/>
                  </a:lnTo>
                  <a:lnTo>
                    <a:pt x="201" y="780"/>
                  </a:lnTo>
                  <a:lnTo>
                    <a:pt x="208" y="775"/>
                  </a:lnTo>
                  <a:lnTo>
                    <a:pt x="211" y="773"/>
                  </a:lnTo>
                  <a:lnTo>
                    <a:pt x="214" y="772"/>
                  </a:lnTo>
                  <a:lnTo>
                    <a:pt x="214" y="772"/>
                  </a:lnTo>
                  <a:lnTo>
                    <a:pt x="226" y="770"/>
                  </a:lnTo>
                  <a:lnTo>
                    <a:pt x="238" y="766"/>
                  </a:lnTo>
                  <a:lnTo>
                    <a:pt x="260" y="757"/>
                  </a:lnTo>
                  <a:lnTo>
                    <a:pt x="276" y="750"/>
                  </a:lnTo>
                  <a:lnTo>
                    <a:pt x="282" y="747"/>
                  </a:lnTo>
                  <a:lnTo>
                    <a:pt x="282" y="747"/>
                  </a:lnTo>
                  <a:lnTo>
                    <a:pt x="275" y="728"/>
                  </a:lnTo>
                  <a:lnTo>
                    <a:pt x="258" y="678"/>
                  </a:lnTo>
                  <a:lnTo>
                    <a:pt x="232" y="604"/>
                  </a:lnTo>
                  <a:lnTo>
                    <a:pt x="203" y="512"/>
                  </a:lnTo>
                  <a:lnTo>
                    <a:pt x="188" y="463"/>
                  </a:lnTo>
                  <a:lnTo>
                    <a:pt x="173" y="412"/>
                  </a:lnTo>
                  <a:lnTo>
                    <a:pt x="160" y="361"/>
                  </a:lnTo>
                  <a:lnTo>
                    <a:pt x="149" y="310"/>
                  </a:lnTo>
                  <a:lnTo>
                    <a:pt x="138" y="261"/>
                  </a:lnTo>
                  <a:lnTo>
                    <a:pt x="131" y="214"/>
                  </a:lnTo>
                  <a:lnTo>
                    <a:pt x="128" y="193"/>
                  </a:lnTo>
                  <a:lnTo>
                    <a:pt x="126" y="171"/>
                  </a:lnTo>
                  <a:lnTo>
                    <a:pt x="125" y="151"/>
                  </a:lnTo>
                  <a:lnTo>
                    <a:pt x="125" y="132"/>
                  </a:lnTo>
                  <a:lnTo>
                    <a:pt x="125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0">
              <a:extLst>
                <a:ext uri="{FF2B5EF4-FFF2-40B4-BE49-F238E27FC236}">
                  <a16:creationId xmlns:a16="http://schemas.microsoft.com/office/drawing/2014/main" id="{B7B56643-FFE6-45F2-803D-5A71593B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62" y="844549"/>
              <a:ext cx="4637088" cy="5500688"/>
            </a:xfrm>
            <a:custGeom>
              <a:avLst/>
              <a:gdLst>
                <a:gd name="connsiteX0" fmla="*/ 2693957 w 4637088"/>
                <a:gd name="connsiteY0" fmla="*/ 5270500 h 5500688"/>
                <a:gd name="connsiteX1" fmla="*/ 2704442 w 4637088"/>
                <a:gd name="connsiteY1" fmla="*/ 5270500 h 5500688"/>
                <a:gd name="connsiteX2" fmla="*/ 2713973 w 4637088"/>
                <a:gd name="connsiteY2" fmla="*/ 5271133 h 5500688"/>
                <a:gd name="connsiteX3" fmla="*/ 2718421 w 4637088"/>
                <a:gd name="connsiteY3" fmla="*/ 5271765 h 5500688"/>
                <a:gd name="connsiteX4" fmla="*/ 2722551 w 4637088"/>
                <a:gd name="connsiteY4" fmla="*/ 5272397 h 5500688"/>
                <a:gd name="connsiteX5" fmla="*/ 2719057 w 4637088"/>
                <a:gd name="connsiteY5" fmla="*/ 5274611 h 5500688"/>
                <a:gd name="connsiteX6" fmla="*/ 2717150 w 4637088"/>
                <a:gd name="connsiteY6" fmla="*/ 5275876 h 5500688"/>
                <a:gd name="connsiteX7" fmla="*/ 2716197 w 4637088"/>
                <a:gd name="connsiteY7" fmla="*/ 5277140 h 5500688"/>
                <a:gd name="connsiteX8" fmla="*/ 2714609 w 4637088"/>
                <a:gd name="connsiteY8" fmla="*/ 5279670 h 5500688"/>
                <a:gd name="connsiteX9" fmla="*/ 2713338 w 4637088"/>
                <a:gd name="connsiteY9" fmla="*/ 5282832 h 5500688"/>
                <a:gd name="connsiteX10" fmla="*/ 2712702 w 4637088"/>
                <a:gd name="connsiteY10" fmla="*/ 5285994 h 5500688"/>
                <a:gd name="connsiteX11" fmla="*/ 2712702 w 4637088"/>
                <a:gd name="connsiteY11" fmla="*/ 5289788 h 5500688"/>
                <a:gd name="connsiteX12" fmla="*/ 2712702 w 4637088"/>
                <a:gd name="connsiteY12" fmla="*/ 5293266 h 5500688"/>
                <a:gd name="connsiteX13" fmla="*/ 2713020 w 4637088"/>
                <a:gd name="connsiteY13" fmla="*/ 5296744 h 5500688"/>
                <a:gd name="connsiteX14" fmla="*/ 2713655 w 4637088"/>
                <a:gd name="connsiteY14" fmla="*/ 5300539 h 5500688"/>
                <a:gd name="connsiteX15" fmla="*/ 2714609 w 4637088"/>
                <a:gd name="connsiteY15" fmla="*/ 5304333 h 5500688"/>
                <a:gd name="connsiteX16" fmla="*/ 2716833 w 4637088"/>
                <a:gd name="connsiteY16" fmla="*/ 5311605 h 5500688"/>
                <a:gd name="connsiteX17" fmla="*/ 2719692 w 4637088"/>
                <a:gd name="connsiteY17" fmla="*/ 5318561 h 5500688"/>
                <a:gd name="connsiteX18" fmla="*/ 2722234 w 4637088"/>
                <a:gd name="connsiteY18" fmla="*/ 5324253 h 5500688"/>
                <a:gd name="connsiteX19" fmla="*/ 2724458 w 4637088"/>
                <a:gd name="connsiteY19" fmla="*/ 5328680 h 5500688"/>
                <a:gd name="connsiteX20" fmla="*/ 2726364 w 4637088"/>
                <a:gd name="connsiteY20" fmla="*/ 5332474 h 5500688"/>
                <a:gd name="connsiteX21" fmla="*/ 2730494 w 4637088"/>
                <a:gd name="connsiteY21" fmla="*/ 5337533 h 5500688"/>
                <a:gd name="connsiteX22" fmla="*/ 2741614 w 4637088"/>
                <a:gd name="connsiteY22" fmla="*/ 5352394 h 5500688"/>
                <a:gd name="connsiteX23" fmla="*/ 2725729 w 4637088"/>
                <a:gd name="connsiteY23" fmla="*/ 5354924 h 5500688"/>
                <a:gd name="connsiteX24" fmla="*/ 2710161 w 4637088"/>
                <a:gd name="connsiteY24" fmla="*/ 5357769 h 5500688"/>
                <a:gd name="connsiteX25" fmla="*/ 2694593 w 4637088"/>
                <a:gd name="connsiteY25" fmla="*/ 5361247 h 5500688"/>
                <a:gd name="connsiteX26" fmla="*/ 2679978 w 4637088"/>
                <a:gd name="connsiteY26" fmla="*/ 5364409 h 5500688"/>
                <a:gd name="connsiteX27" fmla="*/ 2655832 w 4637088"/>
                <a:gd name="connsiteY27" fmla="*/ 5370101 h 5500688"/>
                <a:gd name="connsiteX28" fmla="*/ 2641217 w 4637088"/>
                <a:gd name="connsiteY28" fmla="*/ 5373579 h 5500688"/>
                <a:gd name="connsiteX29" fmla="*/ 2637722 w 4637088"/>
                <a:gd name="connsiteY29" fmla="*/ 5374528 h 5500688"/>
                <a:gd name="connsiteX30" fmla="*/ 2636451 w 4637088"/>
                <a:gd name="connsiteY30" fmla="*/ 5375476 h 5500688"/>
                <a:gd name="connsiteX31" fmla="*/ 2635816 w 4637088"/>
                <a:gd name="connsiteY31" fmla="*/ 5376425 h 5500688"/>
                <a:gd name="connsiteX32" fmla="*/ 2634863 w 4637088"/>
                <a:gd name="connsiteY32" fmla="*/ 5377057 h 5500688"/>
                <a:gd name="connsiteX33" fmla="*/ 2634545 w 4637088"/>
                <a:gd name="connsiteY33" fmla="*/ 5378006 h 5500688"/>
                <a:gd name="connsiteX34" fmla="*/ 2633909 w 4637088"/>
                <a:gd name="connsiteY34" fmla="*/ 5379903 h 5500688"/>
                <a:gd name="connsiteX35" fmla="*/ 2633909 w 4637088"/>
                <a:gd name="connsiteY35" fmla="*/ 5381800 h 5500688"/>
                <a:gd name="connsiteX36" fmla="*/ 2634545 w 4637088"/>
                <a:gd name="connsiteY36" fmla="*/ 5384329 h 5500688"/>
                <a:gd name="connsiteX37" fmla="*/ 2635816 w 4637088"/>
                <a:gd name="connsiteY37" fmla="*/ 5388756 h 5500688"/>
                <a:gd name="connsiteX38" fmla="*/ 2636451 w 4637088"/>
                <a:gd name="connsiteY38" fmla="*/ 5390653 h 5500688"/>
                <a:gd name="connsiteX39" fmla="*/ 2636769 w 4637088"/>
                <a:gd name="connsiteY39" fmla="*/ 5392867 h 5500688"/>
                <a:gd name="connsiteX40" fmla="*/ 2636769 w 4637088"/>
                <a:gd name="connsiteY40" fmla="*/ 5394764 h 5500688"/>
                <a:gd name="connsiteX41" fmla="*/ 2636133 w 4637088"/>
                <a:gd name="connsiteY41" fmla="*/ 5396029 h 5500688"/>
                <a:gd name="connsiteX42" fmla="*/ 2635498 w 4637088"/>
                <a:gd name="connsiteY42" fmla="*/ 5396661 h 5500688"/>
                <a:gd name="connsiteX43" fmla="*/ 2634545 w 4637088"/>
                <a:gd name="connsiteY43" fmla="*/ 5397293 h 5500688"/>
                <a:gd name="connsiteX44" fmla="*/ 2632321 w 4637088"/>
                <a:gd name="connsiteY44" fmla="*/ 5398242 h 5500688"/>
                <a:gd name="connsiteX45" fmla="*/ 2628826 w 4637088"/>
                <a:gd name="connsiteY45" fmla="*/ 5398558 h 5500688"/>
                <a:gd name="connsiteX46" fmla="*/ 2624378 w 4637088"/>
                <a:gd name="connsiteY46" fmla="*/ 5398558 h 5500688"/>
                <a:gd name="connsiteX47" fmla="*/ 2621201 w 4637088"/>
                <a:gd name="connsiteY47" fmla="*/ 5398558 h 5500688"/>
                <a:gd name="connsiteX48" fmla="*/ 2618024 w 4637088"/>
                <a:gd name="connsiteY48" fmla="*/ 5399191 h 5500688"/>
                <a:gd name="connsiteX49" fmla="*/ 2614529 w 4637088"/>
                <a:gd name="connsiteY49" fmla="*/ 5400139 h 5500688"/>
                <a:gd name="connsiteX50" fmla="*/ 2610399 w 4637088"/>
                <a:gd name="connsiteY50" fmla="*/ 5401720 h 5500688"/>
                <a:gd name="connsiteX51" fmla="*/ 2605951 w 4637088"/>
                <a:gd name="connsiteY51" fmla="*/ 5403617 h 5500688"/>
                <a:gd name="connsiteX52" fmla="*/ 2601185 w 4637088"/>
                <a:gd name="connsiteY52" fmla="*/ 5405514 h 5500688"/>
                <a:gd name="connsiteX53" fmla="*/ 2591018 w 4637088"/>
                <a:gd name="connsiteY53" fmla="*/ 5410890 h 5500688"/>
                <a:gd name="connsiteX54" fmla="*/ 2579898 w 4637088"/>
                <a:gd name="connsiteY54" fmla="*/ 5417213 h 5500688"/>
                <a:gd name="connsiteX55" fmla="*/ 2567825 w 4637088"/>
                <a:gd name="connsiteY55" fmla="*/ 5424486 h 5500688"/>
                <a:gd name="connsiteX56" fmla="*/ 2555752 w 4637088"/>
                <a:gd name="connsiteY56" fmla="*/ 5432391 h 5500688"/>
                <a:gd name="connsiteX57" fmla="*/ 2542726 w 4637088"/>
                <a:gd name="connsiteY57" fmla="*/ 5440612 h 5500688"/>
                <a:gd name="connsiteX58" fmla="*/ 2517626 w 4637088"/>
                <a:gd name="connsiteY58" fmla="*/ 5457370 h 5500688"/>
                <a:gd name="connsiteX59" fmla="*/ 2494433 w 4637088"/>
                <a:gd name="connsiteY59" fmla="*/ 5473496 h 5500688"/>
                <a:gd name="connsiteX60" fmla="*/ 2483313 w 4637088"/>
                <a:gd name="connsiteY60" fmla="*/ 5480452 h 5500688"/>
                <a:gd name="connsiteX61" fmla="*/ 2473782 w 4637088"/>
                <a:gd name="connsiteY61" fmla="*/ 5486460 h 5500688"/>
                <a:gd name="connsiteX62" fmla="*/ 2465521 w 4637088"/>
                <a:gd name="connsiteY62" fmla="*/ 5491519 h 5500688"/>
                <a:gd name="connsiteX63" fmla="*/ 2459167 w 4637088"/>
                <a:gd name="connsiteY63" fmla="*/ 5494997 h 5500688"/>
                <a:gd name="connsiteX64" fmla="*/ 2455672 w 4637088"/>
                <a:gd name="connsiteY64" fmla="*/ 5496578 h 5500688"/>
                <a:gd name="connsiteX65" fmla="*/ 2452177 w 4637088"/>
                <a:gd name="connsiteY65" fmla="*/ 5497526 h 5500688"/>
                <a:gd name="connsiteX66" fmla="*/ 2447730 w 4637088"/>
                <a:gd name="connsiteY66" fmla="*/ 5498475 h 5500688"/>
                <a:gd name="connsiteX67" fmla="*/ 2443599 w 4637088"/>
                <a:gd name="connsiteY67" fmla="*/ 5499107 h 5500688"/>
                <a:gd name="connsiteX68" fmla="*/ 2438516 w 4637088"/>
                <a:gd name="connsiteY68" fmla="*/ 5499740 h 5500688"/>
                <a:gd name="connsiteX69" fmla="*/ 2433432 w 4637088"/>
                <a:gd name="connsiteY69" fmla="*/ 5500372 h 5500688"/>
                <a:gd name="connsiteX70" fmla="*/ 2421995 w 4637088"/>
                <a:gd name="connsiteY70" fmla="*/ 5500688 h 5500688"/>
                <a:gd name="connsiteX71" fmla="*/ 2410239 w 4637088"/>
                <a:gd name="connsiteY71" fmla="*/ 5500056 h 5500688"/>
                <a:gd name="connsiteX72" fmla="*/ 2397849 w 4637088"/>
                <a:gd name="connsiteY72" fmla="*/ 5499107 h 5500688"/>
                <a:gd name="connsiteX73" fmla="*/ 2384505 w 4637088"/>
                <a:gd name="connsiteY73" fmla="*/ 5497210 h 5500688"/>
                <a:gd name="connsiteX74" fmla="*/ 2371796 w 4637088"/>
                <a:gd name="connsiteY74" fmla="*/ 5494364 h 5500688"/>
                <a:gd name="connsiteX75" fmla="*/ 2365442 w 4637088"/>
                <a:gd name="connsiteY75" fmla="*/ 5493100 h 5500688"/>
                <a:gd name="connsiteX76" fmla="*/ 2359088 w 4637088"/>
                <a:gd name="connsiteY76" fmla="*/ 5491202 h 5500688"/>
                <a:gd name="connsiteX77" fmla="*/ 2352733 w 4637088"/>
                <a:gd name="connsiteY77" fmla="*/ 5489305 h 5500688"/>
                <a:gd name="connsiteX78" fmla="*/ 2347014 w 4637088"/>
                <a:gd name="connsiteY78" fmla="*/ 5487092 h 5500688"/>
                <a:gd name="connsiteX79" fmla="*/ 2341296 w 4637088"/>
                <a:gd name="connsiteY79" fmla="*/ 5484879 h 5500688"/>
                <a:gd name="connsiteX80" fmla="*/ 2335577 w 4637088"/>
                <a:gd name="connsiteY80" fmla="*/ 5482349 h 5500688"/>
                <a:gd name="connsiteX81" fmla="*/ 2330493 w 4637088"/>
                <a:gd name="connsiteY81" fmla="*/ 5479820 h 5500688"/>
                <a:gd name="connsiteX82" fmla="*/ 2325410 w 4637088"/>
                <a:gd name="connsiteY82" fmla="*/ 5476658 h 5500688"/>
                <a:gd name="connsiteX83" fmla="*/ 2321280 w 4637088"/>
                <a:gd name="connsiteY83" fmla="*/ 5473812 h 5500688"/>
                <a:gd name="connsiteX84" fmla="*/ 2316832 w 4637088"/>
                <a:gd name="connsiteY84" fmla="*/ 5470650 h 5500688"/>
                <a:gd name="connsiteX85" fmla="*/ 2313337 w 4637088"/>
                <a:gd name="connsiteY85" fmla="*/ 5466856 h 5500688"/>
                <a:gd name="connsiteX86" fmla="*/ 2309842 w 4637088"/>
                <a:gd name="connsiteY86" fmla="*/ 5463378 h 5500688"/>
                <a:gd name="connsiteX87" fmla="*/ 2306983 w 4637088"/>
                <a:gd name="connsiteY87" fmla="*/ 5459267 h 5500688"/>
                <a:gd name="connsiteX88" fmla="*/ 2304759 w 4637088"/>
                <a:gd name="connsiteY88" fmla="*/ 5455473 h 5500688"/>
                <a:gd name="connsiteX89" fmla="*/ 2303170 w 4637088"/>
                <a:gd name="connsiteY89" fmla="*/ 5451046 h 5500688"/>
                <a:gd name="connsiteX90" fmla="*/ 2302217 w 4637088"/>
                <a:gd name="connsiteY90" fmla="*/ 5446936 h 5500688"/>
                <a:gd name="connsiteX91" fmla="*/ 2300946 w 4637088"/>
                <a:gd name="connsiteY91" fmla="*/ 5441560 h 5500688"/>
                <a:gd name="connsiteX92" fmla="*/ 2299675 w 4637088"/>
                <a:gd name="connsiteY92" fmla="*/ 5436501 h 5500688"/>
                <a:gd name="connsiteX93" fmla="*/ 2296498 w 4637088"/>
                <a:gd name="connsiteY93" fmla="*/ 5425751 h 5500688"/>
                <a:gd name="connsiteX94" fmla="*/ 2292685 w 4637088"/>
                <a:gd name="connsiteY94" fmla="*/ 5415000 h 5500688"/>
                <a:gd name="connsiteX95" fmla="*/ 2288237 w 4637088"/>
                <a:gd name="connsiteY95" fmla="*/ 5404566 h 5500688"/>
                <a:gd name="connsiteX96" fmla="*/ 2283472 w 4637088"/>
                <a:gd name="connsiteY96" fmla="*/ 5394131 h 5500688"/>
                <a:gd name="connsiteX97" fmla="*/ 2278706 w 4637088"/>
                <a:gd name="connsiteY97" fmla="*/ 5384329 h 5500688"/>
                <a:gd name="connsiteX98" fmla="*/ 2273305 w 4637088"/>
                <a:gd name="connsiteY98" fmla="*/ 5374528 h 5500688"/>
                <a:gd name="connsiteX99" fmla="*/ 2268539 w 4637088"/>
                <a:gd name="connsiteY99" fmla="*/ 5365990 h 5500688"/>
                <a:gd name="connsiteX100" fmla="*/ 2270128 w 4637088"/>
                <a:gd name="connsiteY100" fmla="*/ 5365674 h 5500688"/>
                <a:gd name="connsiteX101" fmla="*/ 2272034 w 4637088"/>
                <a:gd name="connsiteY101" fmla="*/ 5365358 h 5500688"/>
                <a:gd name="connsiteX102" fmla="*/ 2272670 w 4637088"/>
                <a:gd name="connsiteY102" fmla="*/ 5362512 h 5500688"/>
                <a:gd name="connsiteX103" fmla="*/ 2274258 w 4637088"/>
                <a:gd name="connsiteY103" fmla="*/ 5354607 h 5500688"/>
                <a:gd name="connsiteX104" fmla="*/ 2275211 w 4637088"/>
                <a:gd name="connsiteY104" fmla="*/ 5349548 h 5500688"/>
                <a:gd name="connsiteX105" fmla="*/ 2275847 w 4637088"/>
                <a:gd name="connsiteY105" fmla="*/ 5343541 h 5500688"/>
                <a:gd name="connsiteX106" fmla="*/ 2276482 w 4637088"/>
                <a:gd name="connsiteY106" fmla="*/ 5336901 h 5500688"/>
                <a:gd name="connsiteX107" fmla="*/ 2276482 w 4637088"/>
                <a:gd name="connsiteY107" fmla="*/ 5329944 h 5500688"/>
                <a:gd name="connsiteX108" fmla="*/ 2283154 w 4637088"/>
                <a:gd name="connsiteY108" fmla="*/ 5331525 h 5500688"/>
                <a:gd name="connsiteX109" fmla="*/ 2290779 w 4637088"/>
                <a:gd name="connsiteY109" fmla="*/ 5333423 h 5500688"/>
                <a:gd name="connsiteX110" fmla="*/ 2299040 w 4637088"/>
                <a:gd name="connsiteY110" fmla="*/ 5334687 h 5500688"/>
                <a:gd name="connsiteX111" fmla="*/ 2307300 w 4637088"/>
                <a:gd name="connsiteY111" fmla="*/ 5335952 h 5500688"/>
                <a:gd name="connsiteX112" fmla="*/ 2315879 w 4637088"/>
                <a:gd name="connsiteY112" fmla="*/ 5336584 h 5500688"/>
                <a:gd name="connsiteX113" fmla="*/ 2324774 w 4637088"/>
                <a:gd name="connsiteY113" fmla="*/ 5337217 h 5500688"/>
                <a:gd name="connsiteX114" fmla="*/ 2334306 w 4637088"/>
                <a:gd name="connsiteY114" fmla="*/ 5337533 h 5500688"/>
                <a:gd name="connsiteX115" fmla="*/ 2343520 w 4637088"/>
                <a:gd name="connsiteY115" fmla="*/ 5337217 h 5500688"/>
                <a:gd name="connsiteX116" fmla="*/ 2349556 w 4637088"/>
                <a:gd name="connsiteY116" fmla="*/ 5336584 h 5500688"/>
                <a:gd name="connsiteX117" fmla="*/ 2355593 w 4637088"/>
                <a:gd name="connsiteY117" fmla="*/ 5335952 h 5500688"/>
                <a:gd name="connsiteX118" fmla="*/ 2368619 w 4637088"/>
                <a:gd name="connsiteY118" fmla="*/ 5334055 h 5500688"/>
                <a:gd name="connsiteX119" fmla="*/ 2382281 w 4637088"/>
                <a:gd name="connsiteY119" fmla="*/ 5331209 h 5500688"/>
                <a:gd name="connsiteX120" fmla="*/ 2396578 w 4637088"/>
                <a:gd name="connsiteY120" fmla="*/ 5328047 h 5500688"/>
                <a:gd name="connsiteX121" fmla="*/ 2411510 w 4637088"/>
                <a:gd name="connsiteY121" fmla="*/ 5324569 h 5500688"/>
                <a:gd name="connsiteX122" fmla="*/ 2426760 w 4637088"/>
                <a:gd name="connsiteY122" fmla="*/ 5320459 h 5500688"/>
                <a:gd name="connsiteX123" fmla="*/ 2456943 w 4637088"/>
                <a:gd name="connsiteY123" fmla="*/ 5311605 h 5500688"/>
                <a:gd name="connsiteX124" fmla="*/ 2486173 w 4637088"/>
                <a:gd name="connsiteY124" fmla="*/ 5303384 h 5500688"/>
                <a:gd name="connsiteX125" fmla="*/ 2512225 w 4637088"/>
                <a:gd name="connsiteY125" fmla="*/ 5295796 h 5500688"/>
                <a:gd name="connsiteX126" fmla="*/ 2523663 w 4637088"/>
                <a:gd name="connsiteY126" fmla="*/ 5292950 h 5500688"/>
                <a:gd name="connsiteX127" fmla="*/ 2533830 w 4637088"/>
                <a:gd name="connsiteY127" fmla="*/ 5291053 h 5500688"/>
                <a:gd name="connsiteX128" fmla="*/ 2542726 w 4637088"/>
                <a:gd name="connsiteY128" fmla="*/ 5289472 h 5500688"/>
                <a:gd name="connsiteX129" fmla="*/ 2546538 w 4637088"/>
                <a:gd name="connsiteY129" fmla="*/ 5289156 h 5500688"/>
                <a:gd name="connsiteX130" fmla="*/ 2549715 w 4637088"/>
                <a:gd name="connsiteY130" fmla="*/ 5289156 h 5500688"/>
                <a:gd name="connsiteX131" fmla="*/ 2556705 w 4637088"/>
                <a:gd name="connsiteY131" fmla="*/ 5288523 h 5500688"/>
                <a:gd name="connsiteX132" fmla="*/ 2564966 w 4637088"/>
                <a:gd name="connsiteY132" fmla="*/ 5287891 h 5500688"/>
                <a:gd name="connsiteX133" fmla="*/ 2574179 w 4637088"/>
                <a:gd name="connsiteY133" fmla="*/ 5286626 h 5500688"/>
                <a:gd name="connsiteX134" fmla="*/ 2584664 w 4637088"/>
                <a:gd name="connsiteY134" fmla="*/ 5285045 h 5500688"/>
                <a:gd name="connsiteX135" fmla="*/ 2632639 w 4637088"/>
                <a:gd name="connsiteY135" fmla="*/ 5277456 h 5500688"/>
                <a:gd name="connsiteX136" fmla="*/ 2658056 w 4637088"/>
                <a:gd name="connsiteY136" fmla="*/ 5273978 h 5500688"/>
                <a:gd name="connsiteX137" fmla="*/ 2670446 w 4637088"/>
                <a:gd name="connsiteY137" fmla="*/ 5272714 h 5500688"/>
                <a:gd name="connsiteX138" fmla="*/ 2682202 w 4637088"/>
                <a:gd name="connsiteY138" fmla="*/ 5271133 h 5500688"/>
                <a:gd name="connsiteX139" fmla="*/ 349103 w 4637088"/>
                <a:gd name="connsiteY139" fmla="*/ 4651375 h 5500688"/>
                <a:gd name="connsiteX140" fmla="*/ 353870 w 4637088"/>
                <a:gd name="connsiteY140" fmla="*/ 4675210 h 5500688"/>
                <a:gd name="connsiteX141" fmla="*/ 357048 w 4637088"/>
                <a:gd name="connsiteY141" fmla="*/ 4687604 h 5500688"/>
                <a:gd name="connsiteX142" fmla="*/ 360227 w 4637088"/>
                <a:gd name="connsiteY142" fmla="*/ 4700316 h 5500688"/>
                <a:gd name="connsiteX143" fmla="*/ 363723 w 4637088"/>
                <a:gd name="connsiteY143" fmla="*/ 4712710 h 5500688"/>
                <a:gd name="connsiteX144" fmla="*/ 367536 w 4637088"/>
                <a:gd name="connsiteY144" fmla="*/ 4725104 h 5500688"/>
                <a:gd name="connsiteX145" fmla="*/ 371350 w 4637088"/>
                <a:gd name="connsiteY145" fmla="*/ 4736862 h 5500688"/>
                <a:gd name="connsiteX146" fmla="*/ 375800 w 4637088"/>
                <a:gd name="connsiteY146" fmla="*/ 4747985 h 5500688"/>
                <a:gd name="connsiteX147" fmla="*/ 385017 w 4637088"/>
                <a:gd name="connsiteY147" fmla="*/ 4770548 h 5500688"/>
                <a:gd name="connsiteX148" fmla="*/ 395187 w 4637088"/>
                <a:gd name="connsiteY148" fmla="*/ 4794065 h 5500688"/>
                <a:gd name="connsiteX149" fmla="*/ 405357 w 4637088"/>
                <a:gd name="connsiteY149" fmla="*/ 4817899 h 5500688"/>
                <a:gd name="connsiteX150" fmla="*/ 416163 w 4637088"/>
                <a:gd name="connsiteY150" fmla="*/ 4841416 h 5500688"/>
                <a:gd name="connsiteX151" fmla="*/ 426651 w 4637088"/>
                <a:gd name="connsiteY151" fmla="*/ 4863980 h 5500688"/>
                <a:gd name="connsiteX152" fmla="*/ 436186 w 4637088"/>
                <a:gd name="connsiteY152" fmla="*/ 4883683 h 5500688"/>
                <a:gd name="connsiteX153" fmla="*/ 445084 w 4637088"/>
                <a:gd name="connsiteY153" fmla="*/ 4900526 h 5500688"/>
                <a:gd name="connsiteX154" fmla="*/ 448898 w 4637088"/>
                <a:gd name="connsiteY154" fmla="*/ 4907835 h 5500688"/>
                <a:gd name="connsiteX155" fmla="*/ 452712 w 4637088"/>
                <a:gd name="connsiteY155" fmla="*/ 4913555 h 5500688"/>
                <a:gd name="connsiteX156" fmla="*/ 457797 w 4637088"/>
                <a:gd name="connsiteY156" fmla="*/ 4921183 h 5500688"/>
                <a:gd name="connsiteX157" fmla="*/ 463836 w 4637088"/>
                <a:gd name="connsiteY157" fmla="*/ 4929445 h 5500688"/>
                <a:gd name="connsiteX158" fmla="*/ 476231 w 4637088"/>
                <a:gd name="connsiteY158" fmla="*/ 4945971 h 5500688"/>
                <a:gd name="connsiteX159" fmla="*/ 481952 w 4637088"/>
                <a:gd name="connsiteY159" fmla="*/ 4954551 h 5500688"/>
                <a:gd name="connsiteX160" fmla="*/ 487672 w 4637088"/>
                <a:gd name="connsiteY160" fmla="*/ 4963131 h 5500688"/>
                <a:gd name="connsiteX161" fmla="*/ 492440 w 4637088"/>
                <a:gd name="connsiteY161" fmla="*/ 4971712 h 5500688"/>
                <a:gd name="connsiteX162" fmla="*/ 494664 w 4637088"/>
                <a:gd name="connsiteY162" fmla="*/ 4976161 h 5500688"/>
                <a:gd name="connsiteX163" fmla="*/ 496889 w 4637088"/>
                <a:gd name="connsiteY163" fmla="*/ 4980610 h 5500688"/>
                <a:gd name="connsiteX164" fmla="*/ 472735 w 4637088"/>
                <a:gd name="connsiteY164" fmla="*/ 4983152 h 5500688"/>
                <a:gd name="connsiteX165" fmla="*/ 433007 w 4637088"/>
                <a:gd name="connsiteY165" fmla="*/ 4987284 h 5500688"/>
                <a:gd name="connsiteX166" fmla="*/ 410442 w 4637088"/>
                <a:gd name="connsiteY166" fmla="*/ 4989191 h 5500688"/>
                <a:gd name="connsiteX167" fmla="*/ 387877 w 4637088"/>
                <a:gd name="connsiteY167" fmla="*/ 4991097 h 5500688"/>
                <a:gd name="connsiteX168" fmla="*/ 366901 w 4637088"/>
                <a:gd name="connsiteY168" fmla="*/ 4992686 h 5500688"/>
                <a:gd name="connsiteX169" fmla="*/ 349103 w 4637088"/>
                <a:gd name="connsiteY169" fmla="*/ 4993957 h 5500688"/>
                <a:gd name="connsiteX170" fmla="*/ 331305 w 4637088"/>
                <a:gd name="connsiteY170" fmla="*/ 4994275 h 5500688"/>
                <a:gd name="connsiteX171" fmla="*/ 322088 w 4637088"/>
                <a:gd name="connsiteY171" fmla="*/ 4994275 h 5500688"/>
                <a:gd name="connsiteX172" fmla="*/ 313189 w 4637088"/>
                <a:gd name="connsiteY172" fmla="*/ 4993957 h 5500688"/>
                <a:gd name="connsiteX173" fmla="*/ 303972 w 4637088"/>
                <a:gd name="connsiteY173" fmla="*/ 4993004 h 5500688"/>
                <a:gd name="connsiteX174" fmla="*/ 294756 w 4637088"/>
                <a:gd name="connsiteY174" fmla="*/ 4992051 h 5500688"/>
                <a:gd name="connsiteX175" fmla="*/ 285857 w 4637088"/>
                <a:gd name="connsiteY175" fmla="*/ 4990779 h 5500688"/>
                <a:gd name="connsiteX176" fmla="*/ 276958 w 4637088"/>
                <a:gd name="connsiteY176" fmla="*/ 4989191 h 5500688"/>
                <a:gd name="connsiteX177" fmla="*/ 268377 w 4637088"/>
                <a:gd name="connsiteY177" fmla="*/ 4986966 h 5500688"/>
                <a:gd name="connsiteX178" fmla="*/ 259795 w 4637088"/>
                <a:gd name="connsiteY178" fmla="*/ 4983788 h 5500688"/>
                <a:gd name="connsiteX179" fmla="*/ 251850 w 4637088"/>
                <a:gd name="connsiteY179" fmla="*/ 4980610 h 5500688"/>
                <a:gd name="connsiteX180" fmla="*/ 247718 w 4637088"/>
                <a:gd name="connsiteY180" fmla="*/ 4978386 h 5500688"/>
                <a:gd name="connsiteX181" fmla="*/ 243904 w 4637088"/>
                <a:gd name="connsiteY181" fmla="*/ 4976161 h 5500688"/>
                <a:gd name="connsiteX182" fmla="*/ 240091 w 4637088"/>
                <a:gd name="connsiteY182" fmla="*/ 4973936 h 5500688"/>
                <a:gd name="connsiteX183" fmla="*/ 236595 w 4637088"/>
                <a:gd name="connsiteY183" fmla="*/ 4971394 h 5500688"/>
                <a:gd name="connsiteX184" fmla="*/ 233099 w 4637088"/>
                <a:gd name="connsiteY184" fmla="*/ 4968852 h 5500688"/>
                <a:gd name="connsiteX185" fmla="*/ 229603 w 4637088"/>
                <a:gd name="connsiteY185" fmla="*/ 4965674 h 5500688"/>
                <a:gd name="connsiteX186" fmla="*/ 226424 w 4637088"/>
                <a:gd name="connsiteY186" fmla="*/ 4962814 h 5500688"/>
                <a:gd name="connsiteX187" fmla="*/ 222928 w 4637088"/>
                <a:gd name="connsiteY187" fmla="*/ 4959318 h 5500688"/>
                <a:gd name="connsiteX188" fmla="*/ 220068 w 4637088"/>
                <a:gd name="connsiteY188" fmla="*/ 4955822 h 5500688"/>
                <a:gd name="connsiteX189" fmla="*/ 217208 w 4637088"/>
                <a:gd name="connsiteY189" fmla="*/ 4952009 h 5500688"/>
                <a:gd name="connsiteX190" fmla="*/ 214347 w 4637088"/>
                <a:gd name="connsiteY190" fmla="*/ 4947877 h 5500688"/>
                <a:gd name="connsiteX191" fmla="*/ 211805 w 4637088"/>
                <a:gd name="connsiteY191" fmla="*/ 4943428 h 5500688"/>
                <a:gd name="connsiteX192" fmla="*/ 209262 w 4637088"/>
                <a:gd name="connsiteY192" fmla="*/ 4938343 h 5500688"/>
                <a:gd name="connsiteX193" fmla="*/ 207037 w 4637088"/>
                <a:gd name="connsiteY193" fmla="*/ 4933259 h 5500688"/>
                <a:gd name="connsiteX194" fmla="*/ 204495 w 4637088"/>
                <a:gd name="connsiteY194" fmla="*/ 4927856 h 5500688"/>
                <a:gd name="connsiteX195" fmla="*/ 202270 w 4637088"/>
                <a:gd name="connsiteY195" fmla="*/ 4921818 h 5500688"/>
                <a:gd name="connsiteX196" fmla="*/ 198456 w 4637088"/>
                <a:gd name="connsiteY196" fmla="*/ 4909424 h 5500688"/>
                <a:gd name="connsiteX197" fmla="*/ 194642 w 4637088"/>
                <a:gd name="connsiteY197" fmla="*/ 4895759 h 5500688"/>
                <a:gd name="connsiteX198" fmla="*/ 191464 w 4637088"/>
                <a:gd name="connsiteY198" fmla="*/ 4881776 h 5500688"/>
                <a:gd name="connsiteX199" fmla="*/ 188604 w 4637088"/>
                <a:gd name="connsiteY199" fmla="*/ 4866840 h 5500688"/>
                <a:gd name="connsiteX200" fmla="*/ 186379 w 4637088"/>
                <a:gd name="connsiteY200" fmla="*/ 4851586 h 5500688"/>
                <a:gd name="connsiteX201" fmla="*/ 184472 w 4637088"/>
                <a:gd name="connsiteY201" fmla="*/ 4836014 h 5500688"/>
                <a:gd name="connsiteX202" fmla="*/ 183201 w 4637088"/>
                <a:gd name="connsiteY202" fmla="*/ 4820442 h 5500688"/>
                <a:gd name="connsiteX203" fmla="*/ 181930 w 4637088"/>
                <a:gd name="connsiteY203" fmla="*/ 4804870 h 5500688"/>
                <a:gd name="connsiteX204" fmla="*/ 181294 w 4637088"/>
                <a:gd name="connsiteY204" fmla="*/ 4789616 h 5500688"/>
                <a:gd name="connsiteX205" fmla="*/ 180976 w 4637088"/>
                <a:gd name="connsiteY205" fmla="*/ 4774679 h 5500688"/>
                <a:gd name="connsiteX206" fmla="*/ 180976 w 4637088"/>
                <a:gd name="connsiteY206" fmla="*/ 4760696 h 5500688"/>
                <a:gd name="connsiteX207" fmla="*/ 181294 w 4637088"/>
                <a:gd name="connsiteY207" fmla="*/ 4747349 h 5500688"/>
                <a:gd name="connsiteX208" fmla="*/ 182247 w 4637088"/>
                <a:gd name="connsiteY208" fmla="*/ 4734955 h 5500688"/>
                <a:gd name="connsiteX209" fmla="*/ 182883 w 4637088"/>
                <a:gd name="connsiteY209" fmla="*/ 4728917 h 5500688"/>
                <a:gd name="connsiteX210" fmla="*/ 183519 w 4637088"/>
                <a:gd name="connsiteY210" fmla="*/ 4723515 h 5500688"/>
                <a:gd name="connsiteX211" fmla="*/ 184472 w 4637088"/>
                <a:gd name="connsiteY211" fmla="*/ 4718112 h 5500688"/>
                <a:gd name="connsiteX212" fmla="*/ 185743 w 4637088"/>
                <a:gd name="connsiteY212" fmla="*/ 4713027 h 5500688"/>
                <a:gd name="connsiteX213" fmla="*/ 187333 w 4637088"/>
                <a:gd name="connsiteY213" fmla="*/ 4707943 h 5500688"/>
                <a:gd name="connsiteX214" fmla="*/ 188922 w 4637088"/>
                <a:gd name="connsiteY214" fmla="*/ 4702858 h 5500688"/>
                <a:gd name="connsiteX215" fmla="*/ 190829 w 4637088"/>
                <a:gd name="connsiteY215" fmla="*/ 4698091 h 5500688"/>
                <a:gd name="connsiteX216" fmla="*/ 192735 w 4637088"/>
                <a:gd name="connsiteY216" fmla="*/ 4693960 h 5500688"/>
                <a:gd name="connsiteX217" fmla="*/ 196867 w 4637088"/>
                <a:gd name="connsiteY217" fmla="*/ 4685379 h 5500688"/>
                <a:gd name="connsiteX218" fmla="*/ 201634 w 4637088"/>
                <a:gd name="connsiteY218" fmla="*/ 4677434 h 5500688"/>
                <a:gd name="connsiteX219" fmla="*/ 206402 w 4637088"/>
                <a:gd name="connsiteY219" fmla="*/ 4670125 h 5500688"/>
                <a:gd name="connsiteX220" fmla="*/ 211487 w 4637088"/>
                <a:gd name="connsiteY220" fmla="*/ 4664087 h 5500688"/>
                <a:gd name="connsiteX221" fmla="*/ 215618 w 4637088"/>
                <a:gd name="connsiteY221" fmla="*/ 4663769 h 5500688"/>
                <a:gd name="connsiteX222" fmla="*/ 218797 w 4637088"/>
                <a:gd name="connsiteY222" fmla="*/ 4663769 h 5500688"/>
                <a:gd name="connsiteX223" fmla="*/ 221657 w 4637088"/>
                <a:gd name="connsiteY223" fmla="*/ 4664087 h 5500688"/>
                <a:gd name="connsiteX224" fmla="*/ 223564 w 4637088"/>
                <a:gd name="connsiteY224" fmla="*/ 4664723 h 5500688"/>
                <a:gd name="connsiteX225" fmla="*/ 229920 w 4637088"/>
                <a:gd name="connsiteY225" fmla="*/ 4666947 h 5500688"/>
                <a:gd name="connsiteX226" fmla="*/ 238819 w 4637088"/>
                <a:gd name="connsiteY226" fmla="*/ 4669172 h 5500688"/>
                <a:gd name="connsiteX227" fmla="*/ 249943 w 4637088"/>
                <a:gd name="connsiteY227" fmla="*/ 4671396 h 5500688"/>
                <a:gd name="connsiteX228" fmla="*/ 255982 w 4637088"/>
                <a:gd name="connsiteY228" fmla="*/ 4672667 h 5500688"/>
                <a:gd name="connsiteX229" fmla="*/ 262656 w 4637088"/>
                <a:gd name="connsiteY229" fmla="*/ 4673303 h 5500688"/>
                <a:gd name="connsiteX230" fmla="*/ 269330 w 4637088"/>
                <a:gd name="connsiteY230" fmla="*/ 4673939 h 5500688"/>
                <a:gd name="connsiteX231" fmla="*/ 276322 w 4637088"/>
                <a:gd name="connsiteY231" fmla="*/ 4674256 h 5500688"/>
                <a:gd name="connsiteX232" fmla="*/ 282679 w 4637088"/>
                <a:gd name="connsiteY232" fmla="*/ 4674256 h 5500688"/>
                <a:gd name="connsiteX233" fmla="*/ 289671 w 4637088"/>
                <a:gd name="connsiteY233" fmla="*/ 4673939 h 5500688"/>
                <a:gd name="connsiteX234" fmla="*/ 296345 w 4637088"/>
                <a:gd name="connsiteY234" fmla="*/ 4673303 h 5500688"/>
                <a:gd name="connsiteX235" fmla="*/ 302701 w 4637088"/>
                <a:gd name="connsiteY235" fmla="*/ 4671714 h 5500688"/>
                <a:gd name="connsiteX236" fmla="*/ 308422 w 4637088"/>
                <a:gd name="connsiteY236" fmla="*/ 4670125 h 5500688"/>
                <a:gd name="connsiteX237" fmla="*/ 314143 w 4637088"/>
                <a:gd name="connsiteY237" fmla="*/ 4667901 h 5500688"/>
                <a:gd name="connsiteX238" fmla="*/ 4318318 w 4637088"/>
                <a:gd name="connsiteY238" fmla="*/ 1546225 h 5500688"/>
                <a:gd name="connsiteX239" fmla="*/ 4316413 w 4637088"/>
                <a:gd name="connsiteY239" fmla="*/ 1554807 h 5500688"/>
                <a:gd name="connsiteX240" fmla="*/ 4314825 w 4637088"/>
                <a:gd name="connsiteY240" fmla="*/ 1563389 h 5500688"/>
                <a:gd name="connsiteX241" fmla="*/ 4313555 w 4637088"/>
                <a:gd name="connsiteY241" fmla="*/ 1572288 h 5500688"/>
                <a:gd name="connsiteX242" fmla="*/ 4312285 w 4637088"/>
                <a:gd name="connsiteY242" fmla="*/ 1581188 h 5500688"/>
                <a:gd name="connsiteX243" fmla="*/ 4311333 w 4637088"/>
                <a:gd name="connsiteY243" fmla="*/ 1589770 h 5500688"/>
                <a:gd name="connsiteX244" fmla="*/ 4311015 w 4637088"/>
                <a:gd name="connsiteY244" fmla="*/ 1598670 h 5500688"/>
                <a:gd name="connsiteX245" fmla="*/ 4310698 w 4637088"/>
                <a:gd name="connsiteY245" fmla="*/ 1607887 h 5500688"/>
                <a:gd name="connsiteX246" fmla="*/ 4310698 w 4637088"/>
                <a:gd name="connsiteY246" fmla="*/ 1616787 h 5500688"/>
                <a:gd name="connsiteX247" fmla="*/ 4311333 w 4637088"/>
                <a:gd name="connsiteY247" fmla="*/ 1625368 h 5500688"/>
                <a:gd name="connsiteX248" fmla="*/ 4311968 w 4637088"/>
                <a:gd name="connsiteY248" fmla="*/ 1633950 h 5500688"/>
                <a:gd name="connsiteX249" fmla="*/ 4313238 w 4637088"/>
                <a:gd name="connsiteY249" fmla="*/ 1642532 h 5500688"/>
                <a:gd name="connsiteX250" fmla="*/ 4314508 w 4637088"/>
                <a:gd name="connsiteY250" fmla="*/ 1650478 h 5500688"/>
                <a:gd name="connsiteX251" fmla="*/ 4316413 w 4637088"/>
                <a:gd name="connsiteY251" fmla="*/ 1658424 h 5500688"/>
                <a:gd name="connsiteX252" fmla="*/ 4318635 w 4637088"/>
                <a:gd name="connsiteY252" fmla="*/ 1666370 h 5500688"/>
                <a:gd name="connsiteX253" fmla="*/ 4320858 w 4637088"/>
                <a:gd name="connsiteY253" fmla="*/ 1673999 h 5500688"/>
                <a:gd name="connsiteX254" fmla="*/ 4324033 w 4637088"/>
                <a:gd name="connsiteY254" fmla="*/ 1680991 h 5500688"/>
                <a:gd name="connsiteX255" fmla="*/ 4326890 w 4637088"/>
                <a:gd name="connsiteY255" fmla="*/ 1687030 h 5500688"/>
                <a:gd name="connsiteX256" fmla="*/ 4330065 w 4637088"/>
                <a:gd name="connsiteY256" fmla="*/ 1692752 h 5500688"/>
                <a:gd name="connsiteX257" fmla="*/ 4333875 w 4637088"/>
                <a:gd name="connsiteY257" fmla="*/ 1698473 h 5500688"/>
                <a:gd name="connsiteX258" fmla="*/ 4337685 w 4637088"/>
                <a:gd name="connsiteY258" fmla="*/ 1704194 h 5500688"/>
                <a:gd name="connsiteX259" fmla="*/ 4342130 w 4637088"/>
                <a:gd name="connsiteY259" fmla="*/ 1709280 h 5500688"/>
                <a:gd name="connsiteX260" fmla="*/ 4346575 w 4637088"/>
                <a:gd name="connsiteY260" fmla="*/ 1715001 h 5500688"/>
                <a:gd name="connsiteX261" fmla="*/ 4351338 w 4637088"/>
                <a:gd name="connsiteY261" fmla="*/ 1719768 h 5500688"/>
                <a:gd name="connsiteX262" fmla="*/ 4356735 w 4637088"/>
                <a:gd name="connsiteY262" fmla="*/ 1725172 h 5500688"/>
                <a:gd name="connsiteX263" fmla="*/ 4367213 w 4637088"/>
                <a:gd name="connsiteY263" fmla="*/ 1735025 h 5500688"/>
                <a:gd name="connsiteX264" fmla="*/ 4378008 w 4637088"/>
                <a:gd name="connsiteY264" fmla="*/ 1744560 h 5500688"/>
                <a:gd name="connsiteX265" fmla="*/ 4389120 w 4637088"/>
                <a:gd name="connsiteY265" fmla="*/ 1753778 h 5500688"/>
                <a:gd name="connsiteX266" fmla="*/ 4400550 w 4637088"/>
                <a:gd name="connsiteY266" fmla="*/ 1762677 h 5500688"/>
                <a:gd name="connsiteX267" fmla="*/ 4421823 w 4637088"/>
                <a:gd name="connsiteY267" fmla="*/ 1779523 h 5500688"/>
                <a:gd name="connsiteX268" fmla="*/ 4431665 w 4637088"/>
                <a:gd name="connsiteY268" fmla="*/ 1787469 h 5500688"/>
                <a:gd name="connsiteX269" fmla="*/ 4440238 w 4637088"/>
                <a:gd name="connsiteY269" fmla="*/ 1795098 h 5500688"/>
                <a:gd name="connsiteX270" fmla="*/ 4444365 w 4637088"/>
                <a:gd name="connsiteY270" fmla="*/ 1798594 h 5500688"/>
                <a:gd name="connsiteX271" fmla="*/ 4447858 w 4637088"/>
                <a:gd name="connsiteY271" fmla="*/ 1802408 h 5500688"/>
                <a:gd name="connsiteX272" fmla="*/ 4451033 w 4637088"/>
                <a:gd name="connsiteY272" fmla="*/ 1805904 h 5500688"/>
                <a:gd name="connsiteX273" fmla="*/ 4453891 w 4637088"/>
                <a:gd name="connsiteY273" fmla="*/ 1809718 h 5500688"/>
                <a:gd name="connsiteX274" fmla="*/ 4456113 w 4637088"/>
                <a:gd name="connsiteY274" fmla="*/ 1812897 h 5500688"/>
                <a:gd name="connsiteX275" fmla="*/ 4458018 w 4637088"/>
                <a:gd name="connsiteY275" fmla="*/ 1816711 h 5500688"/>
                <a:gd name="connsiteX276" fmla="*/ 4459288 w 4637088"/>
                <a:gd name="connsiteY276" fmla="*/ 1819890 h 5500688"/>
                <a:gd name="connsiteX277" fmla="*/ 4460558 w 4637088"/>
                <a:gd name="connsiteY277" fmla="*/ 1823068 h 5500688"/>
                <a:gd name="connsiteX278" fmla="*/ 4461828 w 4637088"/>
                <a:gd name="connsiteY278" fmla="*/ 1829743 h 5500688"/>
                <a:gd name="connsiteX279" fmla="*/ 4463416 w 4637088"/>
                <a:gd name="connsiteY279" fmla="*/ 1836100 h 5500688"/>
                <a:gd name="connsiteX280" fmla="*/ 4465321 w 4637088"/>
                <a:gd name="connsiteY280" fmla="*/ 1842457 h 5500688"/>
                <a:gd name="connsiteX281" fmla="*/ 4467226 w 4637088"/>
                <a:gd name="connsiteY281" fmla="*/ 1848178 h 5500688"/>
                <a:gd name="connsiteX282" fmla="*/ 4469448 w 4637088"/>
                <a:gd name="connsiteY282" fmla="*/ 1853899 h 5500688"/>
                <a:gd name="connsiteX283" fmla="*/ 4471671 w 4637088"/>
                <a:gd name="connsiteY283" fmla="*/ 1858984 h 5500688"/>
                <a:gd name="connsiteX284" fmla="*/ 4476116 w 4637088"/>
                <a:gd name="connsiteY284" fmla="*/ 1868838 h 5500688"/>
                <a:gd name="connsiteX285" fmla="*/ 4480561 w 4637088"/>
                <a:gd name="connsiteY285" fmla="*/ 1876784 h 5500688"/>
                <a:gd name="connsiteX286" fmla="*/ 4484053 w 4637088"/>
                <a:gd name="connsiteY286" fmla="*/ 1882823 h 5500688"/>
                <a:gd name="connsiteX287" fmla="*/ 4487546 w 4637088"/>
                <a:gd name="connsiteY287" fmla="*/ 1888226 h 5500688"/>
                <a:gd name="connsiteX288" fmla="*/ 4512628 w 4637088"/>
                <a:gd name="connsiteY288" fmla="*/ 1844999 h 5500688"/>
                <a:gd name="connsiteX289" fmla="*/ 4517391 w 4637088"/>
                <a:gd name="connsiteY289" fmla="*/ 1836417 h 5500688"/>
                <a:gd name="connsiteX290" fmla="*/ 4522471 w 4637088"/>
                <a:gd name="connsiteY290" fmla="*/ 1826246 h 5500688"/>
                <a:gd name="connsiteX291" fmla="*/ 4528186 w 4637088"/>
                <a:gd name="connsiteY291" fmla="*/ 1815122 h 5500688"/>
                <a:gd name="connsiteX292" fmla="*/ 4534218 w 4637088"/>
                <a:gd name="connsiteY292" fmla="*/ 1803997 h 5500688"/>
                <a:gd name="connsiteX293" fmla="*/ 4540886 w 4637088"/>
                <a:gd name="connsiteY293" fmla="*/ 1792873 h 5500688"/>
                <a:gd name="connsiteX294" fmla="*/ 4544061 w 4637088"/>
                <a:gd name="connsiteY294" fmla="*/ 1787469 h 5500688"/>
                <a:gd name="connsiteX295" fmla="*/ 4547553 w 4637088"/>
                <a:gd name="connsiteY295" fmla="*/ 1783020 h 5500688"/>
                <a:gd name="connsiteX296" fmla="*/ 4550728 w 4637088"/>
                <a:gd name="connsiteY296" fmla="*/ 1778252 h 5500688"/>
                <a:gd name="connsiteX297" fmla="*/ 4553903 w 4637088"/>
                <a:gd name="connsiteY297" fmla="*/ 1774438 h 5500688"/>
                <a:gd name="connsiteX298" fmla="*/ 4557713 w 4637088"/>
                <a:gd name="connsiteY298" fmla="*/ 1770624 h 5500688"/>
                <a:gd name="connsiteX299" fmla="*/ 4560888 w 4637088"/>
                <a:gd name="connsiteY299" fmla="*/ 1768081 h 5500688"/>
                <a:gd name="connsiteX300" fmla="*/ 4569143 w 4637088"/>
                <a:gd name="connsiteY300" fmla="*/ 1762360 h 5500688"/>
                <a:gd name="connsiteX301" fmla="*/ 4579303 w 4637088"/>
                <a:gd name="connsiteY301" fmla="*/ 1756003 h 5500688"/>
                <a:gd name="connsiteX302" fmla="*/ 4602163 w 4637088"/>
                <a:gd name="connsiteY302" fmla="*/ 1742018 h 5500688"/>
                <a:gd name="connsiteX303" fmla="*/ 4621213 w 4637088"/>
                <a:gd name="connsiteY303" fmla="*/ 1730893 h 5500688"/>
                <a:gd name="connsiteX304" fmla="*/ 4629468 w 4637088"/>
                <a:gd name="connsiteY304" fmla="*/ 1726125 h 5500688"/>
                <a:gd name="connsiteX305" fmla="*/ 4630421 w 4637088"/>
                <a:gd name="connsiteY305" fmla="*/ 1728668 h 5500688"/>
                <a:gd name="connsiteX306" fmla="*/ 4631691 w 4637088"/>
                <a:gd name="connsiteY306" fmla="*/ 1731847 h 5500688"/>
                <a:gd name="connsiteX307" fmla="*/ 4632961 w 4637088"/>
                <a:gd name="connsiteY307" fmla="*/ 1735661 h 5500688"/>
                <a:gd name="connsiteX308" fmla="*/ 4634548 w 4637088"/>
                <a:gd name="connsiteY308" fmla="*/ 1740746 h 5500688"/>
                <a:gd name="connsiteX309" fmla="*/ 4635501 w 4637088"/>
                <a:gd name="connsiteY309" fmla="*/ 1747103 h 5500688"/>
                <a:gd name="connsiteX310" fmla="*/ 4636453 w 4637088"/>
                <a:gd name="connsiteY310" fmla="*/ 1753778 h 5500688"/>
                <a:gd name="connsiteX311" fmla="*/ 4637088 w 4637088"/>
                <a:gd name="connsiteY311" fmla="*/ 1761724 h 5500688"/>
                <a:gd name="connsiteX312" fmla="*/ 4636771 w 4637088"/>
                <a:gd name="connsiteY312" fmla="*/ 1770306 h 5500688"/>
                <a:gd name="connsiteX313" fmla="*/ 4636453 w 4637088"/>
                <a:gd name="connsiteY313" fmla="*/ 1775073 h 5500688"/>
                <a:gd name="connsiteX314" fmla="*/ 4635818 w 4637088"/>
                <a:gd name="connsiteY314" fmla="*/ 1779841 h 5500688"/>
                <a:gd name="connsiteX315" fmla="*/ 4635183 w 4637088"/>
                <a:gd name="connsiteY315" fmla="*/ 1784927 h 5500688"/>
                <a:gd name="connsiteX316" fmla="*/ 4633913 w 4637088"/>
                <a:gd name="connsiteY316" fmla="*/ 1790330 h 5500688"/>
                <a:gd name="connsiteX317" fmla="*/ 4632326 w 4637088"/>
                <a:gd name="connsiteY317" fmla="*/ 1795415 h 5500688"/>
                <a:gd name="connsiteX318" fmla="*/ 4630738 w 4637088"/>
                <a:gd name="connsiteY318" fmla="*/ 1801137 h 5500688"/>
                <a:gd name="connsiteX319" fmla="*/ 4628833 w 4637088"/>
                <a:gd name="connsiteY319" fmla="*/ 1806540 h 5500688"/>
                <a:gd name="connsiteX320" fmla="*/ 4626611 w 4637088"/>
                <a:gd name="connsiteY320" fmla="*/ 1812261 h 5500688"/>
                <a:gd name="connsiteX321" fmla="*/ 4623753 w 4637088"/>
                <a:gd name="connsiteY321" fmla="*/ 1818300 h 5500688"/>
                <a:gd name="connsiteX322" fmla="*/ 4620896 w 4637088"/>
                <a:gd name="connsiteY322" fmla="*/ 1824339 h 5500688"/>
                <a:gd name="connsiteX323" fmla="*/ 4617403 w 4637088"/>
                <a:gd name="connsiteY323" fmla="*/ 1830378 h 5500688"/>
                <a:gd name="connsiteX324" fmla="*/ 4613276 w 4637088"/>
                <a:gd name="connsiteY324" fmla="*/ 1837053 h 5500688"/>
                <a:gd name="connsiteX325" fmla="*/ 4609148 w 4637088"/>
                <a:gd name="connsiteY325" fmla="*/ 1843410 h 5500688"/>
                <a:gd name="connsiteX326" fmla="*/ 4604386 w 4637088"/>
                <a:gd name="connsiteY326" fmla="*/ 1849767 h 5500688"/>
                <a:gd name="connsiteX327" fmla="*/ 4554856 w 4637088"/>
                <a:gd name="connsiteY327" fmla="*/ 1912065 h 5500688"/>
                <a:gd name="connsiteX328" fmla="*/ 4516438 w 4637088"/>
                <a:gd name="connsiteY328" fmla="*/ 1961013 h 5500688"/>
                <a:gd name="connsiteX329" fmla="*/ 4500246 w 4637088"/>
                <a:gd name="connsiteY329" fmla="*/ 1981990 h 5500688"/>
                <a:gd name="connsiteX330" fmla="*/ 4489133 w 4637088"/>
                <a:gd name="connsiteY330" fmla="*/ 1996611 h 5500688"/>
                <a:gd name="connsiteX331" fmla="*/ 4484688 w 4637088"/>
                <a:gd name="connsiteY331" fmla="*/ 2003604 h 5500688"/>
                <a:gd name="connsiteX332" fmla="*/ 4479608 w 4637088"/>
                <a:gd name="connsiteY332" fmla="*/ 2011868 h 5500688"/>
                <a:gd name="connsiteX333" fmla="*/ 4466591 w 4637088"/>
                <a:gd name="connsiteY333" fmla="*/ 2032528 h 5500688"/>
                <a:gd name="connsiteX334" fmla="*/ 4452303 w 4637088"/>
                <a:gd name="connsiteY334" fmla="*/ 2056684 h 5500688"/>
                <a:gd name="connsiteX335" fmla="*/ 4444683 w 4637088"/>
                <a:gd name="connsiteY335" fmla="*/ 2069080 h 5500688"/>
                <a:gd name="connsiteX336" fmla="*/ 4436745 w 4637088"/>
                <a:gd name="connsiteY336" fmla="*/ 2081158 h 5500688"/>
                <a:gd name="connsiteX337" fmla="*/ 4428808 w 4637088"/>
                <a:gd name="connsiteY337" fmla="*/ 2092600 h 5500688"/>
                <a:gd name="connsiteX338" fmla="*/ 4421188 w 4637088"/>
                <a:gd name="connsiteY338" fmla="*/ 2103725 h 5500688"/>
                <a:gd name="connsiteX339" fmla="*/ 4413568 w 4637088"/>
                <a:gd name="connsiteY339" fmla="*/ 2112942 h 5500688"/>
                <a:gd name="connsiteX340" fmla="*/ 4410075 w 4637088"/>
                <a:gd name="connsiteY340" fmla="*/ 2117074 h 5500688"/>
                <a:gd name="connsiteX341" fmla="*/ 4406583 w 4637088"/>
                <a:gd name="connsiteY341" fmla="*/ 2120889 h 5500688"/>
                <a:gd name="connsiteX342" fmla="*/ 4403408 w 4637088"/>
                <a:gd name="connsiteY342" fmla="*/ 2124067 h 5500688"/>
                <a:gd name="connsiteX343" fmla="*/ 4400233 w 4637088"/>
                <a:gd name="connsiteY343" fmla="*/ 2126928 h 5500688"/>
                <a:gd name="connsiteX344" fmla="*/ 4396740 w 4637088"/>
                <a:gd name="connsiteY344" fmla="*/ 2128835 h 5500688"/>
                <a:gd name="connsiteX345" fmla="*/ 4393883 w 4637088"/>
                <a:gd name="connsiteY345" fmla="*/ 2130742 h 5500688"/>
                <a:gd name="connsiteX346" fmla="*/ 4391343 w 4637088"/>
                <a:gd name="connsiteY346" fmla="*/ 2131695 h 5500688"/>
                <a:gd name="connsiteX347" fmla="*/ 4388485 w 4637088"/>
                <a:gd name="connsiteY347" fmla="*/ 2132013 h 5500688"/>
                <a:gd name="connsiteX348" fmla="*/ 4386263 w 4637088"/>
                <a:gd name="connsiteY348" fmla="*/ 2131695 h 5500688"/>
                <a:gd name="connsiteX349" fmla="*/ 4385310 w 4637088"/>
                <a:gd name="connsiteY349" fmla="*/ 2131377 h 5500688"/>
                <a:gd name="connsiteX350" fmla="*/ 4384358 w 4637088"/>
                <a:gd name="connsiteY350" fmla="*/ 2130424 h 5500688"/>
                <a:gd name="connsiteX351" fmla="*/ 4381818 w 4637088"/>
                <a:gd name="connsiteY351" fmla="*/ 2128199 h 5500688"/>
                <a:gd name="connsiteX352" fmla="*/ 4379278 w 4637088"/>
                <a:gd name="connsiteY352" fmla="*/ 2125021 h 5500688"/>
                <a:gd name="connsiteX353" fmla="*/ 4376420 w 4637088"/>
                <a:gd name="connsiteY353" fmla="*/ 2120889 h 5500688"/>
                <a:gd name="connsiteX354" fmla="*/ 4372928 w 4637088"/>
                <a:gd name="connsiteY354" fmla="*/ 2115485 h 5500688"/>
                <a:gd name="connsiteX355" fmla="*/ 4365943 w 4637088"/>
                <a:gd name="connsiteY355" fmla="*/ 2101818 h 5500688"/>
                <a:gd name="connsiteX356" fmla="*/ 4357688 w 4637088"/>
                <a:gd name="connsiteY356" fmla="*/ 2084972 h 5500688"/>
                <a:gd name="connsiteX357" fmla="*/ 4348480 w 4637088"/>
                <a:gd name="connsiteY357" fmla="*/ 2065584 h 5500688"/>
                <a:gd name="connsiteX358" fmla="*/ 4338638 w 4637088"/>
                <a:gd name="connsiteY358" fmla="*/ 2043970 h 5500688"/>
                <a:gd name="connsiteX359" fmla="*/ 4328478 w 4637088"/>
                <a:gd name="connsiteY359" fmla="*/ 2020132 h 5500688"/>
                <a:gd name="connsiteX360" fmla="*/ 4318318 w 4637088"/>
                <a:gd name="connsiteY360" fmla="*/ 1995022 h 5500688"/>
                <a:gd name="connsiteX361" fmla="*/ 4308158 w 4637088"/>
                <a:gd name="connsiteY361" fmla="*/ 1968959 h 5500688"/>
                <a:gd name="connsiteX362" fmla="*/ 4298315 w 4637088"/>
                <a:gd name="connsiteY362" fmla="*/ 1942578 h 5500688"/>
                <a:gd name="connsiteX363" fmla="*/ 4288790 w 4637088"/>
                <a:gd name="connsiteY363" fmla="*/ 1916197 h 5500688"/>
                <a:gd name="connsiteX364" fmla="*/ 4279900 w 4637088"/>
                <a:gd name="connsiteY364" fmla="*/ 1890451 h 5500688"/>
                <a:gd name="connsiteX365" fmla="*/ 4271645 w 4637088"/>
                <a:gd name="connsiteY365" fmla="*/ 1865977 h 5500688"/>
                <a:gd name="connsiteX366" fmla="*/ 4264343 w 4637088"/>
                <a:gd name="connsiteY366" fmla="*/ 1843092 h 5500688"/>
                <a:gd name="connsiteX367" fmla="*/ 4258310 w 4637088"/>
                <a:gd name="connsiteY367" fmla="*/ 1821797 h 5500688"/>
                <a:gd name="connsiteX368" fmla="*/ 4256088 w 4637088"/>
                <a:gd name="connsiteY368" fmla="*/ 1811943 h 5500688"/>
                <a:gd name="connsiteX369" fmla="*/ 4254183 w 4637088"/>
                <a:gd name="connsiteY369" fmla="*/ 1803044 h 5500688"/>
                <a:gd name="connsiteX370" fmla="*/ 4251643 w 4637088"/>
                <a:gd name="connsiteY370" fmla="*/ 1792237 h 5500688"/>
                <a:gd name="connsiteX371" fmla="*/ 4250055 w 4637088"/>
                <a:gd name="connsiteY371" fmla="*/ 1780477 h 5500688"/>
                <a:gd name="connsiteX372" fmla="*/ 4249103 w 4637088"/>
                <a:gd name="connsiteY372" fmla="*/ 1769034 h 5500688"/>
                <a:gd name="connsiteX373" fmla="*/ 4248468 w 4637088"/>
                <a:gd name="connsiteY373" fmla="*/ 1757274 h 5500688"/>
                <a:gd name="connsiteX374" fmla="*/ 4248150 w 4637088"/>
                <a:gd name="connsiteY374" fmla="*/ 1745196 h 5500688"/>
                <a:gd name="connsiteX375" fmla="*/ 4248150 w 4637088"/>
                <a:gd name="connsiteY375" fmla="*/ 1733118 h 5500688"/>
                <a:gd name="connsiteX376" fmla="*/ 4248468 w 4637088"/>
                <a:gd name="connsiteY376" fmla="*/ 1721040 h 5500688"/>
                <a:gd name="connsiteX377" fmla="*/ 4249103 w 4637088"/>
                <a:gd name="connsiteY377" fmla="*/ 1708962 h 5500688"/>
                <a:gd name="connsiteX378" fmla="*/ 4249738 w 4637088"/>
                <a:gd name="connsiteY378" fmla="*/ 1697201 h 5500688"/>
                <a:gd name="connsiteX379" fmla="*/ 4251008 w 4637088"/>
                <a:gd name="connsiteY379" fmla="*/ 1685123 h 5500688"/>
                <a:gd name="connsiteX380" fmla="*/ 4253865 w 4637088"/>
                <a:gd name="connsiteY380" fmla="*/ 1662874 h 5500688"/>
                <a:gd name="connsiteX381" fmla="*/ 4257040 w 4637088"/>
                <a:gd name="connsiteY381" fmla="*/ 1641579 h 5500688"/>
                <a:gd name="connsiteX382" fmla="*/ 4260215 w 4637088"/>
                <a:gd name="connsiteY382" fmla="*/ 1622508 h 5500688"/>
                <a:gd name="connsiteX383" fmla="*/ 4268788 w 4637088"/>
                <a:gd name="connsiteY383" fmla="*/ 1611065 h 5500688"/>
                <a:gd name="connsiteX384" fmla="*/ 4294188 w 4637088"/>
                <a:gd name="connsiteY384" fmla="*/ 1578010 h 5500688"/>
                <a:gd name="connsiteX385" fmla="*/ 16179 w 4637088"/>
                <a:gd name="connsiteY385" fmla="*/ 1262063 h 5500688"/>
                <a:gd name="connsiteX386" fmla="*/ 22206 w 4637088"/>
                <a:gd name="connsiteY386" fmla="*/ 1276365 h 5500688"/>
                <a:gd name="connsiteX387" fmla="*/ 30137 w 4637088"/>
                <a:gd name="connsiteY387" fmla="*/ 1293844 h 5500688"/>
                <a:gd name="connsiteX388" fmla="*/ 34896 w 4637088"/>
                <a:gd name="connsiteY388" fmla="*/ 1303060 h 5500688"/>
                <a:gd name="connsiteX389" fmla="*/ 39972 w 4637088"/>
                <a:gd name="connsiteY389" fmla="*/ 1313230 h 5500688"/>
                <a:gd name="connsiteX390" fmla="*/ 45682 w 4637088"/>
                <a:gd name="connsiteY390" fmla="*/ 1323400 h 5500688"/>
                <a:gd name="connsiteX391" fmla="*/ 52027 w 4637088"/>
                <a:gd name="connsiteY391" fmla="*/ 1333570 h 5500688"/>
                <a:gd name="connsiteX392" fmla="*/ 58372 w 4637088"/>
                <a:gd name="connsiteY392" fmla="*/ 1344058 h 5500688"/>
                <a:gd name="connsiteX393" fmla="*/ 65351 w 4637088"/>
                <a:gd name="connsiteY393" fmla="*/ 1354545 h 5500688"/>
                <a:gd name="connsiteX394" fmla="*/ 72964 w 4637088"/>
                <a:gd name="connsiteY394" fmla="*/ 1365351 h 5500688"/>
                <a:gd name="connsiteX395" fmla="*/ 81213 w 4637088"/>
                <a:gd name="connsiteY395" fmla="*/ 1375521 h 5500688"/>
                <a:gd name="connsiteX396" fmla="*/ 89778 w 4637088"/>
                <a:gd name="connsiteY396" fmla="*/ 1385691 h 5500688"/>
                <a:gd name="connsiteX397" fmla="*/ 98978 w 4637088"/>
                <a:gd name="connsiteY397" fmla="*/ 1395543 h 5500688"/>
                <a:gd name="connsiteX398" fmla="*/ 108495 w 4637088"/>
                <a:gd name="connsiteY398" fmla="*/ 1405077 h 5500688"/>
                <a:gd name="connsiteX399" fmla="*/ 118647 w 4637088"/>
                <a:gd name="connsiteY399" fmla="*/ 1414293 h 5500688"/>
                <a:gd name="connsiteX400" fmla="*/ 132605 w 4637088"/>
                <a:gd name="connsiteY400" fmla="*/ 1425735 h 5500688"/>
                <a:gd name="connsiteX401" fmla="*/ 147198 w 4637088"/>
                <a:gd name="connsiteY401" fmla="*/ 1437493 h 5500688"/>
                <a:gd name="connsiteX402" fmla="*/ 162108 w 4637088"/>
                <a:gd name="connsiteY402" fmla="*/ 1448935 h 5500688"/>
                <a:gd name="connsiteX403" fmla="*/ 177653 w 4637088"/>
                <a:gd name="connsiteY403" fmla="*/ 1461011 h 5500688"/>
                <a:gd name="connsiteX404" fmla="*/ 193515 w 4637088"/>
                <a:gd name="connsiteY404" fmla="*/ 1472452 h 5500688"/>
                <a:gd name="connsiteX405" fmla="*/ 210011 w 4637088"/>
                <a:gd name="connsiteY405" fmla="*/ 1483576 h 5500688"/>
                <a:gd name="connsiteX406" fmla="*/ 226824 w 4637088"/>
                <a:gd name="connsiteY406" fmla="*/ 1494381 h 5500688"/>
                <a:gd name="connsiteX407" fmla="*/ 243955 w 4637088"/>
                <a:gd name="connsiteY407" fmla="*/ 1505187 h 5500688"/>
                <a:gd name="connsiteX408" fmla="*/ 261086 w 4637088"/>
                <a:gd name="connsiteY408" fmla="*/ 1515039 h 5500688"/>
                <a:gd name="connsiteX409" fmla="*/ 278534 w 4637088"/>
                <a:gd name="connsiteY409" fmla="*/ 1524573 h 5500688"/>
                <a:gd name="connsiteX410" fmla="*/ 295982 w 4637088"/>
                <a:gd name="connsiteY410" fmla="*/ 1533154 h 5500688"/>
                <a:gd name="connsiteX411" fmla="*/ 304548 w 4637088"/>
                <a:gd name="connsiteY411" fmla="*/ 1537285 h 5500688"/>
                <a:gd name="connsiteX412" fmla="*/ 313430 w 4637088"/>
                <a:gd name="connsiteY412" fmla="*/ 1541099 h 5500688"/>
                <a:gd name="connsiteX413" fmla="*/ 322313 w 4637088"/>
                <a:gd name="connsiteY413" fmla="*/ 1544595 h 5500688"/>
                <a:gd name="connsiteX414" fmla="*/ 330878 w 4637088"/>
                <a:gd name="connsiteY414" fmla="*/ 1548091 h 5500688"/>
                <a:gd name="connsiteX415" fmla="*/ 339761 w 4637088"/>
                <a:gd name="connsiteY415" fmla="*/ 1551269 h 5500688"/>
                <a:gd name="connsiteX416" fmla="*/ 348326 w 4637088"/>
                <a:gd name="connsiteY416" fmla="*/ 1553811 h 5500688"/>
                <a:gd name="connsiteX417" fmla="*/ 356892 w 4637088"/>
                <a:gd name="connsiteY417" fmla="*/ 1556672 h 5500688"/>
                <a:gd name="connsiteX418" fmla="*/ 365457 w 4637088"/>
                <a:gd name="connsiteY418" fmla="*/ 1558896 h 5500688"/>
                <a:gd name="connsiteX419" fmla="*/ 374022 w 4637088"/>
                <a:gd name="connsiteY419" fmla="*/ 1560803 h 5500688"/>
                <a:gd name="connsiteX420" fmla="*/ 382588 w 4637088"/>
                <a:gd name="connsiteY420" fmla="*/ 1562392 h 5500688"/>
                <a:gd name="connsiteX421" fmla="*/ 374022 w 4637088"/>
                <a:gd name="connsiteY421" fmla="*/ 1571609 h 5500688"/>
                <a:gd name="connsiteX422" fmla="*/ 366409 w 4637088"/>
                <a:gd name="connsiteY422" fmla="*/ 1579236 h 5500688"/>
                <a:gd name="connsiteX423" fmla="*/ 360064 w 4637088"/>
                <a:gd name="connsiteY423" fmla="*/ 1584957 h 5500688"/>
                <a:gd name="connsiteX424" fmla="*/ 355623 w 4637088"/>
                <a:gd name="connsiteY424" fmla="*/ 1589088 h 5500688"/>
                <a:gd name="connsiteX425" fmla="*/ 348961 w 4637088"/>
                <a:gd name="connsiteY425" fmla="*/ 1587817 h 5500688"/>
                <a:gd name="connsiteX426" fmla="*/ 341664 w 4637088"/>
                <a:gd name="connsiteY426" fmla="*/ 1586863 h 5500688"/>
                <a:gd name="connsiteX427" fmla="*/ 333733 w 4637088"/>
                <a:gd name="connsiteY427" fmla="*/ 1585274 h 5500688"/>
                <a:gd name="connsiteX428" fmla="*/ 325485 w 4637088"/>
                <a:gd name="connsiteY428" fmla="*/ 1583368 h 5500688"/>
                <a:gd name="connsiteX429" fmla="*/ 316603 w 4637088"/>
                <a:gd name="connsiteY429" fmla="*/ 1580825 h 5500688"/>
                <a:gd name="connsiteX430" fmla="*/ 307085 w 4637088"/>
                <a:gd name="connsiteY430" fmla="*/ 1577965 h 5500688"/>
                <a:gd name="connsiteX431" fmla="*/ 297251 w 4637088"/>
                <a:gd name="connsiteY431" fmla="*/ 1575105 h 5500688"/>
                <a:gd name="connsiteX432" fmla="*/ 286782 w 4637088"/>
                <a:gd name="connsiteY432" fmla="*/ 1571291 h 5500688"/>
                <a:gd name="connsiteX433" fmla="*/ 275044 w 4637088"/>
                <a:gd name="connsiteY433" fmla="*/ 1567159 h 5500688"/>
                <a:gd name="connsiteX434" fmla="*/ 263307 w 4637088"/>
                <a:gd name="connsiteY434" fmla="*/ 1562392 h 5500688"/>
                <a:gd name="connsiteX435" fmla="*/ 250934 w 4637088"/>
                <a:gd name="connsiteY435" fmla="*/ 1557625 h 5500688"/>
                <a:gd name="connsiteX436" fmla="*/ 237293 w 4637088"/>
                <a:gd name="connsiteY436" fmla="*/ 1551587 h 5500688"/>
                <a:gd name="connsiteX437" fmla="*/ 223018 w 4637088"/>
                <a:gd name="connsiteY437" fmla="*/ 1545231 h 5500688"/>
                <a:gd name="connsiteX438" fmla="*/ 208425 w 4637088"/>
                <a:gd name="connsiteY438" fmla="*/ 1538239 h 5500688"/>
                <a:gd name="connsiteX439" fmla="*/ 192563 w 4637088"/>
                <a:gd name="connsiteY439" fmla="*/ 1530611 h 5500688"/>
                <a:gd name="connsiteX440" fmla="*/ 176066 w 4637088"/>
                <a:gd name="connsiteY440" fmla="*/ 1522348 h 5500688"/>
                <a:gd name="connsiteX441" fmla="*/ 161156 w 4637088"/>
                <a:gd name="connsiteY441" fmla="*/ 1514085 h 5500688"/>
                <a:gd name="connsiteX442" fmla="*/ 146881 w 4637088"/>
                <a:gd name="connsiteY442" fmla="*/ 1505822 h 5500688"/>
                <a:gd name="connsiteX443" fmla="*/ 133239 w 4637088"/>
                <a:gd name="connsiteY443" fmla="*/ 1497241 h 5500688"/>
                <a:gd name="connsiteX444" fmla="*/ 119916 w 4637088"/>
                <a:gd name="connsiteY444" fmla="*/ 1488343 h 5500688"/>
                <a:gd name="connsiteX445" fmla="*/ 107543 w 4637088"/>
                <a:gd name="connsiteY445" fmla="*/ 1479126 h 5500688"/>
                <a:gd name="connsiteX446" fmla="*/ 95805 w 4637088"/>
                <a:gd name="connsiteY446" fmla="*/ 1469910 h 5500688"/>
                <a:gd name="connsiteX447" fmla="*/ 84068 w 4637088"/>
                <a:gd name="connsiteY447" fmla="*/ 1460376 h 5500688"/>
                <a:gd name="connsiteX448" fmla="*/ 73599 w 4637088"/>
                <a:gd name="connsiteY448" fmla="*/ 1451159 h 5500688"/>
                <a:gd name="connsiteX449" fmla="*/ 63447 w 4637088"/>
                <a:gd name="connsiteY449" fmla="*/ 1442261 h 5500688"/>
                <a:gd name="connsiteX450" fmla="*/ 53930 w 4637088"/>
                <a:gd name="connsiteY450" fmla="*/ 1433362 h 5500688"/>
                <a:gd name="connsiteX451" fmla="*/ 45048 w 4637088"/>
                <a:gd name="connsiteY451" fmla="*/ 1424463 h 5500688"/>
                <a:gd name="connsiteX452" fmla="*/ 36799 w 4637088"/>
                <a:gd name="connsiteY452" fmla="*/ 1415882 h 5500688"/>
                <a:gd name="connsiteX453" fmla="*/ 29186 w 4637088"/>
                <a:gd name="connsiteY453" fmla="*/ 1407937 h 5500688"/>
                <a:gd name="connsiteX454" fmla="*/ 22206 w 4637088"/>
                <a:gd name="connsiteY454" fmla="*/ 1400310 h 5500688"/>
                <a:gd name="connsiteX455" fmla="*/ 10151 w 4637088"/>
                <a:gd name="connsiteY455" fmla="*/ 1386326 h 5500688"/>
                <a:gd name="connsiteX456" fmla="*/ 12055 w 4637088"/>
                <a:gd name="connsiteY456" fmla="*/ 1383148 h 5500688"/>
                <a:gd name="connsiteX457" fmla="*/ 11103 w 4637088"/>
                <a:gd name="connsiteY457" fmla="*/ 1379970 h 5500688"/>
                <a:gd name="connsiteX458" fmla="*/ 8248 w 4637088"/>
                <a:gd name="connsiteY458" fmla="*/ 1372025 h 5500688"/>
                <a:gd name="connsiteX459" fmla="*/ 6027 w 4637088"/>
                <a:gd name="connsiteY459" fmla="*/ 1366304 h 5500688"/>
                <a:gd name="connsiteX460" fmla="*/ 4441 w 4637088"/>
                <a:gd name="connsiteY460" fmla="*/ 1359630 h 5500688"/>
                <a:gd name="connsiteX461" fmla="*/ 2855 w 4637088"/>
                <a:gd name="connsiteY461" fmla="*/ 1352003 h 5500688"/>
                <a:gd name="connsiteX462" fmla="*/ 1269 w 4637088"/>
                <a:gd name="connsiteY462" fmla="*/ 1343740 h 5500688"/>
                <a:gd name="connsiteX463" fmla="*/ 317 w 4637088"/>
                <a:gd name="connsiteY463" fmla="*/ 1334523 h 5500688"/>
                <a:gd name="connsiteX464" fmla="*/ 0 w 4637088"/>
                <a:gd name="connsiteY464" fmla="*/ 1324989 h 5500688"/>
                <a:gd name="connsiteX465" fmla="*/ 0 w 4637088"/>
                <a:gd name="connsiteY465" fmla="*/ 1315137 h 5500688"/>
                <a:gd name="connsiteX466" fmla="*/ 317 w 4637088"/>
                <a:gd name="connsiteY466" fmla="*/ 1310052 h 5500688"/>
                <a:gd name="connsiteX467" fmla="*/ 952 w 4637088"/>
                <a:gd name="connsiteY467" fmla="*/ 1304967 h 5500688"/>
                <a:gd name="connsiteX468" fmla="*/ 1903 w 4637088"/>
                <a:gd name="connsiteY468" fmla="*/ 1299882 h 5500688"/>
                <a:gd name="connsiteX469" fmla="*/ 2855 w 4637088"/>
                <a:gd name="connsiteY469" fmla="*/ 1294480 h 5500688"/>
                <a:gd name="connsiteX470" fmla="*/ 4124 w 4637088"/>
                <a:gd name="connsiteY470" fmla="*/ 1289395 h 5500688"/>
                <a:gd name="connsiteX471" fmla="*/ 5710 w 4637088"/>
                <a:gd name="connsiteY471" fmla="*/ 1283992 h 5500688"/>
                <a:gd name="connsiteX472" fmla="*/ 7614 w 4637088"/>
                <a:gd name="connsiteY472" fmla="*/ 1278907 h 5500688"/>
                <a:gd name="connsiteX473" fmla="*/ 10151 w 4637088"/>
                <a:gd name="connsiteY473" fmla="*/ 1273504 h 5500688"/>
                <a:gd name="connsiteX474" fmla="*/ 12689 w 4637088"/>
                <a:gd name="connsiteY474" fmla="*/ 1268101 h 5500688"/>
                <a:gd name="connsiteX475" fmla="*/ 15227 w 4637088"/>
                <a:gd name="connsiteY475" fmla="*/ 1263334 h 5500688"/>
                <a:gd name="connsiteX476" fmla="*/ 2859208 w 4637088"/>
                <a:gd name="connsiteY476" fmla="*/ 0 h 5500688"/>
                <a:gd name="connsiteX477" fmla="*/ 2856984 w 4637088"/>
                <a:gd name="connsiteY477" fmla="*/ 19997 h 5500688"/>
                <a:gd name="connsiteX478" fmla="*/ 2855078 w 4637088"/>
                <a:gd name="connsiteY478" fmla="*/ 41263 h 5500688"/>
                <a:gd name="connsiteX479" fmla="*/ 2853172 w 4637088"/>
                <a:gd name="connsiteY479" fmla="*/ 66655 h 5500688"/>
                <a:gd name="connsiteX480" fmla="*/ 2851584 w 4637088"/>
                <a:gd name="connsiteY480" fmla="*/ 93952 h 5500688"/>
                <a:gd name="connsiteX481" fmla="*/ 2850949 w 4637088"/>
                <a:gd name="connsiteY481" fmla="*/ 107918 h 5500688"/>
                <a:gd name="connsiteX482" fmla="*/ 2850949 w 4637088"/>
                <a:gd name="connsiteY482" fmla="*/ 120931 h 5500688"/>
                <a:gd name="connsiteX483" fmla="*/ 2850631 w 4637088"/>
                <a:gd name="connsiteY483" fmla="*/ 133627 h 5500688"/>
                <a:gd name="connsiteX484" fmla="*/ 2850949 w 4637088"/>
                <a:gd name="connsiteY484" fmla="*/ 145054 h 5500688"/>
                <a:gd name="connsiteX485" fmla="*/ 2851902 w 4637088"/>
                <a:gd name="connsiteY485" fmla="*/ 155211 h 5500688"/>
                <a:gd name="connsiteX486" fmla="*/ 2852855 w 4637088"/>
                <a:gd name="connsiteY486" fmla="*/ 164098 h 5500688"/>
                <a:gd name="connsiteX487" fmla="*/ 2854761 w 4637088"/>
                <a:gd name="connsiteY487" fmla="*/ 172668 h 5500688"/>
                <a:gd name="connsiteX488" fmla="*/ 2856984 w 4637088"/>
                <a:gd name="connsiteY488" fmla="*/ 183460 h 5500688"/>
                <a:gd name="connsiteX489" fmla="*/ 2860479 w 4637088"/>
                <a:gd name="connsiteY489" fmla="*/ 195839 h 5500688"/>
                <a:gd name="connsiteX490" fmla="*/ 2864291 w 4637088"/>
                <a:gd name="connsiteY490" fmla="*/ 209487 h 5500688"/>
                <a:gd name="connsiteX491" fmla="*/ 2873186 w 4637088"/>
                <a:gd name="connsiteY491" fmla="*/ 239958 h 5500688"/>
                <a:gd name="connsiteX492" fmla="*/ 2883033 w 4637088"/>
                <a:gd name="connsiteY492" fmla="*/ 272333 h 5500688"/>
                <a:gd name="connsiteX493" fmla="*/ 2893834 w 4637088"/>
                <a:gd name="connsiteY493" fmla="*/ 304391 h 5500688"/>
                <a:gd name="connsiteX494" fmla="*/ 2903682 w 4637088"/>
                <a:gd name="connsiteY494" fmla="*/ 333910 h 5500688"/>
                <a:gd name="connsiteX495" fmla="*/ 2912577 w 4637088"/>
                <a:gd name="connsiteY495" fmla="*/ 358984 h 5500688"/>
                <a:gd name="connsiteX496" fmla="*/ 2919248 w 4637088"/>
                <a:gd name="connsiteY496" fmla="*/ 376759 h 5500688"/>
                <a:gd name="connsiteX497" fmla="*/ 2922107 w 4637088"/>
                <a:gd name="connsiteY497" fmla="*/ 383425 h 5500688"/>
                <a:gd name="connsiteX498" fmla="*/ 2924648 w 4637088"/>
                <a:gd name="connsiteY498" fmla="*/ 390725 h 5500688"/>
                <a:gd name="connsiteX499" fmla="*/ 2929731 w 4637088"/>
                <a:gd name="connsiteY499" fmla="*/ 405960 h 5500688"/>
                <a:gd name="connsiteX500" fmla="*/ 2938943 w 4637088"/>
                <a:gd name="connsiteY500" fmla="*/ 435796 h 5500688"/>
                <a:gd name="connsiteX501" fmla="*/ 2943708 w 4637088"/>
                <a:gd name="connsiteY501" fmla="*/ 449445 h 5500688"/>
                <a:gd name="connsiteX502" fmla="*/ 2946250 w 4637088"/>
                <a:gd name="connsiteY502" fmla="*/ 455793 h 5500688"/>
                <a:gd name="connsiteX503" fmla="*/ 2948791 w 4637088"/>
                <a:gd name="connsiteY503" fmla="*/ 461506 h 5500688"/>
                <a:gd name="connsiteX504" fmla="*/ 2951332 w 4637088"/>
                <a:gd name="connsiteY504" fmla="*/ 466585 h 5500688"/>
                <a:gd name="connsiteX505" fmla="*/ 2954509 w 4637088"/>
                <a:gd name="connsiteY505" fmla="*/ 471346 h 5500688"/>
                <a:gd name="connsiteX506" fmla="*/ 2957368 w 4637088"/>
                <a:gd name="connsiteY506" fmla="*/ 475154 h 5500688"/>
                <a:gd name="connsiteX507" fmla="*/ 2960545 w 4637088"/>
                <a:gd name="connsiteY507" fmla="*/ 478011 h 5500688"/>
                <a:gd name="connsiteX508" fmla="*/ 2964357 w 4637088"/>
                <a:gd name="connsiteY508" fmla="*/ 480550 h 5500688"/>
                <a:gd name="connsiteX509" fmla="*/ 2968804 w 4637088"/>
                <a:gd name="connsiteY509" fmla="*/ 482772 h 5500688"/>
                <a:gd name="connsiteX510" fmla="*/ 2974522 w 4637088"/>
                <a:gd name="connsiteY510" fmla="*/ 484994 h 5500688"/>
                <a:gd name="connsiteX511" fmla="*/ 2980558 w 4637088"/>
                <a:gd name="connsiteY511" fmla="*/ 486898 h 5500688"/>
                <a:gd name="connsiteX512" fmla="*/ 2987229 w 4637088"/>
                <a:gd name="connsiteY512" fmla="*/ 488803 h 5500688"/>
                <a:gd name="connsiteX513" fmla="*/ 2994535 w 4637088"/>
                <a:gd name="connsiteY513" fmla="*/ 490390 h 5500688"/>
                <a:gd name="connsiteX514" fmla="*/ 3002159 w 4637088"/>
                <a:gd name="connsiteY514" fmla="*/ 491977 h 5500688"/>
                <a:gd name="connsiteX515" fmla="*/ 3009783 w 4637088"/>
                <a:gd name="connsiteY515" fmla="*/ 492929 h 5500688"/>
                <a:gd name="connsiteX516" fmla="*/ 3025985 w 4637088"/>
                <a:gd name="connsiteY516" fmla="*/ 494834 h 5500688"/>
                <a:gd name="connsiteX517" fmla="*/ 3041868 w 4637088"/>
                <a:gd name="connsiteY517" fmla="*/ 496103 h 5500688"/>
                <a:gd name="connsiteX518" fmla="*/ 3056481 w 4637088"/>
                <a:gd name="connsiteY518" fmla="*/ 497055 h 5500688"/>
                <a:gd name="connsiteX519" fmla="*/ 3069505 w 4637088"/>
                <a:gd name="connsiteY519" fmla="*/ 497055 h 5500688"/>
                <a:gd name="connsiteX520" fmla="*/ 3083165 w 4637088"/>
                <a:gd name="connsiteY520" fmla="*/ 495786 h 5500688"/>
                <a:gd name="connsiteX521" fmla="*/ 3098731 w 4637088"/>
                <a:gd name="connsiteY521" fmla="*/ 494199 h 5500688"/>
                <a:gd name="connsiteX522" fmla="*/ 3115567 w 4637088"/>
                <a:gd name="connsiteY522" fmla="*/ 491977 h 5500688"/>
                <a:gd name="connsiteX523" fmla="*/ 3132404 w 4637088"/>
                <a:gd name="connsiteY523" fmla="*/ 489438 h 5500688"/>
                <a:gd name="connsiteX524" fmla="*/ 3160359 w 4637088"/>
                <a:gd name="connsiteY524" fmla="*/ 484994 h 5500688"/>
                <a:gd name="connsiteX525" fmla="*/ 3172112 w 4637088"/>
                <a:gd name="connsiteY525" fmla="*/ 483090 h 5500688"/>
                <a:gd name="connsiteX526" fmla="*/ 3175924 w 4637088"/>
                <a:gd name="connsiteY526" fmla="*/ 490707 h 5500688"/>
                <a:gd name="connsiteX527" fmla="*/ 3180689 w 4637088"/>
                <a:gd name="connsiteY527" fmla="*/ 498960 h 5500688"/>
                <a:gd name="connsiteX528" fmla="*/ 3186408 w 4637088"/>
                <a:gd name="connsiteY528" fmla="*/ 508799 h 5500688"/>
                <a:gd name="connsiteX529" fmla="*/ 3193396 w 4637088"/>
                <a:gd name="connsiteY529" fmla="*/ 519591 h 5500688"/>
                <a:gd name="connsiteX530" fmla="*/ 3197208 w 4637088"/>
                <a:gd name="connsiteY530" fmla="*/ 524987 h 5500688"/>
                <a:gd name="connsiteX531" fmla="*/ 3201338 w 4637088"/>
                <a:gd name="connsiteY531" fmla="*/ 530065 h 5500688"/>
                <a:gd name="connsiteX532" fmla="*/ 3205468 w 4637088"/>
                <a:gd name="connsiteY532" fmla="*/ 534827 h 5500688"/>
                <a:gd name="connsiteX533" fmla="*/ 3209597 w 4637088"/>
                <a:gd name="connsiteY533" fmla="*/ 539270 h 5500688"/>
                <a:gd name="connsiteX534" fmla="*/ 3214362 w 4637088"/>
                <a:gd name="connsiteY534" fmla="*/ 543396 h 5500688"/>
                <a:gd name="connsiteX535" fmla="*/ 3218492 w 4637088"/>
                <a:gd name="connsiteY535" fmla="*/ 546888 h 5500688"/>
                <a:gd name="connsiteX536" fmla="*/ 3225481 w 4637088"/>
                <a:gd name="connsiteY536" fmla="*/ 551649 h 5500688"/>
                <a:gd name="connsiteX537" fmla="*/ 3228340 w 4637088"/>
                <a:gd name="connsiteY537" fmla="*/ 554506 h 5500688"/>
                <a:gd name="connsiteX538" fmla="*/ 3228975 w 4637088"/>
                <a:gd name="connsiteY538" fmla="*/ 555140 h 5500688"/>
                <a:gd name="connsiteX539" fmla="*/ 3228975 w 4637088"/>
                <a:gd name="connsiteY539" fmla="*/ 555458 h 5500688"/>
                <a:gd name="connsiteX540" fmla="*/ 3228340 w 4637088"/>
                <a:gd name="connsiteY540" fmla="*/ 555458 h 5500688"/>
                <a:gd name="connsiteX541" fmla="*/ 3227387 w 4637088"/>
                <a:gd name="connsiteY541" fmla="*/ 555458 h 5500688"/>
                <a:gd name="connsiteX542" fmla="*/ 3224845 w 4637088"/>
                <a:gd name="connsiteY542" fmla="*/ 554506 h 5500688"/>
                <a:gd name="connsiteX543" fmla="*/ 3221986 w 4637088"/>
                <a:gd name="connsiteY543" fmla="*/ 553236 h 5500688"/>
                <a:gd name="connsiteX544" fmla="*/ 3218492 w 4637088"/>
                <a:gd name="connsiteY544" fmla="*/ 551966 h 5500688"/>
                <a:gd name="connsiteX545" fmla="*/ 3196255 w 4637088"/>
                <a:gd name="connsiteY545" fmla="*/ 632904 h 5500688"/>
                <a:gd name="connsiteX546" fmla="*/ 3177195 w 4637088"/>
                <a:gd name="connsiteY546" fmla="*/ 699242 h 5500688"/>
                <a:gd name="connsiteX547" fmla="*/ 3168936 w 4637088"/>
                <a:gd name="connsiteY547" fmla="*/ 728126 h 5500688"/>
                <a:gd name="connsiteX548" fmla="*/ 3162265 w 4637088"/>
                <a:gd name="connsiteY548" fmla="*/ 750979 h 5500688"/>
                <a:gd name="connsiteX549" fmla="*/ 3158453 w 4637088"/>
                <a:gd name="connsiteY549" fmla="*/ 761771 h 5500688"/>
                <a:gd name="connsiteX550" fmla="*/ 3153052 w 4637088"/>
                <a:gd name="connsiteY550" fmla="*/ 776371 h 5500688"/>
                <a:gd name="connsiteX551" fmla="*/ 3138122 w 4637088"/>
                <a:gd name="connsiteY551" fmla="*/ 814142 h 5500688"/>
                <a:gd name="connsiteX552" fmla="*/ 3097460 w 4637088"/>
                <a:gd name="connsiteY552" fmla="*/ 914442 h 5500688"/>
                <a:gd name="connsiteX553" fmla="*/ 3075223 w 4637088"/>
                <a:gd name="connsiteY553" fmla="*/ 970305 h 5500688"/>
                <a:gd name="connsiteX554" fmla="*/ 3063787 w 4637088"/>
                <a:gd name="connsiteY554" fmla="*/ 998554 h 5500688"/>
                <a:gd name="connsiteX555" fmla="*/ 3053304 w 4637088"/>
                <a:gd name="connsiteY555" fmla="*/ 1026803 h 5500688"/>
                <a:gd name="connsiteX556" fmla="*/ 3043456 w 4637088"/>
                <a:gd name="connsiteY556" fmla="*/ 1054100 h 5500688"/>
                <a:gd name="connsiteX557" fmla="*/ 3034244 w 4637088"/>
                <a:gd name="connsiteY557" fmla="*/ 1080127 h 5500688"/>
                <a:gd name="connsiteX558" fmla="*/ 3026302 w 4637088"/>
                <a:gd name="connsiteY558" fmla="*/ 1104885 h 5500688"/>
                <a:gd name="connsiteX559" fmla="*/ 3019313 w 4637088"/>
                <a:gd name="connsiteY559" fmla="*/ 1127420 h 5500688"/>
                <a:gd name="connsiteX560" fmla="*/ 2986594 w 4637088"/>
                <a:gd name="connsiteY560" fmla="*/ 1242321 h 5500688"/>
                <a:gd name="connsiteX561" fmla="*/ 2945932 w 4637088"/>
                <a:gd name="connsiteY561" fmla="*/ 1385470 h 5500688"/>
                <a:gd name="connsiteX562" fmla="*/ 2926236 w 4637088"/>
                <a:gd name="connsiteY562" fmla="*/ 1452760 h 5500688"/>
                <a:gd name="connsiteX563" fmla="*/ 2909082 w 4637088"/>
                <a:gd name="connsiteY563" fmla="*/ 1509576 h 5500688"/>
                <a:gd name="connsiteX564" fmla="*/ 2902411 w 4637088"/>
                <a:gd name="connsiteY564" fmla="*/ 1532746 h 5500688"/>
                <a:gd name="connsiteX565" fmla="*/ 2896375 w 4637088"/>
                <a:gd name="connsiteY565" fmla="*/ 1550838 h 5500688"/>
                <a:gd name="connsiteX566" fmla="*/ 2891928 w 4637088"/>
                <a:gd name="connsiteY566" fmla="*/ 1563534 h 5500688"/>
                <a:gd name="connsiteX567" fmla="*/ 2890340 w 4637088"/>
                <a:gd name="connsiteY567" fmla="*/ 1567661 h 5500688"/>
                <a:gd name="connsiteX568" fmla="*/ 2889069 w 4637088"/>
                <a:gd name="connsiteY568" fmla="*/ 1570200 h 5500688"/>
                <a:gd name="connsiteX569" fmla="*/ 2886845 w 4637088"/>
                <a:gd name="connsiteY569" fmla="*/ 1574009 h 5500688"/>
                <a:gd name="connsiteX570" fmla="*/ 2882716 w 4637088"/>
                <a:gd name="connsiteY570" fmla="*/ 1577817 h 5500688"/>
                <a:gd name="connsiteX571" fmla="*/ 2878268 w 4637088"/>
                <a:gd name="connsiteY571" fmla="*/ 1582261 h 5500688"/>
                <a:gd name="connsiteX572" fmla="*/ 2872868 w 4637088"/>
                <a:gd name="connsiteY572" fmla="*/ 1587022 h 5500688"/>
                <a:gd name="connsiteX573" fmla="*/ 2866832 w 4637088"/>
                <a:gd name="connsiteY573" fmla="*/ 1592101 h 5500688"/>
                <a:gd name="connsiteX574" fmla="*/ 2860161 w 4637088"/>
                <a:gd name="connsiteY574" fmla="*/ 1596862 h 5500688"/>
                <a:gd name="connsiteX575" fmla="*/ 2846501 w 4637088"/>
                <a:gd name="connsiteY575" fmla="*/ 1606701 h 5500688"/>
                <a:gd name="connsiteX576" fmla="*/ 2833477 w 4637088"/>
                <a:gd name="connsiteY576" fmla="*/ 1615589 h 5500688"/>
                <a:gd name="connsiteX577" fmla="*/ 2822041 w 4637088"/>
                <a:gd name="connsiteY577" fmla="*/ 1623206 h 5500688"/>
                <a:gd name="connsiteX578" fmla="*/ 2811558 w 4637088"/>
                <a:gd name="connsiteY578" fmla="*/ 1630189 h 5500688"/>
                <a:gd name="connsiteX579" fmla="*/ 2813146 w 4637088"/>
                <a:gd name="connsiteY579" fmla="*/ 1584483 h 5500688"/>
                <a:gd name="connsiteX580" fmla="*/ 2817593 w 4637088"/>
                <a:gd name="connsiteY580" fmla="*/ 1475613 h 5500688"/>
                <a:gd name="connsiteX581" fmla="*/ 2820453 w 4637088"/>
                <a:gd name="connsiteY581" fmla="*/ 1411498 h 5500688"/>
                <a:gd name="connsiteX582" fmla="*/ 2823947 w 4637088"/>
                <a:gd name="connsiteY582" fmla="*/ 1347064 h 5500688"/>
                <a:gd name="connsiteX583" fmla="*/ 2827124 w 4637088"/>
                <a:gd name="connsiteY583" fmla="*/ 1289297 h 5500688"/>
                <a:gd name="connsiteX584" fmla="*/ 2828712 w 4637088"/>
                <a:gd name="connsiteY584" fmla="*/ 1264222 h 5500688"/>
                <a:gd name="connsiteX585" fmla="*/ 2830300 w 4637088"/>
                <a:gd name="connsiteY585" fmla="*/ 1242321 h 5500688"/>
                <a:gd name="connsiteX586" fmla="*/ 2832524 w 4637088"/>
                <a:gd name="connsiteY586" fmla="*/ 1221055 h 5500688"/>
                <a:gd name="connsiteX587" fmla="*/ 2835383 w 4637088"/>
                <a:gd name="connsiteY587" fmla="*/ 1197249 h 5500688"/>
                <a:gd name="connsiteX588" fmla="*/ 2838877 w 4637088"/>
                <a:gd name="connsiteY588" fmla="*/ 1170905 h 5500688"/>
                <a:gd name="connsiteX589" fmla="*/ 2843325 w 4637088"/>
                <a:gd name="connsiteY589" fmla="*/ 1142656 h 5500688"/>
                <a:gd name="connsiteX590" fmla="*/ 2853172 w 4637088"/>
                <a:gd name="connsiteY590" fmla="*/ 1082349 h 5500688"/>
                <a:gd name="connsiteX591" fmla="*/ 2863338 w 4637088"/>
                <a:gd name="connsiteY591" fmla="*/ 1019820 h 5500688"/>
                <a:gd name="connsiteX592" fmla="*/ 2873186 w 4637088"/>
                <a:gd name="connsiteY592" fmla="*/ 958244 h 5500688"/>
                <a:gd name="connsiteX593" fmla="*/ 2877633 w 4637088"/>
                <a:gd name="connsiteY593" fmla="*/ 928725 h 5500688"/>
                <a:gd name="connsiteX594" fmla="*/ 2881127 w 4637088"/>
                <a:gd name="connsiteY594" fmla="*/ 901111 h 5500688"/>
                <a:gd name="connsiteX595" fmla="*/ 2884304 w 4637088"/>
                <a:gd name="connsiteY595" fmla="*/ 875401 h 5500688"/>
                <a:gd name="connsiteX596" fmla="*/ 2886528 w 4637088"/>
                <a:gd name="connsiteY596" fmla="*/ 852231 h 5500688"/>
                <a:gd name="connsiteX597" fmla="*/ 2887481 w 4637088"/>
                <a:gd name="connsiteY597" fmla="*/ 841757 h 5500688"/>
                <a:gd name="connsiteX598" fmla="*/ 2887798 w 4637088"/>
                <a:gd name="connsiteY598" fmla="*/ 832234 h 5500688"/>
                <a:gd name="connsiteX599" fmla="*/ 2888116 w 4637088"/>
                <a:gd name="connsiteY599" fmla="*/ 823030 h 5500688"/>
                <a:gd name="connsiteX600" fmla="*/ 2887798 w 4637088"/>
                <a:gd name="connsiteY600" fmla="*/ 815095 h 5500688"/>
                <a:gd name="connsiteX601" fmla="*/ 2886528 w 4637088"/>
                <a:gd name="connsiteY601" fmla="*/ 765580 h 5500688"/>
                <a:gd name="connsiteX602" fmla="*/ 2885892 w 4637088"/>
                <a:gd name="connsiteY602" fmla="*/ 735109 h 5500688"/>
                <a:gd name="connsiteX603" fmla="*/ 2885575 w 4637088"/>
                <a:gd name="connsiteY603" fmla="*/ 715747 h 5500688"/>
                <a:gd name="connsiteX604" fmla="*/ 2888116 w 4637088"/>
                <a:gd name="connsiteY604" fmla="*/ 710034 h 5500688"/>
                <a:gd name="connsiteX605" fmla="*/ 2890340 w 4637088"/>
                <a:gd name="connsiteY605" fmla="*/ 704003 h 5500688"/>
                <a:gd name="connsiteX606" fmla="*/ 2893199 w 4637088"/>
                <a:gd name="connsiteY606" fmla="*/ 696703 h 5500688"/>
                <a:gd name="connsiteX607" fmla="*/ 2895422 w 4637088"/>
                <a:gd name="connsiteY607" fmla="*/ 688768 h 5500688"/>
                <a:gd name="connsiteX608" fmla="*/ 2896058 w 4637088"/>
                <a:gd name="connsiteY608" fmla="*/ 684641 h 5500688"/>
                <a:gd name="connsiteX609" fmla="*/ 2896693 w 4637088"/>
                <a:gd name="connsiteY609" fmla="*/ 681150 h 5500688"/>
                <a:gd name="connsiteX610" fmla="*/ 2896693 w 4637088"/>
                <a:gd name="connsiteY610" fmla="*/ 677024 h 5500688"/>
                <a:gd name="connsiteX611" fmla="*/ 2896375 w 4637088"/>
                <a:gd name="connsiteY611" fmla="*/ 673850 h 5500688"/>
                <a:gd name="connsiteX612" fmla="*/ 2895740 w 4637088"/>
                <a:gd name="connsiteY612" fmla="*/ 670993 h 5500688"/>
                <a:gd name="connsiteX613" fmla="*/ 2894152 w 4637088"/>
                <a:gd name="connsiteY613" fmla="*/ 668136 h 5500688"/>
                <a:gd name="connsiteX614" fmla="*/ 2893516 w 4637088"/>
                <a:gd name="connsiteY614" fmla="*/ 666867 h 5500688"/>
                <a:gd name="connsiteX615" fmla="*/ 2893199 w 4637088"/>
                <a:gd name="connsiteY615" fmla="*/ 665597 h 5500688"/>
                <a:gd name="connsiteX616" fmla="*/ 2893199 w 4637088"/>
                <a:gd name="connsiteY616" fmla="*/ 664010 h 5500688"/>
                <a:gd name="connsiteX617" fmla="*/ 2893516 w 4637088"/>
                <a:gd name="connsiteY617" fmla="*/ 662106 h 5500688"/>
                <a:gd name="connsiteX618" fmla="*/ 2894787 w 4637088"/>
                <a:gd name="connsiteY618" fmla="*/ 657979 h 5500688"/>
                <a:gd name="connsiteX619" fmla="*/ 2896693 w 4637088"/>
                <a:gd name="connsiteY619" fmla="*/ 653536 h 5500688"/>
                <a:gd name="connsiteX620" fmla="*/ 2899552 w 4637088"/>
                <a:gd name="connsiteY620" fmla="*/ 648457 h 5500688"/>
                <a:gd name="connsiteX621" fmla="*/ 2903047 w 4637088"/>
                <a:gd name="connsiteY621" fmla="*/ 643061 h 5500688"/>
                <a:gd name="connsiteX622" fmla="*/ 2906859 w 4637088"/>
                <a:gd name="connsiteY622" fmla="*/ 637666 h 5500688"/>
                <a:gd name="connsiteX623" fmla="*/ 2911306 w 4637088"/>
                <a:gd name="connsiteY623" fmla="*/ 631952 h 5500688"/>
                <a:gd name="connsiteX624" fmla="*/ 2920201 w 4637088"/>
                <a:gd name="connsiteY624" fmla="*/ 621161 h 5500688"/>
                <a:gd name="connsiteX625" fmla="*/ 2928460 w 4637088"/>
                <a:gd name="connsiteY625" fmla="*/ 611004 h 5500688"/>
                <a:gd name="connsiteX626" fmla="*/ 2935131 w 4637088"/>
                <a:gd name="connsiteY626" fmla="*/ 602751 h 5500688"/>
                <a:gd name="connsiteX627" fmla="*/ 2937672 w 4637088"/>
                <a:gd name="connsiteY627" fmla="*/ 599260 h 5500688"/>
                <a:gd name="connsiteX628" fmla="*/ 2939261 w 4637088"/>
                <a:gd name="connsiteY628" fmla="*/ 597038 h 5500688"/>
                <a:gd name="connsiteX629" fmla="*/ 2942120 w 4637088"/>
                <a:gd name="connsiteY629" fmla="*/ 591959 h 5500688"/>
                <a:gd name="connsiteX630" fmla="*/ 2946250 w 4637088"/>
                <a:gd name="connsiteY630" fmla="*/ 586563 h 5500688"/>
                <a:gd name="connsiteX631" fmla="*/ 2950697 w 4637088"/>
                <a:gd name="connsiteY631" fmla="*/ 580215 h 5500688"/>
                <a:gd name="connsiteX632" fmla="*/ 2955780 w 4637088"/>
                <a:gd name="connsiteY632" fmla="*/ 573867 h 5500688"/>
                <a:gd name="connsiteX633" fmla="*/ 2964992 w 4637088"/>
                <a:gd name="connsiteY633" fmla="*/ 562441 h 5500688"/>
                <a:gd name="connsiteX634" fmla="*/ 2968804 w 4637088"/>
                <a:gd name="connsiteY634" fmla="*/ 558632 h 5500688"/>
                <a:gd name="connsiteX635" fmla="*/ 2971981 w 4637088"/>
                <a:gd name="connsiteY635" fmla="*/ 555458 h 5500688"/>
                <a:gd name="connsiteX636" fmla="*/ 2973569 w 4637088"/>
                <a:gd name="connsiteY636" fmla="*/ 554823 h 5500688"/>
                <a:gd name="connsiteX637" fmla="*/ 2976110 w 4637088"/>
                <a:gd name="connsiteY637" fmla="*/ 554188 h 5500688"/>
                <a:gd name="connsiteX638" fmla="*/ 2979605 w 4637088"/>
                <a:gd name="connsiteY638" fmla="*/ 553871 h 5500688"/>
                <a:gd name="connsiteX639" fmla="*/ 2983417 w 4637088"/>
                <a:gd name="connsiteY639" fmla="*/ 553871 h 5500688"/>
                <a:gd name="connsiteX640" fmla="*/ 2987864 w 4637088"/>
                <a:gd name="connsiteY640" fmla="*/ 554188 h 5500688"/>
                <a:gd name="connsiteX641" fmla="*/ 2992629 w 4637088"/>
                <a:gd name="connsiteY641" fmla="*/ 554506 h 5500688"/>
                <a:gd name="connsiteX642" fmla="*/ 2997712 w 4637088"/>
                <a:gd name="connsiteY642" fmla="*/ 555140 h 5500688"/>
                <a:gd name="connsiteX643" fmla="*/ 3002795 w 4637088"/>
                <a:gd name="connsiteY643" fmla="*/ 556093 h 5500688"/>
                <a:gd name="connsiteX644" fmla="*/ 3008513 w 4637088"/>
                <a:gd name="connsiteY644" fmla="*/ 557045 h 5500688"/>
                <a:gd name="connsiteX645" fmla="*/ 3013913 w 4637088"/>
                <a:gd name="connsiteY645" fmla="*/ 558632 h 5500688"/>
                <a:gd name="connsiteX646" fmla="*/ 3018678 w 4637088"/>
                <a:gd name="connsiteY646" fmla="*/ 560219 h 5500688"/>
                <a:gd name="connsiteX647" fmla="*/ 3023443 w 4637088"/>
                <a:gd name="connsiteY647" fmla="*/ 561806 h 5500688"/>
                <a:gd name="connsiteX648" fmla="*/ 3027573 w 4637088"/>
                <a:gd name="connsiteY648" fmla="*/ 563710 h 5500688"/>
                <a:gd name="connsiteX649" fmla="*/ 3031703 w 4637088"/>
                <a:gd name="connsiteY649" fmla="*/ 565615 h 5500688"/>
                <a:gd name="connsiteX650" fmla="*/ 3034562 w 4637088"/>
                <a:gd name="connsiteY650" fmla="*/ 568154 h 5500688"/>
                <a:gd name="connsiteX651" fmla="*/ 3036785 w 4637088"/>
                <a:gd name="connsiteY651" fmla="*/ 570693 h 5500688"/>
                <a:gd name="connsiteX652" fmla="*/ 3030114 w 4637088"/>
                <a:gd name="connsiteY652" fmla="*/ 562123 h 5500688"/>
                <a:gd name="connsiteX653" fmla="*/ 3023125 w 4637088"/>
                <a:gd name="connsiteY653" fmla="*/ 552919 h 5500688"/>
                <a:gd name="connsiteX654" fmla="*/ 3013278 w 4637088"/>
                <a:gd name="connsiteY654" fmla="*/ 542127 h 5500688"/>
                <a:gd name="connsiteX655" fmla="*/ 3002795 w 4637088"/>
                <a:gd name="connsiteY655" fmla="*/ 530700 h 5500688"/>
                <a:gd name="connsiteX656" fmla="*/ 2997394 w 4637088"/>
                <a:gd name="connsiteY656" fmla="*/ 525304 h 5500688"/>
                <a:gd name="connsiteX657" fmla="*/ 2991676 w 4637088"/>
                <a:gd name="connsiteY657" fmla="*/ 519908 h 5500688"/>
                <a:gd name="connsiteX658" fmla="*/ 2985641 w 4637088"/>
                <a:gd name="connsiteY658" fmla="*/ 515147 h 5500688"/>
                <a:gd name="connsiteX659" fmla="*/ 2980240 w 4637088"/>
                <a:gd name="connsiteY659" fmla="*/ 510704 h 5500688"/>
                <a:gd name="connsiteX660" fmla="*/ 2974522 w 4637088"/>
                <a:gd name="connsiteY660" fmla="*/ 507212 h 5500688"/>
                <a:gd name="connsiteX661" fmla="*/ 2969122 w 4637088"/>
                <a:gd name="connsiteY661" fmla="*/ 504356 h 5500688"/>
                <a:gd name="connsiteX662" fmla="*/ 2964357 w 4637088"/>
                <a:gd name="connsiteY662" fmla="*/ 501816 h 5500688"/>
                <a:gd name="connsiteX663" fmla="*/ 2959274 w 4637088"/>
                <a:gd name="connsiteY663" fmla="*/ 498960 h 5500688"/>
                <a:gd name="connsiteX664" fmla="*/ 2954827 w 4637088"/>
                <a:gd name="connsiteY664" fmla="*/ 495151 h 5500688"/>
                <a:gd name="connsiteX665" fmla="*/ 2950379 w 4637088"/>
                <a:gd name="connsiteY665" fmla="*/ 491977 h 5500688"/>
                <a:gd name="connsiteX666" fmla="*/ 2946250 w 4637088"/>
                <a:gd name="connsiteY666" fmla="*/ 487851 h 5500688"/>
                <a:gd name="connsiteX667" fmla="*/ 2942120 w 4637088"/>
                <a:gd name="connsiteY667" fmla="*/ 484042 h 5500688"/>
                <a:gd name="connsiteX668" fmla="*/ 2935131 w 4637088"/>
                <a:gd name="connsiteY668" fmla="*/ 476424 h 5500688"/>
                <a:gd name="connsiteX669" fmla="*/ 2929731 w 4637088"/>
                <a:gd name="connsiteY669" fmla="*/ 469124 h 5500688"/>
                <a:gd name="connsiteX670" fmla="*/ 2925283 w 4637088"/>
                <a:gd name="connsiteY670" fmla="*/ 463728 h 5500688"/>
                <a:gd name="connsiteX671" fmla="*/ 2921789 w 4637088"/>
                <a:gd name="connsiteY671" fmla="*/ 458015 h 5500688"/>
                <a:gd name="connsiteX672" fmla="*/ 2908765 w 4637088"/>
                <a:gd name="connsiteY672" fmla="*/ 457062 h 5500688"/>
                <a:gd name="connsiteX673" fmla="*/ 2895422 w 4637088"/>
                <a:gd name="connsiteY673" fmla="*/ 456428 h 5500688"/>
                <a:gd name="connsiteX674" fmla="*/ 2879221 w 4637088"/>
                <a:gd name="connsiteY674" fmla="*/ 456110 h 5500688"/>
                <a:gd name="connsiteX675" fmla="*/ 2870644 w 4637088"/>
                <a:gd name="connsiteY675" fmla="*/ 456428 h 5500688"/>
                <a:gd name="connsiteX676" fmla="*/ 2862385 w 4637088"/>
                <a:gd name="connsiteY676" fmla="*/ 456745 h 5500688"/>
                <a:gd name="connsiteX677" fmla="*/ 2854443 w 4637088"/>
                <a:gd name="connsiteY677" fmla="*/ 457062 h 5500688"/>
                <a:gd name="connsiteX678" fmla="*/ 2846819 w 4637088"/>
                <a:gd name="connsiteY678" fmla="*/ 458015 h 5500688"/>
                <a:gd name="connsiteX679" fmla="*/ 2839830 w 4637088"/>
                <a:gd name="connsiteY679" fmla="*/ 459284 h 5500688"/>
                <a:gd name="connsiteX680" fmla="*/ 2833795 w 4637088"/>
                <a:gd name="connsiteY680" fmla="*/ 460871 h 5500688"/>
                <a:gd name="connsiteX681" fmla="*/ 2830936 w 4637088"/>
                <a:gd name="connsiteY681" fmla="*/ 461823 h 5500688"/>
                <a:gd name="connsiteX682" fmla="*/ 2828712 w 4637088"/>
                <a:gd name="connsiteY682" fmla="*/ 463093 h 5500688"/>
                <a:gd name="connsiteX683" fmla="*/ 2826806 w 4637088"/>
                <a:gd name="connsiteY683" fmla="*/ 464363 h 5500688"/>
                <a:gd name="connsiteX684" fmla="*/ 2825535 w 4637088"/>
                <a:gd name="connsiteY684" fmla="*/ 465632 h 5500688"/>
                <a:gd name="connsiteX685" fmla="*/ 2822994 w 4637088"/>
                <a:gd name="connsiteY685" fmla="*/ 468806 h 5500688"/>
                <a:gd name="connsiteX686" fmla="*/ 2820453 w 4637088"/>
                <a:gd name="connsiteY686" fmla="*/ 472933 h 5500688"/>
                <a:gd name="connsiteX687" fmla="*/ 2818546 w 4637088"/>
                <a:gd name="connsiteY687" fmla="*/ 477059 h 5500688"/>
                <a:gd name="connsiteX688" fmla="*/ 2816958 w 4637088"/>
                <a:gd name="connsiteY688" fmla="*/ 482455 h 5500688"/>
                <a:gd name="connsiteX689" fmla="*/ 2815687 w 4637088"/>
                <a:gd name="connsiteY689" fmla="*/ 487851 h 5500688"/>
                <a:gd name="connsiteX690" fmla="*/ 2814417 w 4637088"/>
                <a:gd name="connsiteY690" fmla="*/ 494199 h 5500688"/>
                <a:gd name="connsiteX691" fmla="*/ 2813464 w 4637088"/>
                <a:gd name="connsiteY691" fmla="*/ 500547 h 5500688"/>
                <a:gd name="connsiteX692" fmla="*/ 2812828 w 4637088"/>
                <a:gd name="connsiteY692" fmla="*/ 507212 h 5500688"/>
                <a:gd name="connsiteX693" fmla="*/ 2811875 w 4637088"/>
                <a:gd name="connsiteY693" fmla="*/ 520543 h 5500688"/>
                <a:gd name="connsiteX694" fmla="*/ 2811558 w 4637088"/>
                <a:gd name="connsiteY694" fmla="*/ 534192 h 5500688"/>
                <a:gd name="connsiteX695" fmla="*/ 2811558 w 4637088"/>
                <a:gd name="connsiteY695" fmla="*/ 558314 h 5500688"/>
                <a:gd name="connsiteX696" fmla="*/ 2811240 w 4637088"/>
                <a:gd name="connsiteY696" fmla="*/ 563393 h 5500688"/>
                <a:gd name="connsiteX697" fmla="*/ 2810922 w 4637088"/>
                <a:gd name="connsiteY697" fmla="*/ 568789 h 5500688"/>
                <a:gd name="connsiteX698" fmla="*/ 2810287 w 4637088"/>
                <a:gd name="connsiteY698" fmla="*/ 574185 h 5500688"/>
                <a:gd name="connsiteX699" fmla="*/ 2809652 w 4637088"/>
                <a:gd name="connsiteY699" fmla="*/ 579898 h 5500688"/>
                <a:gd name="connsiteX700" fmla="*/ 2807428 w 4637088"/>
                <a:gd name="connsiteY700" fmla="*/ 591642 h 5500688"/>
                <a:gd name="connsiteX701" fmla="*/ 2804251 w 4637088"/>
                <a:gd name="connsiteY701" fmla="*/ 603386 h 5500688"/>
                <a:gd name="connsiteX702" fmla="*/ 2800439 w 4637088"/>
                <a:gd name="connsiteY702" fmla="*/ 615130 h 5500688"/>
                <a:gd name="connsiteX703" fmla="*/ 2795992 w 4637088"/>
                <a:gd name="connsiteY703" fmla="*/ 626239 h 5500688"/>
                <a:gd name="connsiteX704" fmla="*/ 2791545 w 4637088"/>
                <a:gd name="connsiteY704" fmla="*/ 637031 h 5500688"/>
                <a:gd name="connsiteX705" fmla="*/ 2786462 w 4637088"/>
                <a:gd name="connsiteY705" fmla="*/ 646870 h 5500688"/>
                <a:gd name="connsiteX706" fmla="*/ 2781379 w 4637088"/>
                <a:gd name="connsiteY706" fmla="*/ 657027 h 5500688"/>
                <a:gd name="connsiteX707" fmla="*/ 2775979 w 4637088"/>
                <a:gd name="connsiteY707" fmla="*/ 667819 h 5500688"/>
                <a:gd name="connsiteX708" fmla="*/ 2764860 w 4637088"/>
                <a:gd name="connsiteY708" fmla="*/ 690355 h 5500688"/>
                <a:gd name="connsiteX709" fmla="*/ 2759460 w 4637088"/>
                <a:gd name="connsiteY709" fmla="*/ 700829 h 5500688"/>
                <a:gd name="connsiteX710" fmla="*/ 2754695 w 4637088"/>
                <a:gd name="connsiteY710" fmla="*/ 710034 h 5500688"/>
                <a:gd name="connsiteX711" fmla="*/ 2749612 w 4637088"/>
                <a:gd name="connsiteY711" fmla="*/ 717651 h 5500688"/>
                <a:gd name="connsiteX712" fmla="*/ 2747389 w 4637088"/>
                <a:gd name="connsiteY712" fmla="*/ 720825 h 5500688"/>
                <a:gd name="connsiteX713" fmla="*/ 2745483 w 4637088"/>
                <a:gd name="connsiteY713" fmla="*/ 723365 h 5500688"/>
                <a:gd name="connsiteX714" fmla="*/ 2742624 w 4637088"/>
                <a:gd name="connsiteY714" fmla="*/ 725269 h 5500688"/>
                <a:gd name="connsiteX715" fmla="*/ 2739765 w 4637088"/>
                <a:gd name="connsiteY715" fmla="*/ 727491 h 5500688"/>
                <a:gd name="connsiteX716" fmla="*/ 2732458 w 4637088"/>
                <a:gd name="connsiteY716" fmla="*/ 732252 h 5500688"/>
                <a:gd name="connsiteX717" fmla="*/ 2723563 w 4637088"/>
                <a:gd name="connsiteY717" fmla="*/ 736696 h 5500688"/>
                <a:gd name="connsiteX718" fmla="*/ 2714033 w 4637088"/>
                <a:gd name="connsiteY718" fmla="*/ 741774 h 5500688"/>
                <a:gd name="connsiteX719" fmla="*/ 2704503 w 4637088"/>
                <a:gd name="connsiteY719" fmla="*/ 746535 h 5500688"/>
                <a:gd name="connsiteX720" fmla="*/ 2694973 w 4637088"/>
                <a:gd name="connsiteY720" fmla="*/ 752249 h 5500688"/>
                <a:gd name="connsiteX721" fmla="*/ 2690526 w 4637088"/>
                <a:gd name="connsiteY721" fmla="*/ 755105 h 5500688"/>
                <a:gd name="connsiteX722" fmla="*/ 2686714 w 4637088"/>
                <a:gd name="connsiteY722" fmla="*/ 758279 h 5500688"/>
                <a:gd name="connsiteX723" fmla="*/ 2683219 w 4637088"/>
                <a:gd name="connsiteY723" fmla="*/ 761453 h 5500688"/>
                <a:gd name="connsiteX724" fmla="*/ 2680043 w 4637088"/>
                <a:gd name="connsiteY724" fmla="*/ 764310 h 5500688"/>
                <a:gd name="connsiteX725" fmla="*/ 2677184 w 4637088"/>
                <a:gd name="connsiteY725" fmla="*/ 768436 h 5500688"/>
                <a:gd name="connsiteX726" fmla="*/ 2674007 w 4637088"/>
                <a:gd name="connsiteY726" fmla="*/ 772880 h 5500688"/>
                <a:gd name="connsiteX727" fmla="*/ 2671148 w 4637088"/>
                <a:gd name="connsiteY727" fmla="*/ 778276 h 5500688"/>
                <a:gd name="connsiteX728" fmla="*/ 2668289 w 4637088"/>
                <a:gd name="connsiteY728" fmla="*/ 783989 h 5500688"/>
                <a:gd name="connsiteX729" fmla="*/ 2664795 w 4637088"/>
                <a:gd name="connsiteY729" fmla="*/ 790337 h 5500688"/>
                <a:gd name="connsiteX730" fmla="*/ 2661936 w 4637088"/>
                <a:gd name="connsiteY730" fmla="*/ 797003 h 5500688"/>
                <a:gd name="connsiteX731" fmla="*/ 2656217 w 4637088"/>
                <a:gd name="connsiteY731" fmla="*/ 811286 h 5500688"/>
                <a:gd name="connsiteX732" fmla="*/ 2651452 w 4637088"/>
                <a:gd name="connsiteY732" fmla="*/ 825252 h 5500688"/>
                <a:gd name="connsiteX733" fmla="*/ 2648911 w 4637088"/>
                <a:gd name="connsiteY733" fmla="*/ 832234 h 5500688"/>
                <a:gd name="connsiteX734" fmla="*/ 2647323 w 4637088"/>
                <a:gd name="connsiteY734" fmla="*/ 838900 h 5500688"/>
                <a:gd name="connsiteX735" fmla="*/ 2645734 w 4637088"/>
                <a:gd name="connsiteY735" fmla="*/ 844931 h 5500688"/>
                <a:gd name="connsiteX736" fmla="*/ 2644781 w 4637088"/>
                <a:gd name="connsiteY736" fmla="*/ 850326 h 5500688"/>
                <a:gd name="connsiteX737" fmla="*/ 2644146 w 4637088"/>
                <a:gd name="connsiteY737" fmla="*/ 855405 h 5500688"/>
                <a:gd name="connsiteX738" fmla="*/ 2643828 w 4637088"/>
                <a:gd name="connsiteY738" fmla="*/ 859531 h 5500688"/>
                <a:gd name="connsiteX739" fmla="*/ 2643193 w 4637088"/>
                <a:gd name="connsiteY739" fmla="*/ 866832 h 5500688"/>
                <a:gd name="connsiteX740" fmla="*/ 2641605 w 4637088"/>
                <a:gd name="connsiteY740" fmla="*/ 880480 h 5500688"/>
                <a:gd name="connsiteX741" fmla="*/ 2635251 w 4637088"/>
                <a:gd name="connsiteY741" fmla="*/ 924917 h 5500688"/>
                <a:gd name="connsiteX742" fmla="*/ 2626357 w 4637088"/>
                <a:gd name="connsiteY742" fmla="*/ 987763 h 5500688"/>
                <a:gd name="connsiteX743" fmla="*/ 2615556 w 4637088"/>
                <a:gd name="connsiteY743" fmla="*/ 1063940 h 5500688"/>
                <a:gd name="connsiteX744" fmla="*/ 2603802 w 4637088"/>
                <a:gd name="connsiteY744" fmla="*/ 1148369 h 5500688"/>
                <a:gd name="connsiteX745" fmla="*/ 2598084 w 4637088"/>
                <a:gd name="connsiteY745" fmla="*/ 1192171 h 5500688"/>
                <a:gd name="connsiteX746" fmla="*/ 2592684 w 4637088"/>
                <a:gd name="connsiteY746" fmla="*/ 1236290 h 5500688"/>
                <a:gd name="connsiteX747" fmla="*/ 2587283 w 4637088"/>
                <a:gd name="connsiteY747" fmla="*/ 1279775 h 5500688"/>
                <a:gd name="connsiteX748" fmla="*/ 2582518 w 4637088"/>
                <a:gd name="connsiteY748" fmla="*/ 1322307 h 5500688"/>
                <a:gd name="connsiteX749" fmla="*/ 2578389 w 4637088"/>
                <a:gd name="connsiteY749" fmla="*/ 1362617 h 5500688"/>
                <a:gd name="connsiteX750" fmla="*/ 2574894 w 4637088"/>
                <a:gd name="connsiteY750" fmla="*/ 1401341 h 5500688"/>
                <a:gd name="connsiteX751" fmla="*/ 2563140 w 4637088"/>
                <a:gd name="connsiteY751" fmla="*/ 1549886 h 5500688"/>
                <a:gd name="connsiteX752" fmla="*/ 2552340 w 4637088"/>
                <a:gd name="connsiteY752" fmla="*/ 1684148 h 5500688"/>
                <a:gd name="connsiteX753" fmla="*/ 2542174 w 4637088"/>
                <a:gd name="connsiteY753" fmla="*/ 1819045 h 5500688"/>
                <a:gd name="connsiteX754" fmla="*/ 2539633 w 4637088"/>
                <a:gd name="connsiteY754" fmla="*/ 1819045 h 5500688"/>
                <a:gd name="connsiteX755" fmla="*/ 2531691 w 4637088"/>
                <a:gd name="connsiteY755" fmla="*/ 1819045 h 5500688"/>
                <a:gd name="connsiteX756" fmla="*/ 2520255 w 4637088"/>
                <a:gd name="connsiteY756" fmla="*/ 1819045 h 5500688"/>
                <a:gd name="connsiteX757" fmla="*/ 2513266 w 4637088"/>
                <a:gd name="connsiteY757" fmla="*/ 1819680 h 5500688"/>
                <a:gd name="connsiteX758" fmla="*/ 2505642 w 4637088"/>
                <a:gd name="connsiteY758" fmla="*/ 1820314 h 5500688"/>
                <a:gd name="connsiteX759" fmla="*/ 2497701 w 4637088"/>
                <a:gd name="connsiteY759" fmla="*/ 1821584 h 5500688"/>
                <a:gd name="connsiteX760" fmla="*/ 2489441 w 4637088"/>
                <a:gd name="connsiteY760" fmla="*/ 1822854 h 5500688"/>
                <a:gd name="connsiteX761" fmla="*/ 2481182 w 4637088"/>
                <a:gd name="connsiteY761" fmla="*/ 1825075 h 5500688"/>
                <a:gd name="connsiteX762" fmla="*/ 2473240 w 4637088"/>
                <a:gd name="connsiteY762" fmla="*/ 1827615 h 5500688"/>
                <a:gd name="connsiteX763" fmla="*/ 2464981 w 4637088"/>
                <a:gd name="connsiteY763" fmla="*/ 1830789 h 5500688"/>
                <a:gd name="connsiteX764" fmla="*/ 2461169 w 4637088"/>
                <a:gd name="connsiteY764" fmla="*/ 1832376 h 5500688"/>
                <a:gd name="connsiteX765" fmla="*/ 2457357 w 4637088"/>
                <a:gd name="connsiteY765" fmla="*/ 1834598 h 5500688"/>
                <a:gd name="connsiteX766" fmla="*/ 2453862 w 4637088"/>
                <a:gd name="connsiteY766" fmla="*/ 1836502 h 5500688"/>
                <a:gd name="connsiteX767" fmla="*/ 2450368 w 4637088"/>
                <a:gd name="connsiteY767" fmla="*/ 1839041 h 5500688"/>
                <a:gd name="connsiteX768" fmla="*/ 2446556 w 4637088"/>
                <a:gd name="connsiteY768" fmla="*/ 1841263 h 5500688"/>
                <a:gd name="connsiteX769" fmla="*/ 2443379 w 4637088"/>
                <a:gd name="connsiteY769" fmla="*/ 1844120 h 5500688"/>
                <a:gd name="connsiteX770" fmla="*/ 2436708 w 4637088"/>
                <a:gd name="connsiteY770" fmla="*/ 1850150 h 5500688"/>
                <a:gd name="connsiteX771" fmla="*/ 2429719 w 4637088"/>
                <a:gd name="connsiteY771" fmla="*/ 1857133 h 5500688"/>
                <a:gd name="connsiteX772" fmla="*/ 2413836 w 4637088"/>
                <a:gd name="connsiteY772" fmla="*/ 1873004 h 5500688"/>
                <a:gd name="connsiteX773" fmla="*/ 2379528 w 4637088"/>
                <a:gd name="connsiteY773" fmla="*/ 1908870 h 5500688"/>
                <a:gd name="connsiteX774" fmla="*/ 2362056 w 4637088"/>
                <a:gd name="connsiteY774" fmla="*/ 1926645 h 5500688"/>
                <a:gd name="connsiteX775" fmla="*/ 2344902 w 4637088"/>
                <a:gd name="connsiteY775" fmla="*/ 1943467 h 5500688"/>
                <a:gd name="connsiteX776" fmla="*/ 2336960 w 4637088"/>
                <a:gd name="connsiteY776" fmla="*/ 1950768 h 5500688"/>
                <a:gd name="connsiteX777" fmla="*/ 2329654 w 4637088"/>
                <a:gd name="connsiteY777" fmla="*/ 1957433 h 5500688"/>
                <a:gd name="connsiteX778" fmla="*/ 2322347 w 4637088"/>
                <a:gd name="connsiteY778" fmla="*/ 1963146 h 5500688"/>
                <a:gd name="connsiteX779" fmla="*/ 2315676 w 4637088"/>
                <a:gd name="connsiteY779" fmla="*/ 1967907 h 5500688"/>
                <a:gd name="connsiteX780" fmla="*/ 2309323 w 4637088"/>
                <a:gd name="connsiteY780" fmla="*/ 1972669 h 5500688"/>
                <a:gd name="connsiteX781" fmla="*/ 2302334 w 4637088"/>
                <a:gd name="connsiteY781" fmla="*/ 1977430 h 5500688"/>
                <a:gd name="connsiteX782" fmla="*/ 2295981 w 4637088"/>
                <a:gd name="connsiteY782" fmla="*/ 1982825 h 5500688"/>
                <a:gd name="connsiteX783" fmla="*/ 2288992 w 4637088"/>
                <a:gd name="connsiteY783" fmla="*/ 1988539 h 5500688"/>
                <a:gd name="connsiteX784" fmla="*/ 2275014 w 4637088"/>
                <a:gd name="connsiteY784" fmla="*/ 2000600 h 5500688"/>
                <a:gd name="connsiteX785" fmla="*/ 2261355 w 4637088"/>
                <a:gd name="connsiteY785" fmla="*/ 2012979 h 5500688"/>
                <a:gd name="connsiteX786" fmla="*/ 2235623 w 4637088"/>
                <a:gd name="connsiteY786" fmla="*/ 2036784 h 5500688"/>
                <a:gd name="connsiteX787" fmla="*/ 2223870 w 4637088"/>
                <a:gd name="connsiteY787" fmla="*/ 2046624 h 5500688"/>
                <a:gd name="connsiteX788" fmla="*/ 2219105 w 4637088"/>
                <a:gd name="connsiteY788" fmla="*/ 2050750 h 5500688"/>
                <a:gd name="connsiteX789" fmla="*/ 2214340 w 4637088"/>
                <a:gd name="connsiteY789" fmla="*/ 2054241 h 5500688"/>
                <a:gd name="connsiteX790" fmla="*/ 2204809 w 4637088"/>
                <a:gd name="connsiteY790" fmla="*/ 2061224 h 5500688"/>
                <a:gd name="connsiteX791" fmla="*/ 2194009 w 4637088"/>
                <a:gd name="connsiteY791" fmla="*/ 2068525 h 5500688"/>
                <a:gd name="connsiteX792" fmla="*/ 2182255 w 4637088"/>
                <a:gd name="connsiteY792" fmla="*/ 2075508 h 5500688"/>
                <a:gd name="connsiteX793" fmla="*/ 2175902 w 4637088"/>
                <a:gd name="connsiteY793" fmla="*/ 2079316 h 5500688"/>
                <a:gd name="connsiteX794" fmla="*/ 2169548 w 4637088"/>
                <a:gd name="connsiteY794" fmla="*/ 2082490 h 5500688"/>
                <a:gd name="connsiteX795" fmla="*/ 2162877 w 4637088"/>
                <a:gd name="connsiteY795" fmla="*/ 2085982 h 5500688"/>
                <a:gd name="connsiteX796" fmla="*/ 2156206 w 4637088"/>
                <a:gd name="connsiteY796" fmla="*/ 2088839 h 5500688"/>
                <a:gd name="connsiteX797" fmla="*/ 2148900 w 4637088"/>
                <a:gd name="connsiteY797" fmla="*/ 2091695 h 5500688"/>
                <a:gd name="connsiteX798" fmla="*/ 2141911 w 4637088"/>
                <a:gd name="connsiteY798" fmla="*/ 2094552 h 5500688"/>
                <a:gd name="connsiteX799" fmla="*/ 2134287 w 4637088"/>
                <a:gd name="connsiteY799" fmla="*/ 2096456 h 5500688"/>
                <a:gd name="connsiteX800" fmla="*/ 2126981 w 4637088"/>
                <a:gd name="connsiteY800" fmla="*/ 2098361 h 5500688"/>
                <a:gd name="connsiteX801" fmla="*/ 2119356 w 4637088"/>
                <a:gd name="connsiteY801" fmla="*/ 2099630 h 5500688"/>
                <a:gd name="connsiteX802" fmla="*/ 2111415 w 4637088"/>
                <a:gd name="connsiteY802" fmla="*/ 2100582 h 5500688"/>
                <a:gd name="connsiteX803" fmla="*/ 2097437 w 4637088"/>
                <a:gd name="connsiteY803" fmla="*/ 2102169 h 5500688"/>
                <a:gd name="connsiteX804" fmla="*/ 2085048 w 4637088"/>
                <a:gd name="connsiteY804" fmla="*/ 2103756 h 5500688"/>
                <a:gd name="connsiteX805" fmla="*/ 2074565 w 4637088"/>
                <a:gd name="connsiteY805" fmla="*/ 2105344 h 5500688"/>
                <a:gd name="connsiteX806" fmla="*/ 2065035 w 4637088"/>
                <a:gd name="connsiteY806" fmla="*/ 2106296 h 5500688"/>
                <a:gd name="connsiteX807" fmla="*/ 2060588 w 4637088"/>
                <a:gd name="connsiteY807" fmla="*/ 2106613 h 5500688"/>
                <a:gd name="connsiteX808" fmla="*/ 2055505 w 4637088"/>
                <a:gd name="connsiteY808" fmla="*/ 2106613 h 5500688"/>
                <a:gd name="connsiteX809" fmla="*/ 2050740 w 4637088"/>
                <a:gd name="connsiteY809" fmla="*/ 2106296 h 5500688"/>
                <a:gd name="connsiteX810" fmla="*/ 2046293 w 4637088"/>
                <a:gd name="connsiteY810" fmla="*/ 2105978 h 5500688"/>
                <a:gd name="connsiteX811" fmla="*/ 2040892 w 4637088"/>
                <a:gd name="connsiteY811" fmla="*/ 2105344 h 5500688"/>
                <a:gd name="connsiteX812" fmla="*/ 2035809 w 4637088"/>
                <a:gd name="connsiteY812" fmla="*/ 2104074 h 5500688"/>
                <a:gd name="connsiteX813" fmla="*/ 2030091 w 4637088"/>
                <a:gd name="connsiteY813" fmla="*/ 2102804 h 5500688"/>
                <a:gd name="connsiteX814" fmla="*/ 2023738 w 4637088"/>
                <a:gd name="connsiteY814" fmla="*/ 2100582 h 5500688"/>
                <a:gd name="connsiteX815" fmla="*/ 2011984 w 4637088"/>
                <a:gd name="connsiteY815" fmla="*/ 2096456 h 5500688"/>
                <a:gd name="connsiteX816" fmla="*/ 2001501 w 4637088"/>
                <a:gd name="connsiteY816" fmla="*/ 2092013 h 5500688"/>
                <a:gd name="connsiteX817" fmla="*/ 1992289 w 4637088"/>
                <a:gd name="connsiteY817" fmla="*/ 2087886 h 5500688"/>
                <a:gd name="connsiteX818" fmla="*/ 1984029 w 4637088"/>
                <a:gd name="connsiteY818" fmla="*/ 2084077 h 5500688"/>
                <a:gd name="connsiteX819" fmla="*/ 1970687 w 4637088"/>
                <a:gd name="connsiteY819" fmla="*/ 2077412 h 5500688"/>
                <a:gd name="connsiteX820" fmla="*/ 1965287 w 4637088"/>
                <a:gd name="connsiteY820" fmla="*/ 2074873 h 5500688"/>
                <a:gd name="connsiteX821" fmla="*/ 1960204 w 4637088"/>
                <a:gd name="connsiteY821" fmla="*/ 2072968 h 5500688"/>
                <a:gd name="connsiteX822" fmla="*/ 1957980 w 4637088"/>
                <a:gd name="connsiteY822" fmla="*/ 2072334 h 5500688"/>
                <a:gd name="connsiteX823" fmla="*/ 1955439 w 4637088"/>
                <a:gd name="connsiteY823" fmla="*/ 2071064 h 5500688"/>
                <a:gd name="connsiteX824" fmla="*/ 1953215 w 4637088"/>
                <a:gd name="connsiteY824" fmla="*/ 2069477 h 5500688"/>
                <a:gd name="connsiteX825" fmla="*/ 1950992 w 4637088"/>
                <a:gd name="connsiteY825" fmla="*/ 2067890 h 5500688"/>
                <a:gd name="connsiteX826" fmla="*/ 1946544 w 4637088"/>
                <a:gd name="connsiteY826" fmla="*/ 2064081 h 5500688"/>
                <a:gd name="connsiteX827" fmla="*/ 1942732 w 4637088"/>
                <a:gd name="connsiteY827" fmla="*/ 2060590 h 5500688"/>
                <a:gd name="connsiteX828" fmla="*/ 1939238 w 4637088"/>
                <a:gd name="connsiteY828" fmla="*/ 2057733 h 5500688"/>
                <a:gd name="connsiteX829" fmla="*/ 1937014 w 4637088"/>
                <a:gd name="connsiteY829" fmla="*/ 2056781 h 5500688"/>
                <a:gd name="connsiteX830" fmla="*/ 1935426 w 4637088"/>
                <a:gd name="connsiteY830" fmla="*/ 2056146 h 5500688"/>
                <a:gd name="connsiteX831" fmla="*/ 1934155 w 4637088"/>
                <a:gd name="connsiteY831" fmla="*/ 2056146 h 5500688"/>
                <a:gd name="connsiteX832" fmla="*/ 1932567 w 4637088"/>
                <a:gd name="connsiteY832" fmla="*/ 2056463 h 5500688"/>
                <a:gd name="connsiteX833" fmla="*/ 1931296 w 4637088"/>
                <a:gd name="connsiteY833" fmla="*/ 2057416 h 5500688"/>
                <a:gd name="connsiteX834" fmla="*/ 1930343 w 4637088"/>
                <a:gd name="connsiteY834" fmla="*/ 2059637 h 5500688"/>
                <a:gd name="connsiteX835" fmla="*/ 1925578 w 4637088"/>
                <a:gd name="connsiteY835" fmla="*/ 2066938 h 5500688"/>
                <a:gd name="connsiteX836" fmla="*/ 1923672 w 4637088"/>
                <a:gd name="connsiteY836" fmla="*/ 2070746 h 5500688"/>
                <a:gd name="connsiteX837" fmla="*/ 1921131 w 4637088"/>
                <a:gd name="connsiteY837" fmla="*/ 2073603 h 5500688"/>
                <a:gd name="connsiteX838" fmla="*/ 1918589 w 4637088"/>
                <a:gd name="connsiteY838" fmla="*/ 2075825 h 5500688"/>
                <a:gd name="connsiteX839" fmla="*/ 1916048 w 4637088"/>
                <a:gd name="connsiteY839" fmla="*/ 2078047 h 5500688"/>
                <a:gd name="connsiteX840" fmla="*/ 1914460 w 4637088"/>
                <a:gd name="connsiteY840" fmla="*/ 2078682 h 5500688"/>
                <a:gd name="connsiteX841" fmla="*/ 1912554 w 4637088"/>
                <a:gd name="connsiteY841" fmla="*/ 2078999 h 5500688"/>
                <a:gd name="connsiteX842" fmla="*/ 1910648 w 4637088"/>
                <a:gd name="connsiteY842" fmla="*/ 2079316 h 5500688"/>
                <a:gd name="connsiteX843" fmla="*/ 1908742 w 4637088"/>
                <a:gd name="connsiteY843" fmla="*/ 2079316 h 5500688"/>
                <a:gd name="connsiteX844" fmla="*/ 1906518 w 4637088"/>
                <a:gd name="connsiteY844" fmla="*/ 2079316 h 5500688"/>
                <a:gd name="connsiteX845" fmla="*/ 1903024 w 4637088"/>
                <a:gd name="connsiteY845" fmla="*/ 2078999 h 5500688"/>
                <a:gd name="connsiteX846" fmla="*/ 1895082 w 4637088"/>
                <a:gd name="connsiteY846" fmla="*/ 2077412 h 5500688"/>
                <a:gd name="connsiteX847" fmla="*/ 1874433 w 4637088"/>
                <a:gd name="connsiteY847" fmla="*/ 2072651 h 5500688"/>
                <a:gd name="connsiteX848" fmla="*/ 1862680 w 4637088"/>
                <a:gd name="connsiteY848" fmla="*/ 2070429 h 5500688"/>
                <a:gd name="connsiteX849" fmla="*/ 1849973 w 4637088"/>
                <a:gd name="connsiteY849" fmla="*/ 2068525 h 5500688"/>
                <a:gd name="connsiteX850" fmla="*/ 1843937 w 4637088"/>
                <a:gd name="connsiteY850" fmla="*/ 2067255 h 5500688"/>
                <a:gd name="connsiteX851" fmla="*/ 1837901 w 4637088"/>
                <a:gd name="connsiteY851" fmla="*/ 2066620 h 5500688"/>
                <a:gd name="connsiteX852" fmla="*/ 1831866 w 4637088"/>
                <a:gd name="connsiteY852" fmla="*/ 2066303 h 5500688"/>
                <a:gd name="connsiteX853" fmla="*/ 1825830 w 4637088"/>
                <a:gd name="connsiteY853" fmla="*/ 2066303 h 5500688"/>
                <a:gd name="connsiteX854" fmla="*/ 1822971 w 4637088"/>
                <a:gd name="connsiteY854" fmla="*/ 2066303 h 5500688"/>
                <a:gd name="connsiteX855" fmla="*/ 1820112 w 4637088"/>
                <a:gd name="connsiteY855" fmla="*/ 2065985 h 5500688"/>
                <a:gd name="connsiteX856" fmla="*/ 1812806 w 4637088"/>
                <a:gd name="connsiteY856" fmla="*/ 2064716 h 5500688"/>
                <a:gd name="connsiteX857" fmla="*/ 1804864 w 4637088"/>
                <a:gd name="connsiteY857" fmla="*/ 2062811 h 5500688"/>
                <a:gd name="connsiteX858" fmla="*/ 1795969 w 4637088"/>
                <a:gd name="connsiteY858" fmla="*/ 2059955 h 5500688"/>
                <a:gd name="connsiteX859" fmla="*/ 1786757 w 4637088"/>
                <a:gd name="connsiteY859" fmla="*/ 2056146 h 5500688"/>
                <a:gd name="connsiteX860" fmla="*/ 1776909 w 4637088"/>
                <a:gd name="connsiteY860" fmla="*/ 2052337 h 5500688"/>
                <a:gd name="connsiteX861" fmla="*/ 1766744 w 4637088"/>
                <a:gd name="connsiteY861" fmla="*/ 2047576 h 5500688"/>
                <a:gd name="connsiteX862" fmla="*/ 1756260 w 4637088"/>
                <a:gd name="connsiteY862" fmla="*/ 2043132 h 5500688"/>
                <a:gd name="connsiteX863" fmla="*/ 1745777 w 4637088"/>
                <a:gd name="connsiteY863" fmla="*/ 2037736 h 5500688"/>
                <a:gd name="connsiteX864" fmla="*/ 1735294 w 4637088"/>
                <a:gd name="connsiteY864" fmla="*/ 2032023 h 5500688"/>
                <a:gd name="connsiteX865" fmla="*/ 1725129 w 4637088"/>
                <a:gd name="connsiteY865" fmla="*/ 2026627 h 5500688"/>
                <a:gd name="connsiteX866" fmla="*/ 1715281 w 4637088"/>
                <a:gd name="connsiteY866" fmla="*/ 2020914 h 5500688"/>
                <a:gd name="connsiteX867" fmla="*/ 1705751 w 4637088"/>
                <a:gd name="connsiteY867" fmla="*/ 2015201 h 5500688"/>
                <a:gd name="connsiteX868" fmla="*/ 1696856 w 4637088"/>
                <a:gd name="connsiteY868" fmla="*/ 2009805 h 5500688"/>
                <a:gd name="connsiteX869" fmla="*/ 1688597 w 4637088"/>
                <a:gd name="connsiteY869" fmla="*/ 2004409 h 5500688"/>
                <a:gd name="connsiteX870" fmla="*/ 1680973 w 4637088"/>
                <a:gd name="connsiteY870" fmla="*/ 1999331 h 5500688"/>
                <a:gd name="connsiteX871" fmla="*/ 1662548 w 4637088"/>
                <a:gd name="connsiteY871" fmla="*/ 1986000 h 5500688"/>
                <a:gd name="connsiteX872" fmla="*/ 1637452 w 4637088"/>
                <a:gd name="connsiteY872" fmla="*/ 1966955 h 5500688"/>
                <a:gd name="connsiteX873" fmla="*/ 1607591 w 4637088"/>
                <a:gd name="connsiteY873" fmla="*/ 1944102 h 5500688"/>
                <a:gd name="connsiteX874" fmla="*/ 1575824 w 4637088"/>
                <a:gd name="connsiteY874" fmla="*/ 1919345 h 5500688"/>
                <a:gd name="connsiteX875" fmla="*/ 1544375 w 4637088"/>
                <a:gd name="connsiteY875" fmla="*/ 1894904 h 5500688"/>
                <a:gd name="connsiteX876" fmla="*/ 1515785 w 4637088"/>
                <a:gd name="connsiteY876" fmla="*/ 1871734 h 5500688"/>
                <a:gd name="connsiteX877" fmla="*/ 1491960 w 4637088"/>
                <a:gd name="connsiteY877" fmla="*/ 1852055 h 5500688"/>
                <a:gd name="connsiteX878" fmla="*/ 1482747 w 4637088"/>
                <a:gd name="connsiteY878" fmla="*/ 1844120 h 5500688"/>
                <a:gd name="connsiteX879" fmla="*/ 1475441 w 4637088"/>
                <a:gd name="connsiteY879" fmla="*/ 1837772 h 5500688"/>
                <a:gd name="connsiteX880" fmla="*/ 1469723 w 4637088"/>
                <a:gd name="connsiteY880" fmla="*/ 1832376 h 5500688"/>
                <a:gd name="connsiteX881" fmla="*/ 1464958 w 4637088"/>
                <a:gd name="connsiteY881" fmla="*/ 1827615 h 5500688"/>
                <a:gd name="connsiteX882" fmla="*/ 1460193 w 4637088"/>
                <a:gd name="connsiteY882" fmla="*/ 1822536 h 5500688"/>
                <a:gd name="connsiteX883" fmla="*/ 1456381 w 4637088"/>
                <a:gd name="connsiteY883" fmla="*/ 1818093 h 5500688"/>
                <a:gd name="connsiteX884" fmla="*/ 1452569 w 4637088"/>
                <a:gd name="connsiteY884" fmla="*/ 1813649 h 5500688"/>
                <a:gd name="connsiteX885" fmla="*/ 1449710 w 4637088"/>
                <a:gd name="connsiteY885" fmla="*/ 1809523 h 5500688"/>
                <a:gd name="connsiteX886" fmla="*/ 1447486 w 4637088"/>
                <a:gd name="connsiteY886" fmla="*/ 1805396 h 5500688"/>
                <a:gd name="connsiteX887" fmla="*/ 1445580 w 4637088"/>
                <a:gd name="connsiteY887" fmla="*/ 1801588 h 5500688"/>
                <a:gd name="connsiteX888" fmla="*/ 1443674 w 4637088"/>
                <a:gd name="connsiteY888" fmla="*/ 1798096 h 5500688"/>
                <a:gd name="connsiteX889" fmla="*/ 1442403 w 4637088"/>
                <a:gd name="connsiteY889" fmla="*/ 1794922 h 5500688"/>
                <a:gd name="connsiteX890" fmla="*/ 1441768 w 4637088"/>
                <a:gd name="connsiteY890" fmla="*/ 1791748 h 5500688"/>
                <a:gd name="connsiteX891" fmla="*/ 1441450 w 4637088"/>
                <a:gd name="connsiteY891" fmla="*/ 1788891 h 5500688"/>
                <a:gd name="connsiteX892" fmla="*/ 1441450 w 4637088"/>
                <a:gd name="connsiteY892" fmla="*/ 1786352 h 5500688"/>
                <a:gd name="connsiteX893" fmla="*/ 1442085 w 4637088"/>
                <a:gd name="connsiteY893" fmla="*/ 1784130 h 5500688"/>
                <a:gd name="connsiteX894" fmla="*/ 1443038 w 4637088"/>
                <a:gd name="connsiteY894" fmla="*/ 1782226 h 5500688"/>
                <a:gd name="connsiteX895" fmla="*/ 1443991 w 4637088"/>
                <a:gd name="connsiteY895" fmla="*/ 1780321 h 5500688"/>
                <a:gd name="connsiteX896" fmla="*/ 1451298 w 4637088"/>
                <a:gd name="connsiteY896" fmla="*/ 1772069 h 5500688"/>
                <a:gd name="connsiteX897" fmla="*/ 1466864 w 4637088"/>
                <a:gd name="connsiteY897" fmla="*/ 1755881 h 5500688"/>
                <a:gd name="connsiteX898" fmla="*/ 1488465 w 4637088"/>
                <a:gd name="connsiteY898" fmla="*/ 1732711 h 5500688"/>
                <a:gd name="connsiteX899" fmla="*/ 1514514 w 4637088"/>
                <a:gd name="connsiteY899" fmla="*/ 1705731 h 5500688"/>
                <a:gd name="connsiteX900" fmla="*/ 1528809 w 4637088"/>
                <a:gd name="connsiteY900" fmla="*/ 1691131 h 5500688"/>
                <a:gd name="connsiteX901" fmla="*/ 1543740 w 4637088"/>
                <a:gd name="connsiteY901" fmla="*/ 1676213 h 5500688"/>
                <a:gd name="connsiteX902" fmla="*/ 1559305 w 4637088"/>
                <a:gd name="connsiteY902" fmla="*/ 1661295 h 5500688"/>
                <a:gd name="connsiteX903" fmla="*/ 1574554 w 4637088"/>
                <a:gd name="connsiteY903" fmla="*/ 1646694 h 5500688"/>
                <a:gd name="connsiteX904" fmla="*/ 1590119 w 4637088"/>
                <a:gd name="connsiteY904" fmla="*/ 1632411 h 5500688"/>
                <a:gd name="connsiteX905" fmla="*/ 1605367 w 4637088"/>
                <a:gd name="connsiteY905" fmla="*/ 1619080 h 5500688"/>
                <a:gd name="connsiteX906" fmla="*/ 1620298 w 4637088"/>
                <a:gd name="connsiteY906" fmla="*/ 1606384 h 5500688"/>
                <a:gd name="connsiteX907" fmla="*/ 1634275 w 4637088"/>
                <a:gd name="connsiteY907" fmla="*/ 1595275 h 5500688"/>
                <a:gd name="connsiteX908" fmla="*/ 1666995 w 4637088"/>
                <a:gd name="connsiteY908" fmla="*/ 1570835 h 5500688"/>
                <a:gd name="connsiteX909" fmla="*/ 1707657 w 4637088"/>
                <a:gd name="connsiteY909" fmla="*/ 1540999 h 5500688"/>
                <a:gd name="connsiteX910" fmla="*/ 1799146 w 4637088"/>
                <a:gd name="connsiteY910" fmla="*/ 1474661 h 5500688"/>
                <a:gd name="connsiteX911" fmla="*/ 1884599 w 4637088"/>
                <a:gd name="connsiteY911" fmla="*/ 1413085 h 5500688"/>
                <a:gd name="connsiteX912" fmla="*/ 1917319 w 4637088"/>
                <a:gd name="connsiteY912" fmla="*/ 1389597 h 5500688"/>
                <a:gd name="connsiteX913" fmla="*/ 1938603 w 4637088"/>
                <a:gd name="connsiteY913" fmla="*/ 1374044 h 5500688"/>
                <a:gd name="connsiteX914" fmla="*/ 1943050 w 4637088"/>
                <a:gd name="connsiteY914" fmla="*/ 1370552 h 5500688"/>
                <a:gd name="connsiteX915" fmla="*/ 1948133 w 4637088"/>
                <a:gd name="connsiteY915" fmla="*/ 1366109 h 5500688"/>
                <a:gd name="connsiteX916" fmla="*/ 1959886 w 4637088"/>
                <a:gd name="connsiteY916" fmla="*/ 1354682 h 5500688"/>
                <a:gd name="connsiteX917" fmla="*/ 1974817 w 4637088"/>
                <a:gd name="connsiteY917" fmla="*/ 1340399 h 5500688"/>
                <a:gd name="connsiteX918" fmla="*/ 1991336 w 4637088"/>
                <a:gd name="connsiteY918" fmla="*/ 1323259 h 5500688"/>
                <a:gd name="connsiteX919" fmla="*/ 2009761 w 4637088"/>
                <a:gd name="connsiteY919" fmla="*/ 1303580 h 5500688"/>
                <a:gd name="connsiteX920" fmla="*/ 2029138 w 4637088"/>
                <a:gd name="connsiteY920" fmla="*/ 1282631 h 5500688"/>
                <a:gd name="connsiteX921" fmla="*/ 2049787 w 4637088"/>
                <a:gd name="connsiteY921" fmla="*/ 1260096 h 5500688"/>
                <a:gd name="connsiteX922" fmla="*/ 2070753 w 4637088"/>
                <a:gd name="connsiteY922" fmla="*/ 1237242 h 5500688"/>
                <a:gd name="connsiteX923" fmla="*/ 2112685 w 4637088"/>
                <a:gd name="connsiteY923" fmla="*/ 1189949 h 5500688"/>
                <a:gd name="connsiteX924" fmla="*/ 2151123 w 4637088"/>
                <a:gd name="connsiteY924" fmla="*/ 1145830 h 5500688"/>
                <a:gd name="connsiteX925" fmla="*/ 2167960 w 4637088"/>
                <a:gd name="connsiteY925" fmla="*/ 1125833 h 5500688"/>
                <a:gd name="connsiteX926" fmla="*/ 2183208 w 4637088"/>
                <a:gd name="connsiteY926" fmla="*/ 1107741 h 5500688"/>
                <a:gd name="connsiteX927" fmla="*/ 2195597 w 4637088"/>
                <a:gd name="connsiteY927" fmla="*/ 1092189 h 5500688"/>
                <a:gd name="connsiteX928" fmla="*/ 2205445 w 4637088"/>
                <a:gd name="connsiteY928" fmla="*/ 1079810 h 5500688"/>
                <a:gd name="connsiteX929" fmla="*/ 2227364 w 4637088"/>
                <a:gd name="connsiteY929" fmla="*/ 1050291 h 5500688"/>
                <a:gd name="connsiteX930" fmla="*/ 2257860 w 4637088"/>
                <a:gd name="connsiteY930" fmla="*/ 1007759 h 5500688"/>
                <a:gd name="connsiteX931" fmla="*/ 2295028 w 4637088"/>
                <a:gd name="connsiteY931" fmla="*/ 956022 h 5500688"/>
                <a:gd name="connsiteX932" fmla="*/ 2335372 w 4637088"/>
                <a:gd name="connsiteY932" fmla="*/ 899207 h 5500688"/>
                <a:gd name="connsiteX933" fmla="*/ 2376986 w 4637088"/>
                <a:gd name="connsiteY933" fmla="*/ 840170 h 5500688"/>
                <a:gd name="connsiteX934" fmla="*/ 2416695 w 4637088"/>
                <a:gd name="connsiteY934" fmla="*/ 783672 h 5500688"/>
                <a:gd name="connsiteX935" fmla="*/ 2451956 w 4637088"/>
                <a:gd name="connsiteY935" fmla="*/ 732887 h 5500688"/>
                <a:gd name="connsiteX936" fmla="*/ 2479911 w 4637088"/>
                <a:gd name="connsiteY936" fmla="*/ 691942 h 5500688"/>
                <a:gd name="connsiteX937" fmla="*/ 2506913 w 4637088"/>
                <a:gd name="connsiteY937" fmla="*/ 651314 h 5500688"/>
                <a:gd name="connsiteX938" fmla="*/ 2539633 w 4637088"/>
                <a:gd name="connsiteY938" fmla="*/ 602116 h 5500688"/>
                <a:gd name="connsiteX939" fmla="*/ 2575529 w 4637088"/>
                <a:gd name="connsiteY939" fmla="*/ 546570 h 5500688"/>
                <a:gd name="connsiteX940" fmla="*/ 2612697 w 4637088"/>
                <a:gd name="connsiteY940" fmla="*/ 489120 h 5500688"/>
                <a:gd name="connsiteX941" fmla="*/ 2648593 w 4637088"/>
                <a:gd name="connsiteY941" fmla="*/ 432305 h 5500688"/>
                <a:gd name="connsiteX942" fmla="*/ 2681313 w 4637088"/>
                <a:gd name="connsiteY942" fmla="*/ 380251 h 5500688"/>
                <a:gd name="connsiteX943" fmla="*/ 2708315 w 4637088"/>
                <a:gd name="connsiteY943" fmla="*/ 335814 h 5500688"/>
                <a:gd name="connsiteX944" fmla="*/ 2719434 w 4637088"/>
                <a:gd name="connsiteY944" fmla="*/ 317722 h 5500688"/>
                <a:gd name="connsiteX945" fmla="*/ 2727693 w 4637088"/>
                <a:gd name="connsiteY945" fmla="*/ 302804 h 5500688"/>
                <a:gd name="connsiteX946" fmla="*/ 2735317 w 4637088"/>
                <a:gd name="connsiteY946" fmla="*/ 287886 h 5500688"/>
                <a:gd name="connsiteX947" fmla="*/ 2743894 w 4637088"/>
                <a:gd name="connsiteY947" fmla="*/ 270429 h 5500688"/>
                <a:gd name="connsiteX948" fmla="*/ 2752789 w 4637088"/>
                <a:gd name="connsiteY948" fmla="*/ 250750 h 5500688"/>
                <a:gd name="connsiteX949" fmla="*/ 2762637 w 4637088"/>
                <a:gd name="connsiteY949" fmla="*/ 228849 h 5500688"/>
                <a:gd name="connsiteX950" fmla="*/ 2772167 w 4637088"/>
                <a:gd name="connsiteY950" fmla="*/ 205678 h 5500688"/>
                <a:gd name="connsiteX951" fmla="*/ 2782015 w 4637088"/>
                <a:gd name="connsiteY951" fmla="*/ 181555 h 5500688"/>
                <a:gd name="connsiteX952" fmla="*/ 2791862 w 4637088"/>
                <a:gd name="connsiteY952" fmla="*/ 157115 h 5500688"/>
                <a:gd name="connsiteX953" fmla="*/ 2801075 w 4637088"/>
                <a:gd name="connsiteY953" fmla="*/ 132993 h 5500688"/>
                <a:gd name="connsiteX954" fmla="*/ 2809969 w 4637088"/>
                <a:gd name="connsiteY954" fmla="*/ 109187 h 5500688"/>
                <a:gd name="connsiteX955" fmla="*/ 2818229 w 4637088"/>
                <a:gd name="connsiteY955" fmla="*/ 86334 h 5500688"/>
                <a:gd name="connsiteX956" fmla="*/ 2825853 w 4637088"/>
                <a:gd name="connsiteY956" fmla="*/ 65068 h 5500688"/>
                <a:gd name="connsiteX957" fmla="*/ 2832524 w 4637088"/>
                <a:gd name="connsiteY957" fmla="*/ 46341 h 5500688"/>
                <a:gd name="connsiteX958" fmla="*/ 2837924 w 4637088"/>
                <a:gd name="connsiteY958" fmla="*/ 29519 h 5500688"/>
                <a:gd name="connsiteX959" fmla="*/ 2842054 w 4637088"/>
                <a:gd name="connsiteY959" fmla="*/ 15870 h 5500688"/>
                <a:gd name="connsiteX960" fmla="*/ 2844195 w 4637088"/>
                <a:gd name="connsiteY960" fmla="*/ 7581 h 5500688"/>
                <a:gd name="connsiteX961" fmla="*/ 2832524 w 4637088"/>
                <a:gd name="connsiteY961" fmla="*/ 93000 h 5500688"/>
                <a:gd name="connsiteX962" fmla="*/ 2845231 w 4637088"/>
                <a:gd name="connsiteY962" fmla="*/ 0 h 5500688"/>
                <a:gd name="connsiteX963" fmla="*/ 2845231 w 4637088"/>
                <a:gd name="connsiteY963" fmla="*/ 2857 h 5500688"/>
                <a:gd name="connsiteX964" fmla="*/ 2844595 w 4637088"/>
                <a:gd name="connsiteY964" fmla="*/ 6031 h 5500688"/>
                <a:gd name="connsiteX965" fmla="*/ 2844195 w 4637088"/>
                <a:gd name="connsiteY965" fmla="*/ 7581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</a:cxnLst>
              <a:rect l="l" t="t" r="r" b="b"/>
              <a:pathLst>
                <a:path w="4637088" h="5500688">
                  <a:moveTo>
                    <a:pt x="2693957" y="5270500"/>
                  </a:moveTo>
                  <a:lnTo>
                    <a:pt x="2704442" y="5270500"/>
                  </a:lnTo>
                  <a:lnTo>
                    <a:pt x="2713973" y="5271133"/>
                  </a:lnTo>
                  <a:lnTo>
                    <a:pt x="2718421" y="5271765"/>
                  </a:lnTo>
                  <a:lnTo>
                    <a:pt x="2722551" y="5272397"/>
                  </a:lnTo>
                  <a:lnTo>
                    <a:pt x="2719057" y="5274611"/>
                  </a:lnTo>
                  <a:lnTo>
                    <a:pt x="2717150" y="5275876"/>
                  </a:lnTo>
                  <a:lnTo>
                    <a:pt x="2716197" y="5277140"/>
                  </a:lnTo>
                  <a:lnTo>
                    <a:pt x="2714609" y="5279670"/>
                  </a:lnTo>
                  <a:lnTo>
                    <a:pt x="2713338" y="5282832"/>
                  </a:lnTo>
                  <a:lnTo>
                    <a:pt x="2712702" y="5285994"/>
                  </a:lnTo>
                  <a:lnTo>
                    <a:pt x="2712702" y="5289788"/>
                  </a:lnTo>
                  <a:lnTo>
                    <a:pt x="2712702" y="5293266"/>
                  </a:lnTo>
                  <a:lnTo>
                    <a:pt x="2713020" y="5296744"/>
                  </a:lnTo>
                  <a:lnTo>
                    <a:pt x="2713655" y="5300539"/>
                  </a:lnTo>
                  <a:lnTo>
                    <a:pt x="2714609" y="5304333"/>
                  </a:lnTo>
                  <a:lnTo>
                    <a:pt x="2716833" y="5311605"/>
                  </a:lnTo>
                  <a:lnTo>
                    <a:pt x="2719692" y="5318561"/>
                  </a:lnTo>
                  <a:lnTo>
                    <a:pt x="2722234" y="5324253"/>
                  </a:lnTo>
                  <a:lnTo>
                    <a:pt x="2724458" y="5328680"/>
                  </a:lnTo>
                  <a:lnTo>
                    <a:pt x="2726364" y="5332474"/>
                  </a:lnTo>
                  <a:lnTo>
                    <a:pt x="2730494" y="5337533"/>
                  </a:lnTo>
                  <a:lnTo>
                    <a:pt x="2741614" y="5352394"/>
                  </a:lnTo>
                  <a:lnTo>
                    <a:pt x="2725729" y="5354924"/>
                  </a:lnTo>
                  <a:lnTo>
                    <a:pt x="2710161" y="5357769"/>
                  </a:lnTo>
                  <a:lnTo>
                    <a:pt x="2694593" y="5361247"/>
                  </a:lnTo>
                  <a:lnTo>
                    <a:pt x="2679978" y="5364409"/>
                  </a:lnTo>
                  <a:lnTo>
                    <a:pt x="2655832" y="5370101"/>
                  </a:lnTo>
                  <a:lnTo>
                    <a:pt x="2641217" y="5373579"/>
                  </a:lnTo>
                  <a:lnTo>
                    <a:pt x="2637722" y="5374528"/>
                  </a:lnTo>
                  <a:lnTo>
                    <a:pt x="2636451" y="5375476"/>
                  </a:lnTo>
                  <a:lnTo>
                    <a:pt x="2635816" y="5376425"/>
                  </a:lnTo>
                  <a:lnTo>
                    <a:pt x="2634863" y="5377057"/>
                  </a:lnTo>
                  <a:lnTo>
                    <a:pt x="2634545" y="5378006"/>
                  </a:lnTo>
                  <a:lnTo>
                    <a:pt x="2633909" y="5379903"/>
                  </a:lnTo>
                  <a:lnTo>
                    <a:pt x="2633909" y="5381800"/>
                  </a:lnTo>
                  <a:lnTo>
                    <a:pt x="2634545" y="5384329"/>
                  </a:lnTo>
                  <a:lnTo>
                    <a:pt x="2635816" y="5388756"/>
                  </a:lnTo>
                  <a:lnTo>
                    <a:pt x="2636451" y="5390653"/>
                  </a:lnTo>
                  <a:lnTo>
                    <a:pt x="2636769" y="5392867"/>
                  </a:lnTo>
                  <a:lnTo>
                    <a:pt x="2636769" y="5394764"/>
                  </a:lnTo>
                  <a:lnTo>
                    <a:pt x="2636133" y="5396029"/>
                  </a:lnTo>
                  <a:lnTo>
                    <a:pt x="2635498" y="5396661"/>
                  </a:lnTo>
                  <a:lnTo>
                    <a:pt x="2634545" y="5397293"/>
                  </a:lnTo>
                  <a:lnTo>
                    <a:pt x="2632321" y="5398242"/>
                  </a:lnTo>
                  <a:lnTo>
                    <a:pt x="2628826" y="5398558"/>
                  </a:lnTo>
                  <a:lnTo>
                    <a:pt x="2624378" y="5398558"/>
                  </a:lnTo>
                  <a:lnTo>
                    <a:pt x="2621201" y="5398558"/>
                  </a:lnTo>
                  <a:lnTo>
                    <a:pt x="2618024" y="5399191"/>
                  </a:lnTo>
                  <a:lnTo>
                    <a:pt x="2614529" y="5400139"/>
                  </a:lnTo>
                  <a:lnTo>
                    <a:pt x="2610399" y="5401720"/>
                  </a:lnTo>
                  <a:lnTo>
                    <a:pt x="2605951" y="5403617"/>
                  </a:lnTo>
                  <a:lnTo>
                    <a:pt x="2601185" y="5405514"/>
                  </a:lnTo>
                  <a:lnTo>
                    <a:pt x="2591018" y="5410890"/>
                  </a:lnTo>
                  <a:lnTo>
                    <a:pt x="2579898" y="5417213"/>
                  </a:lnTo>
                  <a:lnTo>
                    <a:pt x="2567825" y="5424486"/>
                  </a:lnTo>
                  <a:lnTo>
                    <a:pt x="2555752" y="5432391"/>
                  </a:lnTo>
                  <a:lnTo>
                    <a:pt x="2542726" y="5440612"/>
                  </a:lnTo>
                  <a:lnTo>
                    <a:pt x="2517626" y="5457370"/>
                  </a:lnTo>
                  <a:lnTo>
                    <a:pt x="2494433" y="5473496"/>
                  </a:lnTo>
                  <a:lnTo>
                    <a:pt x="2483313" y="5480452"/>
                  </a:lnTo>
                  <a:lnTo>
                    <a:pt x="2473782" y="5486460"/>
                  </a:lnTo>
                  <a:lnTo>
                    <a:pt x="2465521" y="5491519"/>
                  </a:lnTo>
                  <a:lnTo>
                    <a:pt x="2459167" y="5494997"/>
                  </a:lnTo>
                  <a:lnTo>
                    <a:pt x="2455672" y="5496578"/>
                  </a:lnTo>
                  <a:lnTo>
                    <a:pt x="2452177" y="5497526"/>
                  </a:lnTo>
                  <a:lnTo>
                    <a:pt x="2447730" y="5498475"/>
                  </a:lnTo>
                  <a:lnTo>
                    <a:pt x="2443599" y="5499107"/>
                  </a:lnTo>
                  <a:lnTo>
                    <a:pt x="2438516" y="5499740"/>
                  </a:lnTo>
                  <a:lnTo>
                    <a:pt x="2433432" y="5500372"/>
                  </a:lnTo>
                  <a:lnTo>
                    <a:pt x="2421995" y="5500688"/>
                  </a:lnTo>
                  <a:lnTo>
                    <a:pt x="2410239" y="5500056"/>
                  </a:lnTo>
                  <a:lnTo>
                    <a:pt x="2397849" y="5499107"/>
                  </a:lnTo>
                  <a:lnTo>
                    <a:pt x="2384505" y="5497210"/>
                  </a:lnTo>
                  <a:lnTo>
                    <a:pt x="2371796" y="5494364"/>
                  </a:lnTo>
                  <a:lnTo>
                    <a:pt x="2365442" y="5493100"/>
                  </a:lnTo>
                  <a:lnTo>
                    <a:pt x="2359088" y="5491202"/>
                  </a:lnTo>
                  <a:lnTo>
                    <a:pt x="2352733" y="5489305"/>
                  </a:lnTo>
                  <a:lnTo>
                    <a:pt x="2347014" y="5487092"/>
                  </a:lnTo>
                  <a:lnTo>
                    <a:pt x="2341296" y="5484879"/>
                  </a:lnTo>
                  <a:lnTo>
                    <a:pt x="2335577" y="5482349"/>
                  </a:lnTo>
                  <a:lnTo>
                    <a:pt x="2330493" y="5479820"/>
                  </a:lnTo>
                  <a:lnTo>
                    <a:pt x="2325410" y="5476658"/>
                  </a:lnTo>
                  <a:lnTo>
                    <a:pt x="2321280" y="5473812"/>
                  </a:lnTo>
                  <a:lnTo>
                    <a:pt x="2316832" y="5470650"/>
                  </a:lnTo>
                  <a:lnTo>
                    <a:pt x="2313337" y="5466856"/>
                  </a:lnTo>
                  <a:lnTo>
                    <a:pt x="2309842" y="5463378"/>
                  </a:lnTo>
                  <a:lnTo>
                    <a:pt x="2306983" y="5459267"/>
                  </a:lnTo>
                  <a:lnTo>
                    <a:pt x="2304759" y="5455473"/>
                  </a:lnTo>
                  <a:lnTo>
                    <a:pt x="2303170" y="5451046"/>
                  </a:lnTo>
                  <a:lnTo>
                    <a:pt x="2302217" y="5446936"/>
                  </a:lnTo>
                  <a:lnTo>
                    <a:pt x="2300946" y="5441560"/>
                  </a:lnTo>
                  <a:lnTo>
                    <a:pt x="2299675" y="5436501"/>
                  </a:lnTo>
                  <a:lnTo>
                    <a:pt x="2296498" y="5425751"/>
                  </a:lnTo>
                  <a:lnTo>
                    <a:pt x="2292685" y="5415000"/>
                  </a:lnTo>
                  <a:lnTo>
                    <a:pt x="2288237" y="5404566"/>
                  </a:lnTo>
                  <a:lnTo>
                    <a:pt x="2283472" y="5394131"/>
                  </a:lnTo>
                  <a:lnTo>
                    <a:pt x="2278706" y="5384329"/>
                  </a:lnTo>
                  <a:lnTo>
                    <a:pt x="2273305" y="5374528"/>
                  </a:lnTo>
                  <a:lnTo>
                    <a:pt x="2268539" y="5365990"/>
                  </a:lnTo>
                  <a:lnTo>
                    <a:pt x="2270128" y="5365674"/>
                  </a:lnTo>
                  <a:lnTo>
                    <a:pt x="2272034" y="5365358"/>
                  </a:lnTo>
                  <a:lnTo>
                    <a:pt x="2272670" y="5362512"/>
                  </a:lnTo>
                  <a:lnTo>
                    <a:pt x="2274258" y="5354607"/>
                  </a:lnTo>
                  <a:lnTo>
                    <a:pt x="2275211" y="5349548"/>
                  </a:lnTo>
                  <a:lnTo>
                    <a:pt x="2275847" y="5343541"/>
                  </a:lnTo>
                  <a:lnTo>
                    <a:pt x="2276482" y="5336901"/>
                  </a:lnTo>
                  <a:lnTo>
                    <a:pt x="2276482" y="5329944"/>
                  </a:lnTo>
                  <a:lnTo>
                    <a:pt x="2283154" y="5331525"/>
                  </a:lnTo>
                  <a:lnTo>
                    <a:pt x="2290779" y="5333423"/>
                  </a:lnTo>
                  <a:lnTo>
                    <a:pt x="2299040" y="5334687"/>
                  </a:lnTo>
                  <a:lnTo>
                    <a:pt x="2307300" y="5335952"/>
                  </a:lnTo>
                  <a:lnTo>
                    <a:pt x="2315879" y="5336584"/>
                  </a:lnTo>
                  <a:lnTo>
                    <a:pt x="2324774" y="5337217"/>
                  </a:lnTo>
                  <a:lnTo>
                    <a:pt x="2334306" y="5337533"/>
                  </a:lnTo>
                  <a:lnTo>
                    <a:pt x="2343520" y="5337217"/>
                  </a:lnTo>
                  <a:lnTo>
                    <a:pt x="2349556" y="5336584"/>
                  </a:lnTo>
                  <a:lnTo>
                    <a:pt x="2355593" y="5335952"/>
                  </a:lnTo>
                  <a:lnTo>
                    <a:pt x="2368619" y="5334055"/>
                  </a:lnTo>
                  <a:lnTo>
                    <a:pt x="2382281" y="5331209"/>
                  </a:lnTo>
                  <a:lnTo>
                    <a:pt x="2396578" y="5328047"/>
                  </a:lnTo>
                  <a:lnTo>
                    <a:pt x="2411510" y="5324569"/>
                  </a:lnTo>
                  <a:lnTo>
                    <a:pt x="2426760" y="5320459"/>
                  </a:lnTo>
                  <a:lnTo>
                    <a:pt x="2456943" y="5311605"/>
                  </a:lnTo>
                  <a:lnTo>
                    <a:pt x="2486173" y="5303384"/>
                  </a:lnTo>
                  <a:lnTo>
                    <a:pt x="2512225" y="5295796"/>
                  </a:lnTo>
                  <a:lnTo>
                    <a:pt x="2523663" y="5292950"/>
                  </a:lnTo>
                  <a:lnTo>
                    <a:pt x="2533830" y="5291053"/>
                  </a:lnTo>
                  <a:lnTo>
                    <a:pt x="2542726" y="5289472"/>
                  </a:lnTo>
                  <a:lnTo>
                    <a:pt x="2546538" y="5289156"/>
                  </a:lnTo>
                  <a:lnTo>
                    <a:pt x="2549715" y="5289156"/>
                  </a:lnTo>
                  <a:lnTo>
                    <a:pt x="2556705" y="5288523"/>
                  </a:lnTo>
                  <a:lnTo>
                    <a:pt x="2564966" y="5287891"/>
                  </a:lnTo>
                  <a:lnTo>
                    <a:pt x="2574179" y="5286626"/>
                  </a:lnTo>
                  <a:lnTo>
                    <a:pt x="2584664" y="5285045"/>
                  </a:lnTo>
                  <a:lnTo>
                    <a:pt x="2632639" y="5277456"/>
                  </a:lnTo>
                  <a:lnTo>
                    <a:pt x="2658056" y="5273978"/>
                  </a:lnTo>
                  <a:lnTo>
                    <a:pt x="2670446" y="5272714"/>
                  </a:lnTo>
                  <a:lnTo>
                    <a:pt x="2682202" y="5271133"/>
                  </a:lnTo>
                  <a:close/>
                  <a:moveTo>
                    <a:pt x="349103" y="4651375"/>
                  </a:moveTo>
                  <a:lnTo>
                    <a:pt x="353870" y="4675210"/>
                  </a:lnTo>
                  <a:lnTo>
                    <a:pt x="357048" y="4687604"/>
                  </a:lnTo>
                  <a:lnTo>
                    <a:pt x="360227" y="4700316"/>
                  </a:lnTo>
                  <a:lnTo>
                    <a:pt x="363723" y="4712710"/>
                  </a:lnTo>
                  <a:lnTo>
                    <a:pt x="367536" y="4725104"/>
                  </a:lnTo>
                  <a:lnTo>
                    <a:pt x="371350" y="4736862"/>
                  </a:lnTo>
                  <a:lnTo>
                    <a:pt x="375800" y="4747985"/>
                  </a:lnTo>
                  <a:lnTo>
                    <a:pt x="385017" y="4770548"/>
                  </a:lnTo>
                  <a:lnTo>
                    <a:pt x="395187" y="4794065"/>
                  </a:lnTo>
                  <a:lnTo>
                    <a:pt x="405357" y="4817899"/>
                  </a:lnTo>
                  <a:lnTo>
                    <a:pt x="416163" y="4841416"/>
                  </a:lnTo>
                  <a:lnTo>
                    <a:pt x="426651" y="4863980"/>
                  </a:lnTo>
                  <a:lnTo>
                    <a:pt x="436186" y="4883683"/>
                  </a:lnTo>
                  <a:lnTo>
                    <a:pt x="445084" y="4900526"/>
                  </a:lnTo>
                  <a:lnTo>
                    <a:pt x="448898" y="4907835"/>
                  </a:lnTo>
                  <a:lnTo>
                    <a:pt x="452712" y="4913555"/>
                  </a:lnTo>
                  <a:lnTo>
                    <a:pt x="457797" y="4921183"/>
                  </a:lnTo>
                  <a:lnTo>
                    <a:pt x="463836" y="4929445"/>
                  </a:lnTo>
                  <a:lnTo>
                    <a:pt x="476231" y="4945971"/>
                  </a:lnTo>
                  <a:lnTo>
                    <a:pt x="481952" y="4954551"/>
                  </a:lnTo>
                  <a:lnTo>
                    <a:pt x="487672" y="4963131"/>
                  </a:lnTo>
                  <a:lnTo>
                    <a:pt x="492440" y="4971712"/>
                  </a:lnTo>
                  <a:lnTo>
                    <a:pt x="494664" y="4976161"/>
                  </a:lnTo>
                  <a:lnTo>
                    <a:pt x="496889" y="4980610"/>
                  </a:lnTo>
                  <a:lnTo>
                    <a:pt x="472735" y="4983152"/>
                  </a:lnTo>
                  <a:lnTo>
                    <a:pt x="433007" y="4987284"/>
                  </a:lnTo>
                  <a:lnTo>
                    <a:pt x="410442" y="4989191"/>
                  </a:lnTo>
                  <a:lnTo>
                    <a:pt x="387877" y="4991097"/>
                  </a:lnTo>
                  <a:lnTo>
                    <a:pt x="366901" y="4992686"/>
                  </a:lnTo>
                  <a:lnTo>
                    <a:pt x="349103" y="4993957"/>
                  </a:lnTo>
                  <a:lnTo>
                    <a:pt x="331305" y="4994275"/>
                  </a:lnTo>
                  <a:lnTo>
                    <a:pt x="322088" y="4994275"/>
                  </a:lnTo>
                  <a:lnTo>
                    <a:pt x="313189" y="4993957"/>
                  </a:lnTo>
                  <a:lnTo>
                    <a:pt x="303972" y="4993004"/>
                  </a:lnTo>
                  <a:lnTo>
                    <a:pt x="294756" y="4992051"/>
                  </a:lnTo>
                  <a:lnTo>
                    <a:pt x="285857" y="4990779"/>
                  </a:lnTo>
                  <a:lnTo>
                    <a:pt x="276958" y="4989191"/>
                  </a:lnTo>
                  <a:lnTo>
                    <a:pt x="268377" y="4986966"/>
                  </a:lnTo>
                  <a:lnTo>
                    <a:pt x="259795" y="4983788"/>
                  </a:lnTo>
                  <a:lnTo>
                    <a:pt x="251850" y="4980610"/>
                  </a:lnTo>
                  <a:lnTo>
                    <a:pt x="247718" y="4978386"/>
                  </a:lnTo>
                  <a:lnTo>
                    <a:pt x="243904" y="4976161"/>
                  </a:lnTo>
                  <a:lnTo>
                    <a:pt x="240091" y="4973936"/>
                  </a:lnTo>
                  <a:lnTo>
                    <a:pt x="236595" y="4971394"/>
                  </a:lnTo>
                  <a:lnTo>
                    <a:pt x="233099" y="4968852"/>
                  </a:lnTo>
                  <a:lnTo>
                    <a:pt x="229603" y="4965674"/>
                  </a:lnTo>
                  <a:lnTo>
                    <a:pt x="226424" y="4962814"/>
                  </a:lnTo>
                  <a:lnTo>
                    <a:pt x="222928" y="4959318"/>
                  </a:lnTo>
                  <a:lnTo>
                    <a:pt x="220068" y="4955822"/>
                  </a:lnTo>
                  <a:lnTo>
                    <a:pt x="217208" y="4952009"/>
                  </a:lnTo>
                  <a:lnTo>
                    <a:pt x="214347" y="4947877"/>
                  </a:lnTo>
                  <a:lnTo>
                    <a:pt x="211805" y="4943428"/>
                  </a:lnTo>
                  <a:lnTo>
                    <a:pt x="209262" y="4938343"/>
                  </a:lnTo>
                  <a:lnTo>
                    <a:pt x="207037" y="4933259"/>
                  </a:lnTo>
                  <a:lnTo>
                    <a:pt x="204495" y="4927856"/>
                  </a:lnTo>
                  <a:lnTo>
                    <a:pt x="202270" y="4921818"/>
                  </a:lnTo>
                  <a:lnTo>
                    <a:pt x="198456" y="4909424"/>
                  </a:lnTo>
                  <a:lnTo>
                    <a:pt x="194642" y="4895759"/>
                  </a:lnTo>
                  <a:lnTo>
                    <a:pt x="191464" y="4881776"/>
                  </a:lnTo>
                  <a:lnTo>
                    <a:pt x="188604" y="4866840"/>
                  </a:lnTo>
                  <a:lnTo>
                    <a:pt x="186379" y="4851586"/>
                  </a:lnTo>
                  <a:lnTo>
                    <a:pt x="184472" y="4836014"/>
                  </a:lnTo>
                  <a:lnTo>
                    <a:pt x="183201" y="4820442"/>
                  </a:lnTo>
                  <a:lnTo>
                    <a:pt x="181930" y="4804870"/>
                  </a:lnTo>
                  <a:lnTo>
                    <a:pt x="181294" y="4789616"/>
                  </a:lnTo>
                  <a:lnTo>
                    <a:pt x="180976" y="4774679"/>
                  </a:lnTo>
                  <a:lnTo>
                    <a:pt x="180976" y="4760696"/>
                  </a:lnTo>
                  <a:lnTo>
                    <a:pt x="181294" y="4747349"/>
                  </a:lnTo>
                  <a:lnTo>
                    <a:pt x="182247" y="4734955"/>
                  </a:lnTo>
                  <a:lnTo>
                    <a:pt x="182883" y="4728917"/>
                  </a:lnTo>
                  <a:lnTo>
                    <a:pt x="183519" y="4723515"/>
                  </a:lnTo>
                  <a:lnTo>
                    <a:pt x="184472" y="4718112"/>
                  </a:lnTo>
                  <a:lnTo>
                    <a:pt x="185743" y="4713027"/>
                  </a:lnTo>
                  <a:lnTo>
                    <a:pt x="187333" y="4707943"/>
                  </a:lnTo>
                  <a:lnTo>
                    <a:pt x="188922" y="4702858"/>
                  </a:lnTo>
                  <a:lnTo>
                    <a:pt x="190829" y="4698091"/>
                  </a:lnTo>
                  <a:lnTo>
                    <a:pt x="192735" y="4693960"/>
                  </a:lnTo>
                  <a:lnTo>
                    <a:pt x="196867" y="4685379"/>
                  </a:lnTo>
                  <a:lnTo>
                    <a:pt x="201634" y="4677434"/>
                  </a:lnTo>
                  <a:lnTo>
                    <a:pt x="206402" y="4670125"/>
                  </a:lnTo>
                  <a:lnTo>
                    <a:pt x="211487" y="4664087"/>
                  </a:lnTo>
                  <a:lnTo>
                    <a:pt x="215618" y="4663769"/>
                  </a:lnTo>
                  <a:lnTo>
                    <a:pt x="218797" y="4663769"/>
                  </a:lnTo>
                  <a:lnTo>
                    <a:pt x="221657" y="4664087"/>
                  </a:lnTo>
                  <a:lnTo>
                    <a:pt x="223564" y="4664723"/>
                  </a:lnTo>
                  <a:lnTo>
                    <a:pt x="229920" y="4666947"/>
                  </a:lnTo>
                  <a:lnTo>
                    <a:pt x="238819" y="4669172"/>
                  </a:lnTo>
                  <a:lnTo>
                    <a:pt x="249943" y="4671396"/>
                  </a:lnTo>
                  <a:lnTo>
                    <a:pt x="255982" y="4672667"/>
                  </a:lnTo>
                  <a:lnTo>
                    <a:pt x="262656" y="4673303"/>
                  </a:lnTo>
                  <a:lnTo>
                    <a:pt x="269330" y="4673939"/>
                  </a:lnTo>
                  <a:lnTo>
                    <a:pt x="276322" y="4674256"/>
                  </a:lnTo>
                  <a:lnTo>
                    <a:pt x="282679" y="4674256"/>
                  </a:lnTo>
                  <a:lnTo>
                    <a:pt x="289671" y="4673939"/>
                  </a:lnTo>
                  <a:lnTo>
                    <a:pt x="296345" y="4673303"/>
                  </a:lnTo>
                  <a:lnTo>
                    <a:pt x="302701" y="4671714"/>
                  </a:lnTo>
                  <a:lnTo>
                    <a:pt x="308422" y="4670125"/>
                  </a:lnTo>
                  <a:lnTo>
                    <a:pt x="314143" y="4667901"/>
                  </a:lnTo>
                  <a:close/>
                  <a:moveTo>
                    <a:pt x="4318318" y="1546225"/>
                  </a:moveTo>
                  <a:lnTo>
                    <a:pt x="4316413" y="1554807"/>
                  </a:lnTo>
                  <a:lnTo>
                    <a:pt x="4314825" y="1563389"/>
                  </a:lnTo>
                  <a:lnTo>
                    <a:pt x="4313555" y="1572288"/>
                  </a:lnTo>
                  <a:lnTo>
                    <a:pt x="4312285" y="1581188"/>
                  </a:lnTo>
                  <a:lnTo>
                    <a:pt x="4311333" y="1589770"/>
                  </a:lnTo>
                  <a:lnTo>
                    <a:pt x="4311015" y="1598670"/>
                  </a:lnTo>
                  <a:lnTo>
                    <a:pt x="4310698" y="1607887"/>
                  </a:lnTo>
                  <a:lnTo>
                    <a:pt x="4310698" y="1616787"/>
                  </a:lnTo>
                  <a:lnTo>
                    <a:pt x="4311333" y="1625368"/>
                  </a:lnTo>
                  <a:lnTo>
                    <a:pt x="4311968" y="1633950"/>
                  </a:lnTo>
                  <a:lnTo>
                    <a:pt x="4313238" y="1642532"/>
                  </a:lnTo>
                  <a:lnTo>
                    <a:pt x="4314508" y="1650478"/>
                  </a:lnTo>
                  <a:lnTo>
                    <a:pt x="4316413" y="1658424"/>
                  </a:lnTo>
                  <a:lnTo>
                    <a:pt x="4318635" y="1666370"/>
                  </a:lnTo>
                  <a:lnTo>
                    <a:pt x="4320858" y="1673999"/>
                  </a:lnTo>
                  <a:lnTo>
                    <a:pt x="4324033" y="1680991"/>
                  </a:lnTo>
                  <a:lnTo>
                    <a:pt x="4326890" y="1687030"/>
                  </a:lnTo>
                  <a:lnTo>
                    <a:pt x="4330065" y="1692752"/>
                  </a:lnTo>
                  <a:lnTo>
                    <a:pt x="4333875" y="1698473"/>
                  </a:lnTo>
                  <a:lnTo>
                    <a:pt x="4337685" y="1704194"/>
                  </a:lnTo>
                  <a:lnTo>
                    <a:pt x="4342130" y="1709280"/>
                  </a:lnTo>
                  <a:lnTo>
                    <a:pt x="4346575" y="1715001"/>
                  </a:lnTo>
                  <a:lnTo>
                    <a:pt x="4351338" y="1719768"/>
                  </a:lnTo>
                  <a:lnTo>
                    <a:pt x="4356735" y="1725172"/>
                  </a:lnTo>
                  <a:lnTo>
                    <a:pt x="4367213" y="1735025"/>
                  </a:lnTo>
                  <a:lnTo>
                    <a:pt x="4378008" y="1744560"/>
                  </a:lnTo>
                  <a:lnTo>
                    <a:pt x="4389120" y="1753778"/>
                  </a:lnTo>
                  <a:lnTo>
                    <a:pt x="4400550" y="1762677"/>
                  </a:lnTo>
                  <a:lnTo>
                    <a:pt x="4421823" y="1779523"/>
                  </a:lnTo>
                  <a:lnTo>
                    <a:pt x="4431665" y="1787469"/>
                  </a:lnTo>
                  <a:lnTo>
                    <a:pt x="4440238" y="1795098"/>
                  </a:lnTo>
                  <a:lnTo>
                    <a:pt x="4444365" y="1798594"/>
                  </a:lnTo>
                  <a:lnTo>
                    <a:pt x="4447858" y="1802408"/>
                  </a:lnTo>
                  <a:lnTo>
                    <a:pt x="4451033" y="1805904"/>
                  </a:lnTo>
                  <a:lnTo>
                    <a:pt x="4453891" y="1809718"/>
                  </a:lnTo>
                  <a:lnTo>
                    <a:pt x="4456113" y="1812897"/>
                  </a:lnTo>
                  <a:lnTo>
                    <a:pt x="4458018" y="1816711"/>
                  </a:lnTo>
                  <a:lnTo>
                    <a:pt x="4459288" y="1819890"/>
                  </a:lnTo>
                  <a:lnTo>
                    <a:pt x="4460558" y="1823068"/>
                  </a:lnTo>
                  <a:lnTo>
                    <a:pt x="4461828" y="1829743"/>
                  </a:lnTo>
                  <a:lnTo>
                    <a:pt x="4463416" y="1836100"/>
                  </a:lnTo>
                  <a:lnTo>
                    <a:pt x="4465321" y="1842457"/>
                  </a:lnTo>
                  <a:lnTo>
                    <a:pt x="4467226" y="1848178"/>
                  </a:lnTo>
                  <a:lnTo>
                    <a:pt x="4469448" y="1853899"/>
                  </a:lnTo>
                  <a:lnTo>
                    <a:pt x="4471671" y="1858984"/>
                  </a:lnTo>
                  <a:lnTo>
                    <a:pt x="4476116" y="1868838"/>
                  </a:lnTo>
                  <a:lnTo>
                    <a:pt x="4480561" y="1876784"/>
                  </a:lnTo>
                  <a:lnTo>
                    <a:pt x="4484053" y="1882823"/>
                  </a:lnTo>
                  <a:lnTo>
                    <a:pt x="4487546" y="1888226"/>
                  </a:lnTo>
                  <a:lnTo>
                    <a:pt x="4512628" y="1844999"/>
                  </a:lnTo>
                  <a:lnTo>
                    <a:pt x="4517391" y="1836417"/>
                  </a:lnTo>
                  <a:lnTo>
                    <a:pt x="4522471" y="1826246"/>
                  </a:lnTo>
                  <a:lnTo>
                    <a:pt x="4528186" y="1815122"/>
                  </a:lnTo>
                  <a:lnTo>
                    <a:pt x="4534218" y="1803997"/>
                  </a:lnTo>
                  <a:lnTo>
                    <a:pt x="4540886" y="1792873"/>
                  </a:lnTo>
                  <a:lnTo>
                    <a:pt x="4544061" y="1787469"/>
                  </a:lnTo>
                  <a:lnTo>
                    <a:pt x="4547553" y="1783020"/>
                  </a:lnTo>
                  <a:lnTo>
                    <a:pt x="4550728" y="1778252"/>
                  </a:lnTo>
                  <a:lnTo>
                    <a:pt x="4553903" y="1774438"/>
                  </a:lnTo>
                  <a:lnTo>
                    <a:pt x="4557713" y="1770624"/>
                  </a:lnTo>
                  <a:lnTo>
                    <a:pt x="4560888" y="1768081"/>
                  </a:lnTo>
                  <a:lnTo>
                    <a:pt x="4569143" y="1762360"/>
                  </a:lnTo>
                  <a:lnTo>
                    <a:pt x="4579303" y="1756003"/>
                  </a:lnTo>
                  <a:lnTo>
                    <a:pt x="4602163" y="1742018"/>
                  </a:lnTo>
                  <a:lnTo>
                    <a:pt x="4621213" y="1730893"/>
                  </a:lnTo>
                  <a:lnTo>
                    <a:pt x="4629468" y="1726125"/>
                  </a:lnTo>
                  <a:lnTo>
                    <a:pt x="4630421" y="1728668"/>
                  </a:lnTo>
                  <a:lnTo>
                    <a:pt x="4631691" y="1731847"/>
                  </a:lnTo>
                  <a:lnTo>
                    <a:pt x="4632961" y="1735661"/>
                  </a:lnTo>
                  <a:lnTo>
                    <a:pt x="4634548" y="1740746"/>
                  </a:lnTo>
                  <a:lnTo>
                    <a:pt x="4635501" y="1747103"/>
                  </a:lnTo>
                  <a:lnTo>
                    <a:pt x="4636453" y="1753778"/>
                  </a:lnTo>
                  <a:lnTo>
                    <a:pt x="4637088" y="1761724"/>
                  </a:lnTo>
                  <a:lnTo>
                    <a:pt x="4636771" y="1770306"/>
                  </a:lnTo>
                  <a:lnTo>
                    <a:pt x="4636453" y="1775073"/>
                  </a:lnTo>
                  <a:lnTo>
                    <a:pt x="4635818" y="1779841"/>
                  </a:lnTo>
                  <a:lnTo>
                    <a:pt x="4635183" y="1784927"/>
                  </a:lnTo>
                  <a:lnTo>
                    <a:pt x="4633913" y="1790330"/>
                  </a:lnTo>
                  <a:lnTo>
                    <a:pt x="4632326" y="1795415"/>
                  </a:lnTo>
                  <a:lnTo>
                    <a:pt x="4630738" y="1801137"/>
                  </a:lnTo>
                  <a:lnTo>
                    <a:pt x="4628833" y="1806540"/>
                  </a:lnTo>
                  <a:lnTo>
                    <a:pt x="4626611" y="1812261"/>
                  </a:lnTo>
                  <a:lnTo>
                    <a:pt x="4623753" y="1818300"/>
                  </a:lnTo>
                  <a:lnTo>
                    <a:pt x="4620896" y="1824339"/>
                  </a:lnTo>
                  <a:lnTo>
                    <a:pt x="4617403" y="1830378"/>
                  </a:lnTo>
                  <a:lnTo>
                    <a:pt x="4613276" y="1837053"/>
                  </a:lnTo>
                  <a:lnTo>
                    <a:pt x="4609148" y="1843410"/>
                  </a:lnTo>
                  <a:lnTo>
                    <a:pt x="4604386" y="1849767"/>
                  </a:lnTo>
                  <a:lnTo>
                    <a:pt x="4554856" y="1912065"/>
                  </a:lnTo>
                  <a:lnTo>
                    <a:pt x="4516438" y="1961013"/>
                  </a:lnTo>
                  <a:lnTo>
                    <a:pt x="4500246" y="1981990"/>
                  </a:lnTo>
                  <a:lnTo>
                    <a:pt x="4489133" y="1996611"/>
                  </a:lnTo>
                  <a:lnTo>
                    <a:pt x="4484688" y="2003604"/>
                  </a:lnTo>
                  <a:lnTo>
                    <a:pt x="4479608" y="2011868"/>
                  </a:lnTo>
                  <a:lnTo>
                    <a:pt x="4466591" y="2032528"/>
                  </a:lnTo>
                  <a:lnTo>
                    <a:pt x="4452303" y="2056684"/>
                  </a:lnTo>
                  <a:lnTo>
                    <a:pt x="4444683" y="2069080"/>
                  </a:lnTo>
                  <a:lnTo>
                    <a:pt x="4436745" y="2081158"/>
                  </a:lnTo>
                  <a:lnTo>
                    <a:pt x="4428808" y="2092600"/>
                  </a:lnTo>
                  <a:lnTo>
                    <a:pt x="4421188" y="2103725"/>
                  </a:lnTo>
                  <a:lnTo>
                    <a:pt x="4413568" y="2112942"/>
                  </a:lnTo>
                  <a:lnTo>
                    <a:pt x="4410075" y="2117074"/>
                  </a:lnTo>
                  <a:lnTo>
                    <a:pt x="4406583" y="2120889"/>
                  </a:lnTo>
                  <a:lnTo>
                    <a:pt x="4403408" y="2124067"/>
                  </a:lnTo>
                  <a:lnTo>
                    <a:pt x="4400233" y="2126928"/>
                  </a:lnTo>
                  <a:lnTo>
                    <a:pt x="4396740" y="2128835"/>
                  </a:lnTo>
                  <a:lnTo>
                    <a:pt x="4393883" y="2130742"/>
                  </a:lnTo>
                  <a:lnTo>
                    <a:pt x="4391343" y="2131695"/>
                  </a:lnTo>
                  <a:lnTo>
                    <a:pt x="4388485" y="2132013"/>
                  </a:lnTo>
                  <a:lnTo>
                    <a:pt x="4386263" y="2131695"/>
                  </a:lnTo>
                  <a:lnTo>
                    <a:pt x="4385310" y="2131377"/>
                  </a:lnTo>
                  <a:lnTo>
                    <a:pt x="4384358" y="2130424"/>
                  </a:lnTo>
                  <a:lnTo>
                    <a:pt x="4381818" y="2128199"/>
                  </a:lnTo>
                  <a:lnTo>
                    <a:pt x="4379278" y="2125021"/>
                  </a:lnTo>
                  <a:lnTo>
                    <a:pt x="4376420" y="2120889"/>
                  </a:lnTo>
                  <a:lnTo>
                    <a:pt x="4372928" y="2115485"/>
                  </a:lnTo>
                  <a:lnTo>
                    <a:pt x="4365943" y="2101818"/>
                  </a:lnTo>
                  <a:lnTo>
                    <a:pt x="4357688" y="2084972"/>
                  </a:lnTo>
                  <a:lnTo>
                    <a:pt x="4348480" y="2065584"/>
                  </a:lnTo>
                  <a:lnTo>
                    <a:pt x="4338638" y="2043970"/>
                  </a:lnTo>
                  <a:lnTo>
                    <a:pt x="4328478" y="2020132"/>
                  </a:lnTo>
                  <a:lnTo>
                    <a:pt x="4318318" y="1995022"/>
                  </a:lnTo>
                  <a:lnTo>
                    <a:pt x="4308158" y="1968959"/>
                  </a:lnTo>
                  <a:lnTo>
                    <a:pt x="4298315" y="1942578"/>
                  </a:lnTo>
                  <a:lnTo>
                    <a:pt x="4288790" y="1916197"/>
                  </a:lnTo>
                  <a:lnTo>
                    <a:pt x="4279900" y="1890451"/>
                  </a:lnTo>
                  <a:lnTo>
                    <a:pt x="4271645" y="1865977"/>
                  </a:lnTo>
                  <a:lnTo>
                    <a:pt x="4264343" y="1843092"/>
                  </a:lnTo>
                  <a:lnTo>
                    <a:pt x="4258310" y="1821797"/>
                  </a:lnTo>
                  <a:lnTo>
                    <a:pt x="4256088" y="1811943"/>
                  </a:lnTo>
                  <a:lnTo>
                    <a:pt x="4254183" y="1803044"/>
                  </a:lnTo>
                  <a:lnTo>
                    <a:pt x="4251643" y="1792237"/>
                  </a:lnTo>
                  <a:lnTo>
                    <a:pt x="4250055" y="1780477"/>
                  </a:lnTo>
                  <a:lnTo>
                    <a:pt x="4249103" y="1769034"/>
                  </a:lnTo>
                  <a:lnTo>
                    <a:pt x="4248468" y="1757274"/>
                  </a:lnTo>
                  <a:lnTo>
                    <a:pt x="4248150" y="1745196"/>
                  </a:lnTo>
                  <a:lnTo>
                    <a:pt x="4248150" y="1733118"/>
                  </a:lnTo>
                  <a:lnTo>
                    <a:pt x="4248468" y="1721040"/>
                  </a:lnTo>
                  <a:lnTo>
                    <a:pt x="4249103" y="1708962"/>
                  </a:lnTo>
                  <a:lnTo>
                    <a:pt x="4249738" y="1697201"/>
                  </a:lnTo>
                  <a:lnTo>
                    <a:pt x="4251008" y="1685123"/>
                  </a:lnTo>
                  <a:lnTo>
                    <a:pt x="4253865" y="1662874"/>
                  </a:lnTo>
                  <a:lnTo>
                    <a:pt x="4257040" y="1641579"/>
                  </a:lnTo>
                  <a:lnTo>
                    <a:pt x="4260215" y="1622508"/>
                  </a:lnTo>
                  <a:lnTo>
                    <a:pt x="4268788" y="1611065"/>
                  </a:lnTo>
                  <a:lnTo>
                    <a:pt x="4294188" y="1578010"/>
                  </a:lnTo>
                  <a:close/>
                  <a:moveTo>
                    <a:pt x="16179" y="1262063"/>
                  </a:moveTo>
                  <a:lnTo>
                    <a:pt x="22206" y="1276365"/>
                  </a:lnTo>
                  <a:lnTo>
                    <a:pt x="30137" y="1293844"/>
                  </a:lnTo>
                  <a:lnTo>
                    <a:pt x="34896" y="1303060"/>
                  </a:lnTo>
                  <a:lnTo>
                    <a:pt x="39972" y="1313230"/>
                  </a:lnTo>
                  <a:lnTo>
                    <a:pt x="45682" y="1323400"/>
                  </a:lnTo>
                  <a:lnTo>
                    <a:pt x="52027" y="1333570"/>
                  </a:lnTo>
                  <a:lnTo>
                    <a:pt x="58372" y="1344058"/>
                  </a:lnTo>
                  <a:lnTo>
                    <a:pt x="65351" y="1354545"/>
                  </a:lnTo>
                  <a:lnTo>
                    <a:pt x="72964" y="1365351"/>
                  </a:lnTo>
                  <a:lnTo>
                    <a:pt x="81213" y="1375521"/>
                  </a:lnTo>
                  <a:lnTo>
                    <a:pt x="89778" y="1385691"/>
                  </a:lnTo>
                  <a:lnTo>
                    <a:pt x="98978" y="1395543"/>
                  </a:lnTo>
                  <a:lnTo>
                    <a:pt x="108495" y="1405077"/>
                  </a:lnTo>
                  <a:lnTo>
                    <a:pt x="118647" y="1414293"/>
                  </a:lnTo>
                  <a:lnTo>
                    <a:pt x="132605" y="1425735"/>
                  </a:lnTo>
                  <a:lnTo>
                    <a:pt x="147198" y="1437493"/>
                  </a:lnTo>
                  <a:lnTo>
                    <a:pt x="162108" y="1448935"/>
                  </a:lnTo>
                  <a:lnTo>
                    <a:pt x="177653" y="1461011"/>
                  </a:lnTo>
                  <a:lnTo>
                    <a:pt x="193515" y="1472452"/>
                  </a:lnTo>
                  <a:lnTo>
                    <a:pt x="210011" y="1483576"/>
                  </a:lnTo>
                  <a:lnTo>
                    <a:pt x="226824" y="1494381"/>
                  </a:lnTo>
                  <a:lnTo>
                    <a:pt x="243955" y="1505187"/>
                  </a:lnTo>
                  <a:lnTo>
                    <a:pt x="261086" y="1515039"/>
                  </a:lnTo>
                  <a:lnTo>
                    <a:pt x="278534" y="1524573"/>
                  </a:lnTo>
                  <a:lnTo>
                    <a:pt x="295982" y="1533154"/>
                  </a:lnTo>
                  <a:lnTo>
                    <a:pt x="304548" y="1537285"/>
                  </a:lnTo>
                  <a:lnTo>
                    <a:pt x="313430" y="1541099"/>
                  </a:lnTo>
                  <a:lnTo>
                    <a:pt x="322313" y="1544595"/>
                  </a:lnTo>
                  <a:lnTo>
                    <a:pt x="330878" y="1548091"/>
                  </a:lnTo>
                  <a:lnTo>
                    <a:pt x="339761" y="1551269"/>
                  </a:lnTo>
                  <a:lnTo>
                    <a:pt x="348326" y="1553811"/>
                  </a:lnTo>
                  <a:lnTo>
                    <a:pt x="356892" y="1556672"/>
                  </a:lnTo>
                  <a:lnTo>
                    <a:pt x="365457" y="1558896"/>
                  </a:lnTo>
                  <a:lnTo>
                    <a:pt x="374022" y="1560803"/>
                  </a:lnTo>
                  <a:lnTo>
                    <a:pt x="382588" y="1562392"/>
                  </a:lnTo>
                  <a:lnTo>
                    <a:pt x="374022" y="1571609"/>
                  </a:lnTo>
                  <a:lnTo>
                    <a:pt x="366409" y="1579236"/>
                  </a:lnTo>
                  <a:lnTo>
                    <a:pt x="360064" y="1584957"/>
                  </a:lnTo>
                  <a:lnTo>
                    <a:pt x="355623" y="1589088"/>
                  </a:lnTo>
                  <a:lnTo>
                    <a:pt x="348961" y="1587817"/>
                  </a:lnTo>
                  <a:lnTo>
                    <a:pt x="341664" y="1586863"/>
                  </a:lnTo>
                  <a:lnTo>
                    <a:pt x="333733" y="1585274"/>
                  </a:lnTo>
                  <a:lnTo>
                    <a:pt x="325485" y="1583368"/>
                  </a:lnTo>
                  <a:lnTo>
                    <a:pt x="316603" y="1580825"/>
                  </a:lnTo>
                  <a:lnTo>
                    <a:pt x="307085" y="1577965"/>
                  </a:lnTo>
                  <a:lnTo>
                    <a:pt x="297251" y="1575105"/>
                  </a:lnTo>
                  <a:lnTo>
                    <a:pt x="286782" y="1571291"/>
                  </a:lnTo>
                  <a:lnTo>
                    <a:pt x="275044" y="1567159"/>
                  </a:lnTo>
                  <a:lnTo>
                    <a:pt x="263307" y="1562392"/>
                  </a:lnTo>
                  <a:lnTo>
                    <a:pt x="250934" y="1557625"/>
                  </a:lnTo>
                  <a:lnTo>
                    <a:pt x="237293" y="1551587"/>
                  </a:lnTo>
                  <a:lnTo>
                    <a:pt x="223018" y="1545231"/>
                  </a:lnTo>
                  <a:lnTo>
                    <a:pt x="208425" y="1538239"/>
                  </a:lnTo>
                  <a:lnTo>
                    <a:pt x="192563" y="1530611"/>
                  </a:lnTo>
                  <a:lnTo>
                    <a:pt x="176066" y="1522348"/>
                  </a:lnTo>
                  <a:lnTo>
                    <a:pt x="161156" y="1514085"/>
                  </a:lnTo>
                  <a:lnTo>
                    <a:pt x="146881" y="1505822"/>
                  </a:lnTo>
                  <a:lnTo>
                    <a:pt x="133239" y="1497241"/>
                  </a:lnTo>
                  <a:lnTo>
                    <a:pt x="119916" y="1488343"/>
                  </a:lnTo>
                  <a:lnTo>
                    <a:pt x="107543" y="1479126"/>
                  </a:lnTo>
                  <a:lnTo>
                    <a:pt x="95805" y="1469910"/>
                  </a:lnTo>
                  <a:lnTo>
                    <a:pt x="84068" y="1460376"/>
                  </a:lnTo>
                  <a:lnTo>
                    <a:pt x="73599" y="1451159"/>
                  </a:lnTo>
                  <a:lnTo>
                    <a:pt x="63447" y="1442261"/>
                  </a:lnTo>
                  <a:lnTo>
                    <a:pt x="53930" y="1433362"/>
                  </a:lnTo>
                  <a:lnTo>
                    <a:pt x="45048" y="1424463"/>
                  </a:lnTo>
                  <a:lnTo>
                    <a:pt x="36799" y="1415882"/>
                  </a:lnTo>
                  <a:lnTo>
                    <a:pt x="29186" y="1407937"/>
                  </a:lnTo>
                  <a:lnTo>
                    <a:pt x="22206" y="1400310"/>
                  </a:lnTo>
                  <a:lnTo>
                    <a:pt x="10151" y="1386326"/>
                  </a:lnTo>
                  <a:lnTo>
                    <a:pt x="12055" y="1383148"/>
                  </a:lnTo>
                  <a:lnTo>
                    <a:pt x="11103" y="1379970"/>
                  </a:lnTo>
                  <a:lnTo>
                    <a:pt x="8248" y="1372025"/>
                  </a:lnTo>
                  <a:lnTo>
                    <a:pt x="6027" y="1366304"/>
                  </a:lnTo>
                  <a:lnTo>
                    <a:pt x="4441" y="1359630"/>
                  </a:lnTo>
                  <a:lnTo>
                    <a:pt x="2855" y="1352003"/>
                  </a:lnTo>
                  <a:lnTo>
                    <a:pt x="1269" y="1343740"/>
                  </a:lnTo>
                  <a:lnTo>
                    <a:pt x="317" y="1334523"/>
                  </a:lnTo>
                  <a:lnTo>
                    <a:pt x="0" y="1324989"/>
                  </a:lnTo>
                  <a:lnTo>
                    <a:pt x="0" y="1315137"/>
                  </a:lnTo>
                  <a:lnTo>
                    <a:pt x="317" y="1310052"/>
                  </a:lnTo>
                  <a:lnTo>
                    <a:pt x="952" y="1304967"/>
                  </a:lnTo>
                  <a:lnTo>
                    <a:pt x="1903" y="1299882"/>
                  </a:lnTo>
                  <a:lnTo>
                    <a:pt x="2855" y="1294480"/>
                  </a:lnTo>
                  <a:lnTo>
                    <a:pt x="4124" y="1289395"/>
                  </a:lnTo>
                  <a:lnTo>
                    <a:pt x="5710" y="1283992"/>
                  </a:lnTo>
                  <a:lnTo>
                    <a:pt x="7614" y="1278907"/>
                  </a:lnTo>
                  <a:lnTo>
                    <a:pt x="10151" y="1273504"/>
                  </a:lnTo>
                  <a:lnTo>
                    <a:pt x="12689" y="1268101"/>
                  </a:lnTo>
                  <a:lnTo>
                    <a:pt x="15227" y="1263334"/>
                  </a:lnTo>
                  <a:close/>
                  <a:moveTo>
                    <a:pt x="2859208" y="0"/>
                  </a:moveTo>
                  <a:lnTo>
                    <a:pt x="2856984" y="19997"/>
                  </a:lnTo>
                  <a:lnTo>
                    <a:pt x="2855078" y="41263"/>
                  </a:lnTo>
                  <a:lnTo>
                    <a:pt x="2853172" y="66655"/>
                  </a:lnTo>
                  <a:lnTo>
                    <a:pt x="2851584" y="93952"/>
                  </a:lnTo>
                  <a:lnTo>
                    <a:pt x="2850949" y="107918"/>
                  </a:lnTo>
                  <a:lnTo>
                    <a:pt x="2850949" y="120931"/>
                  </a:lnTo>
                  <a:lnTo>
                    <a:pt x="2850631" y="133627"/>
                  </a:lnTo>
                  <a:lnTo>
                    <a:pt x="2850949" y="145054"/>
                  </a:lnTo>
                  <a:lnTo>
                    <a:pt x="2851902" y="155211"/>
                  </a:lnTo>
                  <a:lnTo>
                    <a:pt x="2852855" y="164098"/>
                  </a:lnTo>
                  <a:lnTo>
                    <a:pt x="2854761" y="172668"/>
                  </a:lnTo>
                  <a:lnTo>
                    <a:pt x="2856984" y="183460"/>
                  </a:lnTo>
                  <a:lnTo>
                    <a:pt x="2860479" y="195839"/>
                  </a:lnTo>
                  <a:lnTo>
                    <a:pt x="2864291" y="209487"/>
                  </a:lnTo>
                  <a:lnTo>
                    <a:pt x="2873186" y="239958"/>
                  </a:lnTo>
                  <a:lnTo>
                    <a:pt x="2883033" y="272333"/>
                  </a:lnTo>
                  <a:lnTo>
                    <a:pt x="2893834" y="304391"/>
                  </a:lnTo>
                  <a:lnTo>
                    <a:pt x="2903682" y="333910"/>
                  </a:lnTo>
                  <a:lnTo>
                    <a:pt x="2912577" y="358984"/>
                  </a:lnTo>
                  <a:lnTo>
                    <a:pt x="2919248" y="376759"/>
                  </a:lnTo>
                  <a:lnTo>
                    <a:pt x="2922107" y="383425"/>
                  </a:lnTo>
                  <a:lnTo>
                    <a:pt x="2924648" y="390725"/>
                  </a:lnTo>
                  <a:lnTo>
                    <a:pt x="2929731" y="405960"/>
                  </a:lnTo>
                  <a:lnTo>
                    <a:pt x="2938943" y="435796"/>
                  </a:lnTo>
                  <a:lnTo>
                    <a:pt x="2943708" y="449445"/>
                  </a:lnTo>
                  <a:lnTo>
                    <a:pt x="2946250" y="455793"/>
                  </a:lnTo>
                  <a:lnTo>
                    <a:pt x="2948791" y="461506"/>
                  </a:lnTo>
                  <a:lnTo>
                    <a:pt x="2951332" y="466585"/>
                  </a:lnTo>
                  <a:lnTo>
                    <a:pt x="2954509" y="471346"/>
                  </a:lnTo>
                  <a:lnTo>
                    <a:pt x="2957368" y="475154"/>
                  </a:lnTo>
                  <a:lnTo>
                    <a:pt x="2960545" y="478011"/>
                  </a:lnTo>
                  <a:lnTo>
                    <a:pt x="2964357" y="480550"/>
                  </a:lnTo>
                  <a:lnTo>
                    <a:pt x="2968804" y="482772"/>
                  </a:lnTo>
                  <a:lnTo>
                    <a:pt x="2974522" y="484994"/>
                  </a:lnTo>
                  <a:lnTo>
                    <a:pt x="2980558" y="486898"/>
                  </a:lnTo>
                  <a:lnTo>
                    <a:pt x="2987229" y="488803"/>
                  </a:lnTo>
                  <a:lnTo>
                    <a:pt x="2994535" y="490390"/>
                  </a:lnTo>
                  <a:lnTo>
                    <a:pt x="3002159" y="491977"/>
                  </a:lnTo>
                  <a:lnTo>
                    <a:pt x="3009783" y="492929"/>
                  </a:lnTo>
                  <a:lnTo>
                    <a:pt x="3025985" y="494834"/>
                  </a:lnTo>
                  <a:lnTo>
                    <a:pt x="3041868" y="496103"/>
                  </a:lnTo>
                  <a:lnTo>
                    <a:pt x="3056481" y="497055"/>
                  </a:lnTo>
                  <a:lnTo>
                    <a:pt x="3069505" y="497055"/>
                  </a:lnTo>
                  <a:lnTo>
                    <a:pt x="3083165" y="495786"/>
                  </a:lnTo>
                  <a:lnTo>
                    <a:pt x="3098731" y="494199"/>
                  </a:lnTo>
                  <a:lnTo>
                    <a:pt x="3115567" y="491977"/>
                  </a:lnTo>
                  <a:lnTo>
                    <a:pt x="3132404" y="489438"/>
                  </a:lnTo>
                  <a:lnTo>
                    <a:pt x="3160359" y="484994"/>
                  </a:lnTo>
                  <a:lnTo>
                    <a:pt x="3172112" y="483090"/>
                  </a:lnTo>
                  <a:lnTo>
                    <a:pt x="3175924" y="490707"/>
                  </a:lnTo>
                  <a:lnTo>
                    <a:pt x="3180689" y="498960"/>
                  </a:lnTo>
                  <a:lnTo>
                    <a:pt x="3186408" y="508799"/>
                  </a:lnTo>
                  <a:lnTo>
                    <a:pt x="3193396" y="519591"/>
                  </a:lnTo>
                  <a:lnTo>
                    <a:pt x="3197208" y="524987"/>
                  </a:lnTo>
                  <a:lnTo>
                    <a:pt x="3201338" y="530065"/>
                  </a:lnTo>
                  <a:lnTo>
                    <a:pt x="3205468" y="534827"/>
                  </a:lnTo>
                  <a:lnTo>
                    <a:pt x="3209597" y="539270"/>
                  </a:lnTo>
                  <a:lnTo>
                    <a:pt x="3214362" y="543396"/>
                  </a:lnTo>
                  <a:lnTo>
                    <a:pt x="3218492" y="546888"/>
                  </a:lnTo>
                  <a:lnTo>
                    <a:pt x="3225481" y="551649"/>
                  </a:lnTo>
                  <a:lnTo>
                    <a:pt x="3228340" y="554506"/>
                  </a:lnTo>
                  <a:lnTo>
                    <a:pt x="3228975" y="555140"/>
                  </a:lnTo>
                  <a:lnTo>
                    <a:pt x="3228975" y="555458"/>
                  </a:lnTo>
                  <a:lnTo>
                    <a:pt x="3228340" y="555458"/>
                  </a:lnTo>
                  <a:lnTo>
                    <a:pt x="3227387" y="555458"/>
                  </a:lnTo>
                  <a:lnTo>
                    <a:pt x="3224845" y="554506"/>
                  </a:lnTo>
                  <a:lnTo>
                    <a:pt x="3221986" y="553236"/>
                  </a:lnTo>
                  <a:lnTo>
                    <a:pt x="3218492" y="551966"/>
                  </a:lnTo>
                  <a:lnTo>
                    <a:pt x="3196255" y="632904"/>
                  </a:lnTo>
                  <a:lnTo>
                    <a:pt x="3177195" y="699242"/>
                  </a:lnTo>
                  <a:lnTo>
                    <a:pt x="3168936" y="728126"/>
                  </a:lnTo>
                  <a:lnTo>
                    <a:pt x="3162265" y="750979"/>
                  </a:lnTo>
                  <a:lnTo>
                    <a:pt x="3158453" y="761771"/>
                  </a:lnTo>
                  <a:lnTo>
                    <a:pt x="3153052" y="776371"/>
                  </a:lnTo>
                  <a:lnTo>
                    <a:pt x="3138122" y="814142"/>
                  </a:lnTo>
                  <a:lnTo>
                    <a:pt x="3097460" y="914442"/>
                  </a:lnTo>
                  <a:lnTo>
                    <a:pt x="3075223" y="970305"/>
                  </a:lnTo>
                  <a:lnTo>
                    <a:pt x="3063787" y="998554"/>
                  </a:lnTo>
                  <a:lnTo>
                    <a:pt x="3053304" y="1026803"/>
                  </a:lnTo>
                  <a:lnTo>
                    <a:pt x="3043456" y="1054100"/>
                  </a:lnTo>
                  <a:lnTo>
                    <a:pt x="3034244" y="1080127"/>
                  </a:lnTo>
                  <a:lnTo>
                    <a:pt x="3026302" y="1104885"/>
                  </a:lnTo>
                  <a:lnTo>
                    <a:pt x="3019313" y="1127420"/>
                  </a:lnTo>
                  <a:lnTo>
                    <a:pt x="2986594" y="1242321"/>
                  </a:lnTo>
                  <a:lnTo>
                    <a:pt x="2945932" y="1385470"/>
                  </a:lnTo>
                  <a:lnTo>
                    <a:pt x="2926236" y="1452760"/>
                  </a:lnTo>
                  <a:lnTo>
                    <a:pt x="2909082" y="1509576"/>
                  </a:lnTo>
                  <a:lnTo>
                    <a:pt x="2902411" y="1532746"/>
                  </a:lnTo>
                  <a:lnTo>
                    <a:pt x="2896375" y="1550838"/>
                  </a:lnTo>
                  <a:lnTo>
                    <a:pt x="2891928" y="1563534"/>
                  </a:lnTo>
                  <a:lnTo>
                    <a:pt x="2890340" y="1567661"/>
                  </a:lnTo>
                  <a:lnTo>
                    <a:pt x="2889069" y="1570200"/>
                  </a:lnTo>
                  <a:lnTo>
                    <a:pt x="2886845" y="1574009"/>
                  </a:lnTo>
                  <a:lnTo>
                    <a:pt x="2882716" y="1577817"/>
                  </a:lnTo>
                  <a:lnTo>
                    <a:pt x="2878268" y="1582261"/>
                  </a:lnTo>
                  <a:lnTo>
                    <a:pt x="2872868" y="1587022"/>
                  </a:lnTo>
                  <a:lnTo>
                    <a:pt x="2866832" y="1592101"/>
                  </a:lnTo>
                  <a:lnTo>
                    <a:pt x="2860161" y="1596862"/>
                  </a:lnTo>
                  <a:lnTo>
                    <a:pt x="2846501" y="1606701"/>
                  </a:lnTo>
                  <a:lnTo>
                    <a:pt x="2833477" y="1615589"/>
                  </a:lnTo>
                  <a:lnTo>
                    <a:pt x="2822041" y="1623206"/>
                  </a:lnTo>
                  <a:lnTo>
                    <a:pt x="2811558" y="1630189"/>
                  </a:lnTo>
                  <a:lnTo>
                    <a:pt x="2813146" y="1584483"/>
                  </a:lnTo>
                  <a:lnTo>
                    <a:pt x="2817593" y="1475613"/>
                  </a:lnTo>
                  <a:lnTo>
                    <a:pt x="2820453" y="1411498"/>
                  </a:lnTo>
                  <a:lnTo>
                    <a:pt x="2823947" y="1347064"/>
                  </a:lnTo>
                  <a:lnTo>
                    <a:pt x="2827124" y="1289297"/>
                  </a:lnTo>
                  <a:lnTo>
                    <a:pt x="2828712" y="1264222"/>
                  </a:lnTo>
                  <a:lnTo>
                    <a:pt x="2830300" y="1242321"/>
                  </a:lnTo>
                  <a:lnTo>
                    <a:pt x="2832524" y="1221055"/>
                  </a:lnTo>
                  <a:lnTo>
                    <a:pt x="2835383" y="1197249"/>
                  </a:lnTo>
                  <a:lnTo>
                    <a:pt x="2838877" y="1170905"/>
                  </a:lnTo>
                  <a:lnTo>
                    <a:pt x="2843325" y="1142656"/>
                  </a:lnTo>
                  <a:lnTo>
                    <a:pt x="2853172" y="1082349"/>
                  </a:lnTo>
                  <a:lnTo>
                    <a:pt x="2863338" y="1019820"/>
                  </a:lnTo>
                  <a:lnTo>
                    <a:pt x="2873186" y="958244"/>
                  </a:lnTo>
                  <a:lnTo>
                    <a:pt x="2877633" y="928725"/>
                  </a:lnTo>
                  <a:lnTo>
                    <a:pt x="2881127" y="901111"/>
                  </a:lnTo>
                  <a:lnTo>
                    <a:pt x="2884304" y="875401"/>
                  </a:lnTo>
                  <a:lnTo>
                    <a:pt x="2886528" y="852231"/>
                  </a:lnTo>
                  <a:lnTo>
                    <a:pt x="2887481" y="841757"/>
                  </a:lnTo>
                  <a:lnTo>
                    <a:pt x="2887798" y="832234"/>
                  </a:lnTo>
                  <a:lnTo>
                    <a:pt x="2888116" y="823030"/>
                  </a:lnTo>
                  <a:lnTo>
                    <a:pt x="2887798" y="815095"/>
                  </a:lnTo>
                  <a:lnTo>
                    <a:pt x="2886528" y="765580"/>
                  </a:lnTo>
                  <a:lnTo>
                    <a:pt x="2885892" y="735109"/>
                  </a:lnTo>
                  <a:lnTo>
                    <a:pt x="2885575" y="715747"/>
                  </a:lnTo>
                  <a:lnTo>
                    <a:pt x="2888116" y="710034"/>
                  </a:lnTo>
                  <a:lnTo>
                    <a:pt x="2890340" y="704003"/>
                  </a:lnTo>
                  <a:lnTo>
                    <a:pt x="2893199" y="696703"/>
                  </a:lnTo>
                  <a:lnTo>
                    <a:pt x="2895422" y="688768"/>
                  </a:lnTo>
                  <a:lnTo>
                    <a:pt x="2896058" y="684641"/>
                  </a:lnTo>
                  <a:lnTo>
                    <a:pt x="2896693" y="681150"/>
                  </a:lnTo>
                  <a:lnTo>
                    <a:pt x="2896693" y="677024"/>
                  </a:lnTo>
                  <a:lnTo>
                    <a:pt x="2896375" y="673850"/>
                  </a:lnTo>
                  <a:lnTo>
                    <a:pt x="2895740" y="670993"/>
                  </a:lnTo>
                  <a:lnTo>
                    <a:pt x="2894152" y="668136"/>
                  </a:lnTo>
                  <a:lnTo>
                    <a:pt x="2893516" y="666867"/>
                  </a:lnTo>
                  <a:lnTo>
                    <a:pt x="2893199" y="665597"/>
                  </a:lnTo>
                  <a:lnTo>
                    <a:pt x="2893199" y="664010"/>
                  </a:lnTo>
                  <a:lnTo>
                    <a:pt x="2893516" y="662106"/>
                  </a:lnTo>
                  <a:lnTo>
                    <a:pt x="2894787" y="657979"/>
                  </a:lnTo>
                  <a:lnTo>
                    <a:pt x="2896693" y="653536"/>
                  </a:lnTo>
                  <a:lnTo>
                    <a:pt x="2899552" y="648457"/>
                  </a:lnTo>
                  <a:lnTo>
                    <a:pt x="2903047" y="643061"/>
                  </a:lnTo>
                  <a:lnTo>
                    <a:pt x="2906859" y="637666"/>
                  </a:lnTo>
                  <a:lnTo>
                    <a:pt x="2911306" y="631952"/>
                  </a:lnTo>
                  <a:lnTo>
                    <a:pt x="2920201" y="621161"/>
                  </a:lnTo>
                  <a:lnTo>
                    <a:pt x="2928460" y="611004"/>
                  </a:lnTo>
                  <a:lnTo>
                    <a:pt x="2935131" y="602751"/>
                  </a:lnTo>
                  <a:lnTo>
                    <a:pt x="2937672" y="599260"/>
                  </a:lnTo>
                  <a:lnTo>
                    <a:pt x="2939261" y="597038"/>
                  </a:lnTo>
                  <a:lnTo>
                    <a:pt x="2942120" y="591959"/>
                  </a:lnTo>
                  <a:lnTo>
                    <a:pt x="2946250" y="586563"/>
                  </a:lnTo>
                  <a:lnTo>
                    <a:pt x="2950697" y="580215"/>
                  </a:lnTo>
                  <a:lnTo>
                    <a:pt x="2955780" y="573867"/>
                  </a:lnTo>
                  <a:lnTo>
                    <a:pt x="2964992" y="562441"/>
                  </a:lnTo>
                  <a:lnTo>
                    <a:pt x="2968804" y="558632"/>
                  </a:lnTo>
                  <a:lnTo>
                    <a:pt x="2971981" y="555458"/>
                  </a:lnTo>
                  <a:lnTo>
                    <a:pt x="2973569" y="554823"/>
                  </a:lnTo>
                  <a:lnTo>
                    <a:pt x="2976110" y="554188"/>
                  </a:lnTo>
                  <a:lnTo>
                    <a:pt x="2979605" y="553871"/>
                  </a:lnTo>
                  <a:lnTo>
                    <a:pt x="2983417" y="553871"/>
                  </a:lnTo>
                  <a:lnTo>
                    <a:pt x="2987864" y="554188"/>
                  </a:lnTo>
                  <a:lnTo>
                    <a:pt x="2992629" y="554506"/>
                  </a:lnTo>
                  <a:lnTo>
                    <a:pt x="2997712" y="555140"/>
                  </a:lnTo>
                  <a:lnTo>
                    <a:pt x="3002795" y="556093"/>
                  </a:lnTo>
                  <a:lnTo>
                    <a:pt x="3008513" y="557045"/>
                  </a:lnTo>
                  <a:lnTo>
                    <a:pt x="3013913" y="558632"/>
                  </a:lnTo>
                  <a:lnTo>
                    <a:pt x="3018678" y="560219"/>
                  </a:lnTo>
                  <a:lnTo>
                    <a:pt x="3023443" y="561806"/>
                  </a:lnTo>
                  <a:lnTo>
                    <a:pt x="3027573" y="563710"/>
                  </a:lnTo>
                  <a:lnTo>
                    <a:pt x="3031703" y="565615"/>
                  </a:lnTo>
                  <a:lnTo>
                    <a:pt x="3034562" y="568154"/>
                  </a:lnTo>
                  <a:lnTo>
                    <a:pt x="3036785" y="570693"/>
                  </a:lnTo>
                  <a:lnTo>
                    <a:pt x="3030114" y="562123"/>
                  </a:lnTo>
                  <a:lnTo>
                    <a:pt x="3023125" y="552919"/>
                  </a:lnTo>
                  <a:lnTo>
                    <a:pt x="3013278" y="542127"/>
                  </a:lnTo>
                  <a:lnTo>
                    <a:pt x="3002795" y="530700"/>
                  </a:lnTo>
                  <a:lnTo>
                    <a:pt x="2997394" y="525304"/>
                  </a:lnTo>
                  <a:lnTo>
                    <a:pt x="2991676" y="519908"/>
                  </a:lnTo>
                  <a:lnTo>
                    <a:pt x="2985641" y="515147"/>
                  </a:lnTo>
                  <a:lnTo>
                    <a:pt x="2980240" y="510704"/>
                  </a:lnTo>
                  <a:lnTo>
                    <a:pt x="2974522" y="507212"/>
                  </a:lnTo>
                  <a:lnTo>
                    <a:pt x="2969122" y="504356"/>
                  </a:lnTo>
                  <a:lnTo>
                    <a:pt x="2964357" y="501816"/>
                  </a:lnTo>
                  <a:lnTo>
                    <a:pt x="2959274" y="498960"/>
                  </a:lnTo>
                  <a:lnTo>
                    <a:pt x="2954827" y="495151"/>
                  </a:lnTo>
                  <a:lnTo>
                    <a:pt x="2950379" y="491977"/>
                  </a:lnTo>
                  <a:lnTo>
                    <a:pt x="2946250" y="487851"/>
                  </a:lnTo>
                  <a:lnTo>
                    <a:pt x="2942120" y="484042"/>
                  </a:lnTo>
                  <a:lnTo>
                    <a:pt x="2935131" y="476424"/>
                  </a:lnTo>
                  <a:lnTo>
                    <a:pt x="2929731" y="469124"/>
                  </a:lnTo>
                  <a:lnTo>
                    <a:pt x="2925283" y="463728"/>
                  </a:lnTo>
                  <a:lnTo>
                    <a:pt x="2921789" y="458015"/>
                  </a:lnTo>
                  <a:lnTo>
                    <a:pt x="2908765" y="457062"/>
                  </a:lnTo>
                  <a:lnTo>
                    <a:pt x="2895422" y="456428"/>
                  </a:lnTo>
                  <a:lnTo>
                    <a:pt x="2879221" y="456110"/>
                  </a:lnTo>
                  <a:lnTo>
                    <a:pt x="2870644" y="456428"/>
                  </a:lnTo>
                  <a:lnTo>
                    <a:pt x="2862385" y="456745"/>
                  </a:lnTo>
                  <a:lnTo>
                    <a:pt x="2854443" y="457062"/>
                  </a:lnTo>
                  <a:lnTo>
                    <a:pt x="2846819" y="458015"/>
                  </a:lnTo>
                  <a:lnTo>
                    <a:pt x="2839830" y="459284"/>
                  </a:lnTo>
                  <a:lnTo>
                    <a:pt x="2833795" y="460871"/>
                  </a:lnTo>
                  <a:lnTo>
                    <a:pt x="2830936" y="461823"/>
                  </a:lnTo>
                  <a:lnTo>
                    <a:pt x="2828712" y="463093"/>
                  </a:lnTo>
                  <a:lnTo>
                    <a:pt x="2826806" y="464363"/>
                  </a:lnTo>
                  <a:lnTo>
                    <a:pt x="2825535" y="465632"/>
                  </a:lnTo>
                  <a:lnTo>
                    <a:pt x="2822994" y="468806"/>
                  </a:lnTo>
                  <a:lnTo>
                    <a:pt x="2820453" y="472933"/>
                  </a:lnTo>
                  <a:lnTo>
                    <a:pt x="2818546" y="477059"/>
                  </a:lnTo>
                  <a:lnTo>
                    <a:pt x="2816958" y="482455"/>
                  </a:lnTo>
                  <a:lnTo>
                    <a:pt x="2815687" y="487851"/>
                  </a:lnTo>
                  <a:lnTo>
                    <a:pt x="2814417" y="494199"/>
                  </a:lnTo>
                  <a:lnTo>
                    <a:pt x="2813464" y="500547"/>
                  </a:lnTo>
                  <a:lnTo>
                    <a:pt x="2812828" y="507212"/>
                  </a:lnTo>
                  <a:lnTo>
                    <a:pt x="2811875" y="520543"/>
                  </a:lnTo>
                  <a:lnTo>
                    <a:pt x="2811558" y="534192"/>
                  </a:lnTo>
                  <a:lnTo>
                    <a:pt x="2811558" y="558314"/>
                  </a:lnTo>
                  <a:lnTo>
                    <a:pt x="2811240" y="563393"/>
                  </a:lnTo>
                  <a:lnTo>
                    <a:pt x="2810922" y="568789"/>
                  </a:lnTo>
                  <a:lnTo>
                    <a:pt x="2810287" y="574185"/>
                  </a:lnTo>
                  <a:lnTo>
                    <a:pt x="2809652" y="579898"/>
                  </a:lnTo>
                  <a:lnTo>
                    <a:pt x="2807428" y="591642"/>
                  </a:lnTo>
                  <a:lnTo>
                    <a:pt x="2804251" y="603386"/>
                  </a:lnTo>
                  <a:lnTo>
                    <a:pt x="2800439" y="615130"/>
                  </a:lnTo>
                  <a:lnTo>
                    <a:pt x="2795992" y="626239"/>
                  </a:lnTo>
                  <a:lnTo>
                    <a:pt x="2791545" y="637031"/>
                  </a:lnTo>
                  <a:lnTo>
                    <a:pt x="2786462" y="646870"/>
                  </a:lnTo>
                  <a:lnTo>
                    <a:pt x="2781379" y="657027"/>
                  </a:lnTo>
                  <a:lnTo>
                    <a:pt x="2775979" y="667819"/>
                  </a:lnTo>
                  <a:lnTo>
                    <a:pt x="2764860" y="690355"/>
                  </a:lnTo>
                  <a:lnTo>
                    <a:pt x="2759460" y="700829"/>
                  </a:lnTo>
                  <a:lnTo>
                    <a:pt x="2754695" y="710034"/>
                  </a:lnTo>
                  <a:lnTo>
                    <a:pt x="2749612" y="717651"/>
                  </a:lnTo>
                  <a:lnTo>
                    <a:pt x="2747389" y="720825"/>
                  </a:lnTo>
                  <a:lnTo>
                    <a:pt x="2745483" y="723365"/>
                  </a:lnTo>
                  <a:lnTo>
                    <a:pt x="2742624" y="725269"/>
                  </a:lnTo>
                  <a:lnTo>
                    <a:pt x="2739765" y="727491"/>
                  </a:lnTo>
                  <a:lnTo>
                    <a:pt x="2732458" y="732252"/>
                  </a:lnTo>
                  <a:lnTo>
                    <a:pt x="2723563" y="736696"/>
                  </a:lnTo>
                  <a:lnTo>
                    <a:pt x="2714033" y="741774"/>
                  </a:lnTo>
                  <a:lnTo>
                    <a:pt x="2704503" y="746535"/>
                  </a:lnTo>
                  <a:lnTo>
                    <a:pt x="2694973" y="752249"/>
                  </a:lnTo>
                  <a:lnTo>
                    <a:pt x="2690526" y="755105"/>
                  </a:lnTo>
                  <a:lnTo>
                    <a:pt x="2686714" y="758279"/>
                  </a:lnTo>
                  <a:lnTo>
                    <a:pt x="2683219" y="761453"/>
                  </a:lnTo>
                  <a:lnTo>
                    <a:pt x="2680043" y="764310"/>
                  </a:lnTo>
                  <a:lnTo>
                    <a:pt x="2677184" y="768436"/>
                  </a:lnTo>
                  <a:lnTo>
                    <a:pt x="2674007" y="772880"/>
                  </a:lnTo>
                  <a:lnTo>
                    <a:pt x="2671148" y="778276"/>
                  </a:lnTo>
                  <a:lnTo>
                    <a:pt x="2668289" y="783989"/>
                  </a:lnTo>
                  <a:lnTo>
                    <a:pt x="2664795" y="790337"/>
                  </a:lnTo>
                  <a:lnTo>
                    <a:pt x="2661936" y="797003"/>
                  </a:lnTo>
                  <a:lnTo>
                    <a:pt x="2656217" y="811286"/>
                  </a:lnTo>
                  <a:lnTo>
                    <a:pt x="2651452" y="825252"/>
                  </a:lnTo>
                  <a:lnTo>
                    <a:pt x="2648911" y="832234"/>
                  </a:lnTo>
                  <a:lnTo>
                    <a:pt x="2647323" y="838900"/>
                  </a:lnTo>
                  <a:lnTo>
                    <a:pt x="2645734" y="844931"/>
                  </a:lnTo>
                  <a:lnTo>
                    <a:pt x="2644781" y="850326"/>
                  </a:lnTo>
                  <a:lnTo>
                    <a:pt x="2644146" y="855405"/>
                  </a:lnTo>
                  <a:lnTo>
                    <a:pt x="2643828" y="859531"/>
                  </a:lnTo>
                  <a:lnTo>
                    <a:pt x="2643193" y="866832"/>
                  </a:lnTo>
                  <a:lnTo>
                    <a:pt x="2641605" y="880480"/>
                  </a:lnTo>
                  <a:lnTo>
                    <a:pt x="2635251" y="924917"/>
                  </a:lnTo>
                  <a:lnTo>
                    <a:pt x="2626357" y="987763"/>
                  </a:lnTo>
                  <a:lnTo>
                    <a:pt x="2615556" y="1063940"/>
                  </a:lnTo>
                  <a:lnTo>
                    <a:pt x="2603802" y="1148369"/>
                  </a:lnTo>
                  <a:lnTo>
                    <a:pt x="2598084" y="1192171"/>
                  </a:lnTo>
                  <a:lnTo>
                    <a:pt x="2592684" y="1236290"/>
                  </a:lnTo>
                  <a:lnTo>
                    <a:pt x="2587283" y="1279775"/>
                  </a:lnTo>
                  <a:lnTo>
                    <a:pt x="2582518" y="1322307"/>
                  </a:lnTo>
                  <a:lnTo>
                    <a:pt x="2578389" y="1362617"/>
                  </a:lnTo>
                  <a:lnTo>
                    <a:pt x="2574894" y="1401341"/>
                  </a:lnTo>
                  <a:lnTo>
                    <a:pt x="2563140" y="1549886"/>
                  </a:lnTo>
                  <a:lnTo>
                    <a:pt x="2552340" y="1684148"/>
                  </a:lnTo>
                  <a:lnTo>
                    <a:pt x="2542174" y="1819045"/>
                  </a:lnTo>
                  <a:lnTo>
                    <a:pt x="2539633" y="1819045"/>
                  </a:lnTo>
                  <a:lnTo>
                    <a:pt x="2531691" y="1819045"/>
                  </a:lnTo>
                  <a:lnTo>
                    <a:pt x="2520255" y="1819045"/>
                  </a:lnTo>
                  <a:lnTo>
                    <a:pt x="2513266" y="1819680"/>
                  </a:lnTo>
                  <a:lnTo>
                    <a:pt x="2505642" y="1820314"/>
                  </a:lnTo>
                  <a:lnTo>
                    <a:pt x="2497701" y="1821584"/>
                  </a:lnTo>
                  <a:lnTo>
                    <a:pt x="2489441" y="1822854"/>
                  </a:lnTo>
                  <a:lnTo>
                    <a:pt x="2481182" y="1825075"/>
                  </a:lnTo>
                  <a:lnTo>
                    <a:pt x="2473240" y="1827615"/>
                  </a:lnTo>
                  <a:lnTo>
                    <a:pt x="2464981" y="1830789"/>
                  </a:lnTo>
                  <a:lnTo>
                    <a:pt x="2461169" y="1832376"/>
                  </a:lnTo>
                  <a:lnTo>
                    <a:pt x="2457357" y="1834598"/>
                  </a:lnTo>
                  <a:lnTo>
                    <a:pt x="2453862" y="1836502"/>
                  </a:lnTo>
                  <a:lnTo>
                    <a:pt x="2450368" y="1839041"/>
                  </a:lnTo>
                  <a:lnTo>
                    <a:pt x="2446556" y="1841263"/>
                  </a:lnTo>
                  <a:lnTo>
                    <a:pt x="2443379" y="1844120"/>
                  </a:lnTo>
                  <a:lnTo>
                    <a:pt x="2436708" y="1850150"/>
                  </a:lnTo>
                  <a:lnTo>
                    <a:pt x="2429719" y="1857133"/>
                  </a:lnTo>
                  <a:lnTo>
                    <a:pt x="2413836" y="1873004"/>
                  </a:lnTo>
                  <a:lnTo>
                    <a:pt x="2379528" y="1908870"/>
                  </a:lnTo>
                  <a:lnTo>
                    <a:pt x="2362056" y="1926645"/>
                  </a:lnTo>
                  <a:lnTo>
                    <a:pt x="2344902" y="1943467"/>
                  </a:lnTo>
                  <a:lnTo>
                    <a:pt x="2336960" y="1950768"/>
                  </a:lnTo>
                  <a:lnTo>
                    <a:pt x="2329654" y="1957433"/>
                  </a:lnTo>
                  <a:lnTo>
                    <a:pt x="2322347" y="1963146"/>
                  </a:lnTo>
                  <a:lnTo>
                    <a:pt x="2315676" y="1967907"/>
                  </a:lnTo>
                  <a:lnTo>
                    <a:pt x="2309323" y="1972669"/>
                  </a:lnTo>
                  <a:lnTo>
                    <a:pt x="2302334" y="1977430"/>
                  </a:lnTo>
                  <a:lnTo>
                    <a:pt x="2295981" y="1982825"/>
                  </a:lnTo>
                  <a:lnTo>
                    <a:pt x="2288992" y="1988539"/>
                  </a:lnTo>
                  <a:lnTo>
                    <a:pt x="2275014" y="2000600"/>
                  </a:lnTo>
                  <a:lnTo>
                    <a:pt x="2261355" y="2012979"/>
                  </a:lnTo>
                  <a:lnTo>
                    <a:pt x="2235623" y="2036784"/>
                  </a:lnTo>
                  <a:lnTo>
                    <a:pt x="2223870" y="2046624"/>
                  </a:lnTo>
                  <a:lnTo>
                    <a:pt x="2219105" y="2050750"/>
                  </a:lnTo>
                  <a:lnTo>
                    <a:pt x="2214340" y="2054241"/>
                  </a:lnTo>
                  <a:lnTo>
                    <a:pt x="2204809" y="2061224"/>
                  </a:lnTo>
                  <a:lnTo>
                    <a:pt x="2194009" y="2068525"/>
                  </a:lnTo>
                  <a:lnTo>
                    <a:pt x="2182255" y="2075508"/>
                  </a:lnTo>
                  <a:lnTo>
                    <a:pt x="2175902" y="2079316"/>
                  </a:lnTo>
                  <a:lnTo>
                    <a:pt x="2169548" y="2082490"/>
                  </a:lnTo>
                  <a:lnTo>
                    <a:pt x="2162877" y="2085982"/>
                  </a:lnTo>
                  <a:lnTo>
                    <a:pt x="2156206" y="2088839"/>
                  </a:lnTo>
                  <a:lnTo>
                    <a:pt x="2148900" y="2091695"/>
                  </a:lnTo>
                  <a:lnTo>
                    <a:pt x="2141911" y="2094552"/>
                  </a:lnTo>
                  <a:lnTo>
                    <a:pt x="2134287" y="2096456"/>
                  </a:lnTo>
                  <a:lnTo>
                    <a:pt x="2126981" y="2098361"/>
                  </a:lnTo>
                  <a:lnTo>
                    <a:pt x="2119356" y="2099630"/>
                  </a:lnTo>
                  <a:lnTo>
                    <a:pt x="2111415" y="2100582"/>
                  </a:lnTo>
                  <a:lnTo>
                    <a:pt x="2097437" y="2102169"/>
                  </a:lnTo>
                  <a:lnTo>
                    <a:pt x="2085048" y="2103756"/>
                  </a:lnTo>
                  <a:lnTo>
                    <a:pt x="2074565" y="2105344"/>
                  </a:lnTo>
                  <a:lnTo>
                    <a:pt x="2065035" y="2106296"/>
                  </a:lnTo>
                  <a:lnTo>
                    <a:pt x="2060588" y="2106613"/>
                  </a:lnTo>
                  <a:lnTo>
                    <a:pt x="2055505" y="2106613"/>
                  </a:lnTo>
                  <a:lnTo>
                    <a:pt x="2050740" y="2106296"/>
                  </a:lnTo>
                  <a:lnTo>
                    <a:pt x="2046293" y="2105978"/>
                  </a:lnTo>
                  <a:lnTo>
                    <a:pt x="2040892" y="2105344"/>
                  </a:lnTo>
                  <a:lnTo>
                    <a:pt x="2035809" y="2104074"/>
                  </a:lnTo>
                  <a:lnTo>
                    <a:pt x="2030091" y="2102804"/>
                  </a:lnTo>
                  <a:lnTo>
                    <a:pt x="2023738" y="2100582"/>
                  </a:lnTo>
                  <a:lnTo>
                    <a:pt x="2011984" y="2096456"/>
                  </a:lnTo>
                  <a:lnTo>
                    <a:pt x="2001501" y="2092013"/>
                  </a:lnTo>
                  <a:lnTo>
                    <a:pt x="1992289" y="2087886"/>
                  </a:lnTo>
                  <a:lnTo>
                    <a:pt x="1984029" y="2084077"/>
                  </a:lnTo>
                  <a:lnTo>
                    <a:pt x="1970687" y="2077412"/>
                  </a:lnTo>
                  <a:lnTo>
                    <a:pt x="1965287" y="2074873"/>
                  </a:lnTo>
                  <a:lnTo>
                    <a:pt x="1960204" y="2072968"/>
                  </a:lnTo>
                  <a:lnTo>
                    <a:pt x="1957980" y="2072334"/>
                  </a:lnTo>
                  <a:lnTo>
                    <a:pt x="1955439" y="2071064"/>
                  </a:lnTo>
                  <a:lnTo>
                    <a:pt x="1953215" y="2069477"/>
                  </a:lnTo>
                  <a:lnTo>
                    <a:pt x="1950992" y="2067890"/>
                  </a:lnTo>
                  <a:lnTo>
                    <a:pt x="1946544" y="2064081"/>
                  </a:lnTo>
                  <a:lnTo>
                    <a:pt x="1942732" y="2060590"/>
                  </a:lnTo>
                  <a:lnTo>
                    <a:pt x="1939238" y="2057733"/>
                  </a:lnTo>
                  <a:lnTo>
                    <a:pt x="1937014" y="2056781"/>
                  </a:lnTo>
                  <a:lnTo>
                    <a:pt x="1935426" y="2056146"/>
                  </a:lnTo>
                  <a:lnTo>
                    <a:pt x="1934155" y="2056146"/>
                  </a:lnTo>
                  <a:lnTo>
                    <a:pt x="1932567" y="2056463"/>
                  </a:lnTo>
                  <a:lnTo>
                    <a:pt x="1931296" y="2057416"/>
                  </a:lnTo>
                  <a:lnTo>
                    <a:pt x="1930343" y="2059637"/>
                  </a:lnTo>
                  <a:lnTo>
                    <a:pt x="1925578" y="2066938"/>
                  </a:lnTo>
                  <a:lnTo>
                    <a:pt x="1923672" y="2070746"/>
                  </a:lnTo>
                  <a:lnTo>
                    <a:pt x="1921131" y="2073603"/>
                  </a:lnTo>
                  <a:lnTo>
                    <a:pt x="1918589" y="2075825"/>
                  </a:lnTo>
                  <a:lnTo>
                    <a:pt x="1916048" y="2078047"/>
                  </a:lnTo>
                  <a:lnTo>
                    <a:pt x="1914460" y="2078682"/>
                  </a:lnTo>
                  <a:lnTo>
                    <a:pt x="1912554" y="2078999"/>
                  </a:lnTo>
                  <a:lnTo>
                    <a:pt x="1910648" y="2079316"/>
                  </a:lnTo>
                  <a:lnTo>
                    <a:pt x="1908742" y="2079316"/>
                  </a:lnTo>
                  <a:lnTo>
                    <a:pt x="1906518" y="2079316"/>
                  </a:lnTo>
                  <a:lnTo>
                    <a:pt x="1903024" y="2078999"/>
                  </a:lnTo>
                  <a:lnTo>
                    <a:pt x="1895082" y="2077412"/>
                  </a:lnTo>
                  <a:lnTo>
                    <a:pt x="1874433" y="2072651"/>
                  </a:lnTo>
                  <a:lnTo>
                    <a:pt x="1862680" y="2070429"/>
                  </a:lnTo>
                  <a:lnTo>
                    <a:pt x="1849973" y="2068525"/>
                  </a:lnTo>
                  <a:lnTo>
                    <a:pt x="1843937" y="2067255"/>
                  </a:lnTo>
                  <a:lnTo>
                    <a:pt x="1837901" y="2066620"/>
                  </a:lnTo>
                  <a:lnTo>
                    <a:pt x="1831866" y="2066303"/>
                  </a:lnTo>
                  <a:lnTo>
                    <a:pt x="1825830" y="2066303"/>
                  </a:lnTo>
                  <a:lnTo>
                    <a:pt x="1822971" y="2066303"/>
                  </a:lnTo>
                  <a:lnTo>
                    <a:pt x="1820112" y="2065985"/>
                  </a:lnTo>
                  <a:lnTo>
                    <a:pt x="1812806" y="2064716"/>
                  </a:lnTo>
                  <a:lnTo>
                    <a:pt x="1804864" y="2062811"/>
                  </a:lnTo>
                  <a:lnTo>
                    <a:pt x="1795969" y="2059955"/>
                  </a:lnTo>
                  <a:lnTo>
                    <a:pt x="1786757" y="2056146"/>
                  </a:lnTo>
                  <a:lnTo>
                    <a:pt x="1776909" y="2052337"/>
                  </a:lnTo>
                  <a:lnTo>
                    <a:pt x="1766744" y="2047576"/>
                  </a:lnTo>
                  <a:lnTo>
                    <a:pt x="1756260" y="2043132"/>
                  </a:lnTo>
                  <a:lnTo>
                    <a:pt x="1745777" y="2037736"/>
                  </a:lnTo>
                  <a:lnTo>
                    <a:pt x="1735294" y="2032023"/>
                  </a:lnTo>
                  <a:lnTo>
                    <a:pt x="1725129" y="2026627"/>
                  </a:lnTo>
                  <a:lnTo>
                    <a:pt x="1715281" y="2020914"/>
                  </a:lnTo>
                  <a:lnTo>
                    <a:pt x="1705751" y="2015201"/>
                  </a:lnTo>
                  <a:lnTo>
                    <a:pt x="1696856" y="2009805"/>
                  </a:lnTo>
                  <a:lnTo>
                    <a:pt x="1688597" y="2004409"/>
                  </a:lnTo>
                  <a:lnTo>
                    <a:pt x="1680973" y="1999331"/>
                  </a:lnTo>
                  <a:lnTo>
                    <a:pt x="1662548" y="1986000"/>
                  </a:lnTo>
                  <a:lnTo>
                    <a:pt x="1637452" y="1966955"/>
                  </a:lnTo>
                  <a:lnTo>
                    <a:pt x="1607591" y="1944102"/>
                  </a:lnTo>
                  <a:lnTo>
                    <a:pt x="1575824" y="1919345"/>
                  </a:lnTo>
                  <a:lnTo>
                    <a:pt x="1544375" y="1894904"/>
                  </a:lnTo>
                  <a:lnTo>
                    <a:pt x="1515785" y="1871734"/>
                  </a:lnTo>
                  <a:lnTo>
                    <a:pt x="1491960" y="1852055"/>
                  </a:lnTo>
                  <a:lnTo>
                    <a:pt x="1482747" y="1844120"/>
                  </a:lnTo>
                  <a:lnTo>
                    <a:pt x="1475441" y="1837772"/>
                  </a:lnTo>
                  <a:lnTo>
                    <a:pt x="1469723" y="1832376"/>
                  </a:lnTo>
                  <a:lnTo>
                    <a:pt x="1464958" y="1827615"/>
                  </a:lnTo>
                  <a:lnTo>
                    <a:pt x="1460193" y="1822536"/>
                  </a:lnTo>
                  <a:lnTo>
                    <a:pt x="1456381" y="1818093"/>
                  </a:lnTo>
                  <a:lnTo>
                    <a:pt x="1452569" y="1813649"/>
                  </a:lnTo>
                  <a:lnTo>
                    <a:pt x="1449710" y="1809523"/>
                  </a:lnTo>
                  <a:lnTo>
                    <a:pt x="1447486" y="1805396"/>
                  </a:lnTo>
                  <a:lnTo>
                    <a:pt x="1445580" y="1801588"/>
                  </a:lnTo>
                  <a:lnTo>
                    <a:pt x="1443674" y="1798096"/>
                  </a:lnTo>
                  <a:lnTo>
                    <a:pt x="1442403" y="1794922"/>
                  </a:lnTo>
                  <a:lnTo>
                    <a:pt x="1441768" y="1791748"/>
                  </a:lnTo>
                  <a:lnTo>
                    <a:pt x="1441450" y="1788891"/>
                  </a:lnTo>
                  <a:lnTo>
                    <a:pt x="1441450" y="1786352"/>
                  </a:lnTo>
                  <a:lnTo>
                    <a:pt x="1442085" y="1784130"/>
                  </a:lnTo>
                  <a:lnTo>
                    <a:pt x="1443038" y="1782226"/>
                  </a:lnTo>
                  <a:lnTo>
                    <a:pt x="1443991" y="1780321"/>
                  </a:lnTo>
                  <a:lnTo>
                    <a:pt x="1451298" y="1772069"/>
                  </a:lnTo>
                  <a:lnTo>
                    <a:pt x="1466864" y="1755881"/>
                  </a:lnTo>
                  <a:lnTo>
                    <a:pt x="1488465" y="1732711"/>
                  </a:lnTo>
                  <a:lnTo>
                    <a:pt x="1514514" y="1705731"/>
                  </a:lnTo>
                  <a:lnTo>
                    <a:pt x="1528809" y="1691131"/>
                  </a:lnTo>
                  <a:lnTo>
                    <a:pt x="1543740" y="1676213"/>
                  </a:lnTo>
                  <a:lnTo>
                    <a:pt x="1559305" y="1661295"/>
                  </a:lnTo>
                  <a:lnTo>
                    <a:pt x="1574554" y="1646694"/>
                  </a:lnTo>
                  <a:lnTo>
                    <a:pt x="1590119" y="1632411"/>
                  </a:lnTo>
                  <a:lnTo>
                    <a:pt x="1605367" y="1619080"/>
                  </a:lnTo>
                  <a:lnTo>
                    <a:pt x="1620298" y="1606384"/>
                  </a:lnTo>
                  <a:lnTo>
                    <a:pt x="1634275" y="1595275"/>
                  </a:lnTo>
                  <a:lnTo>
                    <a:pt x="1666995" y="1570835"/>
                  </a:lnTo>
                  <a:lnTo>
                    <a:pt x="1707657" y="1540999"/>
                  </a:lnTo>
                  <a:lnTo>
                    <a:pt x="1799146" y="1474661"/>
                  </a:lnTo>
                  <a:lnTo>
                    <a:pt x="1884599" y="1413085"/>
                  </a:lnTo>
                  <a:lnTo>
                    <a:pt x="1917319" y="1389597"/>
                  </a:lnTo>
                  <a:lnTo>
                    <a:pt x="1938603" y="1374044"/>
                  </a:lnTo>
                  <a:lnTo>
                    <a:pt x="1943050" y="1370552"/>
                  </a:lnTo>
                  <a:lnTo>
                    <a:pt x="1948133" y="1366109"/>
                  </a:lnTo>
                  <a:lnTo>
                    <a:pt x="1959886" y="1354682"/>
                  </a:lnTo>
                  <a:lnTo>
                    <a:pt x="1974817" y="1340399"/>
                  </a:lnTo>
                  <a:lnTo>
                    <a:pt x="1991336" y="1323259"/>
                  </a:lnTo>
                  <a:lnTo>
                    <a:pt x="2009761" y="1303580"/>
                  </a:lnTo>
                  <a:lnTo>
                    <a:pt x="2029138" y="1282631"/>
                  </a:lnTo>
                  <a:lnTo>
                    <a:pt x="2049787" y="1260096"/>
                  </a:lnTo>
                  <a:lnTo>
                    <a:pt x="2070753" y="1237242"/>
                  </a:lnTo>
                  <a:lnTo>
                    <a:pt x="2112685" y="1189949"/>
                  </a:lnTo>
                  <a:lnTo>
                    <a:pt x="2151123" y="1145830"/>
                  </a:lnTo>
                  <a:lnTo>
                    <a:pt x="2167960" y="1125833"/>
                  </a:lnTo>
                  <a:lnTo>
                    <a:pt x="2183208" y="1107741"/>
                  </a:lnTo>
                  <a:lnTo>
                    <a:pt x="2195597" y="1092189"/>
                  </a:lnTo>
                  <a:lnTo>
                    <a:pt x="2205445" y="1079810"/>
                  </a:lnTo>
                  <a:lnTo>
                    <a:pt x="2227364" y="1050291"/>
                  </a:lnTo>
                  <a:lnTo>
                    <a:pt x="2257860" y="1007759"/>
                  </a:lnTo>
                  <a:lnTo>
                    <a:pt x="2295028" y="956022"/>
                  </a:lnTo>
                  <a:lnTo>
                    <a:pt x="2335372" y="899207"/>
                  </a:lnTo>
                  <a:lnTo>
                    <a:pt x="2376986" y="840170"/>
                  </a:lnTo>
                  <a:lnTo>
                    <a:pt x="2416695" y="783672"/>
                  </a:lnTo>
                  <a:lnTo>
                    <a:pt x="2451956" y="732887"/>
                  </a:lnTo>
                  <a:lnTo>
                    <a:pt x="2479911" y="691942"/>
                  </a:lnTo>
                  <a:lnTo>
                    <a:pt x="2506913" y="651314"/>
                  </a:lnTo>
                  <a:lnTo>
                    <a:pt x="2539633" y="602116"/>
                  </a:lnTo>
                  <a:lnTo>
                    <a:pt x="2575529" y="546570"/>
                  </a:lnTo>
                  <a:lnTo>
                    <a:pt x="2612697" y="489120"/>
                  </a:lnTo>
                  <a:lnTo>
                    <a:pt x="2648593" y="432305"/>
                  </a:lnTo>
                  <a:lnTo>
                    <a:pt x="2681313" y="380251"/>
                  </a:lnTo>
                  <a:lnTo>
                    <a:pt x="2708315" y="335814"/>
                  </a:lnTo>
                  <a:lnTo>
                    <a:pt x="2719434" y="317722"/>
                  </a:lnTo>
                  <a:lnTo>
                    <a:pt x="2727693" y="302804"/>
                  </a:lnTo>
                  <a:lnTo>
                    <a:pt x="2735317" y="287886"/>
                  </a:lnTo>
                  <a:lnTo>
                    <a:pt x="2743894" y="270429"/>
                  </a:lnTo>
                  <a:lnTo>
                    <a:pt x="2752789" y="250750"/>
                  </a:lnTo>
                  <a:lnTo>
                    <a:pt x="2762637" y="228849"/>
                  </a:lnTo>
                  <a:lnTo>
                    <a:pt x="2772167" y="205678"/>
                  </a:lnTo>
                  <a:lnTo>
                    <a:pt x="2782015" y="181555"/>
                  </a:lnTo>
                  <a:lnTo>
                    <a:pt x="2791862" y="157115"/>
                  </a:lnTo>
                  <a:lnTo>
                    <a:pt x="2801075" y="132993"/>
                  </a:lnTo>
                  <a:lnTo>
                    <a:pt x="2809969" y="109187"/>
                  </a:lnTo>
                  <a:lnTo>
                    <a:pt x="2818229" y="86334"/>
                  </a:lnTo>
                  <a:lnTo>
                    <a:pt x="2825853" y="65068"/>
                  </a:lnTo>
                  <a:lnTo>
                    <a:pt x="2832524" y="46341"/>
                  </a:lnTo>
                  <a:lnTo>
                    <a:pt x="2837924" y="29519"/>
                  </a:lnTo>
                  <a:lnTo>
                    <a:pt x="2842054" y="15870"/>
                  </a:lnTo>
                  <a:lnTo>
                    <a:pt x="2844195" y="7581"/>
                  </a:lnTo>
                  <a:lnTo>
                    <a:pt x="2832524" y="93000"/>
                  </a:lnTo>
                  <a:close/>
                  <a:moveTo>
                    <a:pt x="2845231" y="0"/>
                  </a:moveTo>
                  <a:lnTo>
                    <a:pt x="2845231" y="2857"/>
                  </a:lnTo>
                  <a:lnTo>
                    <a:pt x="2844595" y="6031"/>
                  </a:lnTo>
                  <a:lnTo>
                    <a:pt x="2844195" y="758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368C691D-D758-48DD-A07E-08A55A3C3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2087563"/>
              <a:ext cx="55563" cy="69850"/>
            </a:xfrm>
            <a:custGeom>
              <a:avLst/>
              <a:gdLst>
                <a:gd name="T0" fmla="*/ 53 w 173"/>
                <a:gd name="T1" fmla="*/ 0 h 222"/>
                <a:gd name="T2" fmla="*/ 53 w 173"/>
                <a:gd name="T3" fmla="*/ 0 h 222"/>
                <a:gd name="T4" fmla="*/ 43 w 173"/>
                <a:gd name="T5" fmla="*/ 24 h 222"/>
                <a:gd name="T6" fmla="*/ 35 w 173"/>
                <a:gd name="T7" fmla="*/ 50 h 222"/>
                <a:gd name="T8" fmla="*/ 25 w 173"/>
                <a:gd name="T9" fmla="*/ 83 h 222"/>
                <a:gd name="T10" fmla="*/ 14 w 173"/>
                <a:gd name="T11" fmla="*/ 119 h 222"/>
                <a:gd name="T12" fmla="*/ 6 w 173"/>
                <a:gd name="T13" fmla="*/ 155 h 222"/>
                <a:gd name="T14" fmla="*/ 3 w 173"/>
                <a:gd name="T15" fmla="*/ 174 h 222"/>
                <a:gd name="T16" fmla="*/ 1 w 173"/>
                <a:gd name="T17" fmla="*/ 190 h 222"/>
                <a:gd name="T18" fmla="*/ 0 w 173"/>
                <a:gd name="T19" fmla="*/ 206 h 222"/>
                <a:gd name="T20" fmla="*/ 0 w 173"/>
                <a:gd name="T21" fmla="*/ 222 h 222"/>
                <a:gd name="T22" fmla="*/ 0 w 173"/>
                <a:gd name="T23" fmla="*/ 222 h 222"/>
                <a:gd name="T24" fmla="*/ 16 w 173"/>
                <a:gd name="T25" fmla="*/ 207 h 222"/>
                <a:gd name="T26" fmla="*/ 36 w 173"/>
                <a:gd name="T27" fmla="*/ 192 h 222"/>
                <a:gd name="T28" fmla="*/ 59 w 173"/>
                <a:gd name="T29" fmla="*/ 177 h 222"/>
                <a:gd name="T30" fmla="*/ 86 w 173"/>
                <a:gd name="T31" fmla="*/ 160 h 222"/>
                <a:gd name="T32" fmla="*/ 100 w 173"/>
                <a:gd name="T33" fmla="*/ 152 h 222"/>
                <a:gd name="T34" fmla="*/ 115 w 173"/>
                <a:gd name="T35" fmla="*/ 146 h 222"/>
                <a:gd name="T36" fmla="*/ 130 w 173"/>
                <a:gd name="T37" fmla="*/ 140 h 222"/>
                <a:gd name="T38" fmla="*/ 145 w 173"/>
                <a:gd name="T39" fmla="*/ 135 h 222"/>
                <a:gd name="T40" fmla="*/ 160 w 173"/>
                <a:gd name="T41" fmla="*/ 132 h 222"/>
                <a:gd name="T42" fmla="*/ 173 w 173"/>
                <a:gd name="T43" fmla="*/ 131 h 222"/>
                <a:gd name="T44" fmla="*/ 173 w 173"/>
                <a:gd name="T45" fmla="*/ 131 h 222"/>
                <a:gd name="T46" fmla="*/ 169 w 173"/>
                <a:gd name="T47" fmla="*/ 130 h 222"/>
                <a:gd name="T48" fmla="*/ 155 w 173"/>
                <a:gd name="T49" fmla="*/ 125 h 222"/>
                <a:gd name="T50" fmla="*/ 137 w 173"/>
                <a:gd name="T51" fmla="*/ 115 h 222"/>
                <a:gd name="T52" fmla="*/ 126 w 173"/>
                <a:gd name="T53" fmla="*/ 108 h 222"/>
                <a:gd name="T54" fmla="*/ 115 w 173"/>
                <a:gd name="T55" fmla="*/ 101 h 222"/>
                <a:gd name="T56" fmla="*/ 103 w 173"/>
                <a:gd name="T57" fmla="*/ 93 h 222"/>
                <a:gd name="T58" fmla="*/ 93 w 173"/>
                <a:gd name="T59" fmla="*/ 83 h 222"/>
                <a:gd name="T60" fmla="*/ 83 w 173"/>
                <a:gd name="T61" fmla="*/ 73 h 222"/>
                <a:gd name="T62" fmla="*/ 73 w 173"/>
                <a:gd name="T63" fmla="*/ 61 h 222"/>
                <a:gd name="T64" fmla="*/ 66 w 173"/>
                <a:gd name="T65" fmla="*/ 47 h 222"/>
                <a:gd name="T66" fmla="*/ 59 w 173"/>
                <a:gd name="T67" fmla="*/ 34 h 222"/>
                <a:gd name="T68" fmla="*/ 55 w 173"/>
                <a:gd name="T69" fmla="*/ 17 h 222"/>
                <a:gd name="T70" fmla="*/ 54 w 173"/>
                <a:gd name="T71" fmla="*/ 9 h 222"/>
                <a:gd name="T72" fmla="*/ 53 w 173"/>
                <a:gd name="T73" fmla="*/ 0 h 222"/>
                <a:gd name="T74" fmla="*/ 53 w 173"/>
                <a:gd name="T7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222">
                  <a:moveTo>
                    <a:pt x="53" y="0"/>
                  </a:moveTo>
                  <a:lnTo>
                    <a:pt x="53" y="0"/>
                  </a:lnTo>
                  <a:lnTo>
                    <a:pt x="43" y="24"/>
                  </a:lnTo>
                  <a:lnTo>
                    <a:pt x="35" y="50"/>
                  </a:lnTo>
                  <a:lnTo>
                    <a:pt x="25" y="83"/>
                  </a:lnTo>
                  <a:lnTo>
                    <a:pt x="14" y="119"/>
                  </a:lnTo>
                  <a:lnTo>
                    <a:pt x="6" y="155"/>
                  </a:lnTo>
                  <a:lnTo>
                    <a:pt x="3" y="174"/>
                  </a:lnTo>
                  <a:lnTo>
                    <a:pt x="1" y="190"/>
                  </a:lnTo>
                  <a:lnTo>
                    <a:pt x="0" y="206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6" y="207"/>
                  </a:lnTo>
                  <a:lnTo>
                    <a:pt x="36" y="192"/>
                  </a:lnTo>
                  <a:lnTo>
                    <a:pt x="59" y="177"/>
                  </a:lnTo>
                  <a:lnTo>
                    <a:pt x="86" y="160"/>
                  </a:lnTo>
                  <a:lnTo>
                    <a:pt x="100" y="152"/>
                  </a:lnTo>
                  <a:lnTo>
                    <a:pt x="115" y="146"/>
                  </a:lnTo>
                  <a:lnTo>
                    <a:pt x="130" y="140"/>
                  </a:lnTo>
                  <a:lnTo>
                    <a:pt x="145" y="135"/>
                  </a:lnTo>
                  <a:lnTo>
                    <a:pt x="160" y="132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69" y="130"/>
                  </a:lnTo>
                  <a:lnTo>
                    <a:pt x="155" y="125"/>
                  </a:lnTo>
                  <a:lnTo>
                    <a:pt x="137" y="115"/>
                  </a:lnTo>
                  <a:lnTo>
                    <a:pt x="126" y="108"/>
                  </a:lnTo>
                  <a:lnTo>
                    <a:pt x="115" y="101"/>
                  </a:lnTo>
                  <a:lnTo>
                    <a:pt x="103" y="93"/>
                  </a:lnTo>
                  <a:lnTo>
                    <a:pt x="93" y="83"/>
                  </a:lnTo>
                  <a:lnTo>
                    <a:pt x="83" y="73"/>
                  </a:lnTo>
                  <a:lnTo>
                    <a:pt x="73" y="61"/>
                  </a:lnTo>
                  <a:lnTo>
                    <a:pt x="66" y="47"/>
                  </a:lnTo>
                  <a:lnTo>
                    <a:pt x="59" y="34"/>
                  </a:lnTo>
                  <a:lnTo>
                    <a:pt x="55" y="17"/>
                  </a:lnTo>
                  <a:lnTo>
                    <a:pt x="54" y="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E1E2D"/>
            </a:solidFill>
            <a:ln w="19050">
              <a:solidFill>
                <a:srgbClr val="BE1E2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1256F587-0AF6-45FE-BF4E-5B52025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88" y="2371725"/>
              <a:ext cx="1492250" cy="2097088"/>
            </a:xfrm>
            <a:custGeom>
              <a:avLst/>
              <a:gdLst>
                <a:gd name="T0" fmla="*/ 3946 w 4701"/>
                <a:gd name="T1" fmla="*/ 1964 h 6603"/>
                <a:gd name="T2" fmla="*/ 3929 w 4701"/>
                <a:gd name="T3" fmla="*/ 1882 h 6603"/>
                <a:gd name="T4" fmla="*/ 3814 w 4701"/>
                <a:gd name="T5" fmla="*/ 1696 h 6603"/>
                <a:gd name="T6" fmla="*/ 3605 w 4701"/>
                <a:gd name="T7" fmla="*/ 1658 h 6603"/>
                <a:gd name="T8" fmla="*/ 3580 w 4701"/>
                <a:gd name="T9" fmla="*/ 1575 h 6603"/>
                <a:gd name="T10" fmla="*/ 3460 w 4701"/>
                <a:gd name="T11" fmla="*/ 1481 h 6603"/>
                <a:gd name="T12" fmla="*/ 3346 w 4701"/>
                <a:gd name="T13" fmla="*/ 1361 h 6603"/>
                <a:gd name="T14" fmla="*/ 3262 w 4701"/>
                <a:gd name="T15" fmla="*/ 1177 h 6603"/>
                <a:gd name="T16" fmla="*/ 3234 w 4701"/>
                <a:gd name="T17" fmla="*/ 1031 h 6603"/>
                <a:gd name="T18" fmla="*/ 3239 w 4701"/>
                <a:gd name="T19" fmla="*/ 794 h 6603"/>
                <a:gd name="T20" fmla="*/ 3221 w 4701"/>
                <a:gd name="T21" fmla="*/ 760 h 6603"/>
                <a:gd name="T22" fmla="*/ 3168 w 4701"/>
                <a:gd name="T23" fmla="*/ 770 h 6603"/>
                <a:gd name="T24" fmla="*/ 3101 w 4701"/>
                <a:gd name="T25" fmla="*/ 821 h 6603"/>
                <a:gd name="T26" fmla="*/ 3048 w 4701"/>
                <a:gd name="T27" fmla="*/ 952 h 6603"/>
                <a:gd name="T28" fmla="*/ 2983 w 4701"/>
                <a:gd name="T29" fmla="*/ 1074 h 6603"/>
                <a:gd name="T30" fmla="*/ 3012 w 4701"/>
                <a:gd name="T31" fmla="*/ 1130 h 6603"/>
                <a:gd name="T32" fmla="*/ 3036 w 4701"/>
                <a:gd name="T33" fmla="*/ 1149 h 6603"/>
                <a:gd name="T34" fmla="*/ 3143 w 4701"/>
                <a:gd name="T35" fmla="*/ 1371 h 6603"/>
                <a:gd name="T36" fmla="*/ 3133 w 4701"/>
                <a:gd name="T37" fmla="*/ 1389 h 6603"/>
                <a:gd name="T38" fmla="*/ 2955 w 4701"/>
                <a:gd name="T39" fmla="*/ 1235 h 6603"/>
                <a:gd name="T40" fmla="*/ 2891 w 4701"/>
                <a:gd name="T41" fmla="*/ 1191 h 6603"/>
                <a:gd name="T42" fmla="*/ 2760 w 4701"/>
                <a:gd name="T43" fmla="*/ 1139 h 6603"/>
                <a:gd name="T44" fmla="*/ 2663 w 4701"/>
                <a:gd name="T45" fmla="*/ 1030 h 6603"/>
                <a:gd name="T46" fmla="*/ 2326 w 4701"/>
                <a:gd name="T47" fmla="*/ 710 h 6603"/>
                <a:gd name="T48" fmla="*/ 2322 w 4701"/>
                <a:gd name="T49" fmla="*/ 668 h 6603"/>
                <a:gd name="T50" fmla="*/ 2308 w 4701"/>
                <a:gd name="T51" fmla="*/ 567 h 6603"/>
                <a:gd name="T52" fmla="*/ 2212 w 4701"/>
                <a:gd name="T53" fmla="*/ 398 h 6603"/>
                <a:gd name="T54" fmla="*/ 2145 w 4701"/>
                <a:gd name="T55" fmla="*/ 441 h 6603"/>
                <a:gd name="T56" fmla="*/ 2039 w 4701"/>
                <a:gd name="T57" fmla="*/ 441 h 6603"/>
                <a:gd name="T58" fmla="*/ 1927 w 4701"/>
                <a:gd name="T59" fmla="*/ 389 h 6603"/>
                <a:gd name="T60" fmla="*/ 1564 w 4701"/>
                <a:gd name="T61" fmla="*/ 86 h 6603"/>
                <a:gd name="T62" fmla="*/ 1417 w 4701"/>
                <a:gd name="T63" fmla="*/ 2 h 6603"/>
                <a:gd name="T64" fmla="*/ 1290 w 4701"/>
                <a:gd name="T65" fmla="*/ 20 h 6603"/>
                <a:gd name="T66" fmla="*/ 1168 w 4701"/>
                <a:gd name="T67" fmla="*/ 95 h 6603"/>
                <a:gd name="T68" fmla="*/ 1068 w 4701"/>
                <a:gd name="T69" fmla="*/ 204 h 6603"/>
                <a:gd name="T70" fmla="*/ 1012 w 4701"/>
                <a:gd name="T71" fmla="*/ 305 h 6603"/>
                <a:gd name="T72" fmla="*/ 551 w 4701"/>
                <a:gd name="T73" fmla="*/ 1875 h 6603"/>
                <a:gd name="T74" fmla="*/ 28 w 4701"/>
                <a:gd name="T75" fmla="*/ 3728 h 6603"/>
                <a:gd name="T76" fmla="*/ 0 w 4701"/>
                <a:gd name="T77" fmla="*/ 3953 h 6603"/>
                <a:gd name="T78" fmla="*/ 13 w 4701"/>
                <a:gd name="T79" fmla="*/ 4134 h 6603"/>
                <a:gd name="T80" fmla="*/ 57 w 4701"/>
                <a:gd name="T81" fmla="*/ 4280 h 6603"/>
                <a:gd name="T82" fmla="*/ 145 w 4701"/>
                <a:gd name="T83" fmla="*/ 4423 h 6603"/>
                <a:gd name="T84" fmla="*/ 927 w 4701"/>
                <a:gd name="T85" fmla="*/ 5113 h 6603"/>
                <a:gd name="T86" fmla="*/ 2370 w 4701"/>
                <a:gd name="T87" fmla="*/ 6318 h 6603"/>
                <a:gd name="T88" fmla="*/ 2685 w 4701"/>
                <a:gd name="T89" fmla="*/ 6559 h 6603"/>
                <a:gd name="T90" fmla="*/ 2808 w 4701"/>
                <a:gd name="T91" fmla="*/ 6600 h 6603"/>
                <a:gd name="T92" fmla="*/ 2951 w 4701"/>
                <a:gd name="T93" fmla="*/ 6588 h 6603"/>
                <a:gd name="T94" fmla="*/ 3040 w 4701"/>
                <a:gd name="T95" fmla="*/ 6549 h 6603"/>
                <a:gd name="T96" fmla="*/ 3312 w 4701"/>
                <a:gd name="T97" fmla="*/ 6572 h 6603"/>
                <a:gd name="T98" fmla="*/ 3406 w 4701"/>
                <a:gd name="T99" fmla="*/ 6555 h 6603"/>
                <a:gd name="T100" fmla="*/ 3497 w 4701"/>
                <a:gd name="T101" fmla="*/ 6408 h 6603"/>
                <a:gd name="T102" fmla="*/ 3702 w 4701"/>
                <a:gd name="T103" fmla="*/ 5909 h 6603"/>
                <a:gd name="T104" fmla="*/ 4055 w 4701"/>
                <a:gd name="T105" fmla="*/ 4888 h 6603"/>
                <a:gd name="T106" fmla="*/ 4394 w 4701"/>
                <a:gd name="T107" fmla="*/ 3716 h 6603"/>
                <a:gd name="T108" fmla="*/ 4500 w 4701"/>
                <a:gd name="T109" fmla="*/ 3381 h 6603"/>
                <a:gd name="T110" fmla="*/ 4559 w 4701"/>
                <a:gd name="T111" fmla="*/ 3367 h 6603"/>
                <a:gd name="T112" fmla="*/ 4622 w 4701"/>
                <a:gd name="T113" fmla="*/ 3298 h 6603"/>
                <a:gd name="T114" fmla="*/ 4675 w 4701"/>
                <a:gd name="T115" fmla="*/ 3120 h 6603"/>
                <a:gd name="T116" fmla="*/ 4701 w 4701"/>
                <a:gd name="T117" fmla="*/ 2889 h 6603"/>
                <a:gd name="T118" fmla="*/ 4626 w 4701"/>
                <a:gd name="T119" fmla="*/ 2668 h 6603"/>
                <a:gd name="T120" fmla="*/ 4532 w 4701"/>
                <a:gd name="T121" fmla="*/ 2505 h 6603"/>
                <a:gd name="T122" fmla="*/ 4269 w 4701"/>
                <a:gd name="T123" fmla="*/ 2303 h 6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01" h="6603">
                  <a:moveTo>
                    <a:pt x="3936" y="2077"/>
                  </a:moveTo>
                  <a:lnTo>
                    <a:pt x="3936" y="2077"/>
                  </a:lnTo>
                  <a:lnTo>
                    <a:pt x="3939" y="2061"/>
                  </a:lnTo>
                  <a:lnTo>
                    <a:pt x="3943" y="2043"/>
                  </a:lnTo>
                  <a:lnTo>
                    <a:pt x="3945" y="2019"/>
                  </a:lnTo>
                  <a:lnTo>
                    <a:pt x="3946" y="1993"/>
                  </a:lnTo>
                  <a:lnTo>
                    <a:pt x="3946" y="1964"/>
                  </a:lnTo>
                  <a:lnTo>
                    <a:pt x="3945" y="1949"/>
                  </a:lnTo>
                  <a:lnTo>
                    <a:pt x="3943" y="1933"/>
                  </a:lnTo>
                  <a:lnTo>
                    <a:pt x="3940" y="1918"/>
                  </a:lnTo>
                  <a:lnTo>
                    <a:pt x="3936" y="1903"/>
                  </a:lnTo>
                  <a:lnTo>
                    <a:pt x="3936" y="1903"/>
                  </a:lnTo>
                  <a:lnTo>
                    <a:pt x="3933" y="1893"/>
                  </a:lnTo>
                  <a:lnTo>
                    <a:pt x="3929" y="1882"/>
                  </a:lnTo>
                  <a:lnTo>
                    <a:pt x="3918" y="1858"/>
                  </a:lnTo>
                  <a:lnTo>
                    <a:pt x="3904" y="1832"/>
                  </a:lnTo>
                  <a:lnTo>
                    <a:pt x="3887" y="1804"/>
                  </a:lnTo>
                  <a:lnTo>
                    <a:pt x="3869" y="1776"/>
                  </a:lnTo>
                  <a:lnTo>
                    <a:pt x="3850" y="1748"/>
                  </a:lnTo>
                  <a:lnTo>
                    <a:pt x="3814" y="1696"/>
                  </a:lnTo>
                  <a:lnTo>
                    <a:pt x="3814" y="1696"/>
                  </a:lnTo>
                  <a:lnTo>
                    <a:pt x="3708" y="1677"/>
                  </a:lnTo>
                  <a:lnTo>
                    <a:pt x="3649" y="1666"/>
                  </a:lnTo>
                  <a:lnTo>
                    <a:pt x="3627" y="1663"/>
                  </a:lnTo>
                  <a:lnTo>
                    <a:pt x="3613" y="1662"/>
                  </a:lnTo>
                  <a:lnTo>
                    <a:pt x="3613" y="1662"/>
                  </a:lnTo>
                  <a:lnTo>
                    <a:pt x="3609" y="1661"/>
                  </a:lnTo>
                  <a:lnTo>
                    <a:pt x="3605" y="1658"/>
                  </a:lnTo>
                  <a:lnTo>
                    <a:pt x="3601" y="1653"/>
                  </a:lnTo>
                  <a:lnTo>
                    <a:pt x="3598" y="1646"/>
                  </a:lnTo>
                  <a:lnTo>
                    <a:pt x="3595" y="1639"/>
                  </a:lnTo>
                  <a:lnTo>
                    <a:pt x="3592" y="1631"/>
                  </a:lnTo>
                  <a:lnTo>
                    <a:pt x="3586" y="1612"/>
                  </a:lnTo>
                  <a:lnTo>
                    <a:pt x="3583" y="1592"/>
                  </a:lnTo>
                  <a:lnTo>
                    <a:pt x="3580" y="1575"/>
                  </a:lnTo>
                  <a:lnTo>
                    <a:pt x="3577" y="1550"/>
                  </a:lnTo>
                  <a:lnTo>
                    <a:pt x="3577" y="1550"/>
                  </a:lnTo>
                  <a:lnTo>
                    <a:pt x="3553" y="1540"/>
                  </a:lnTo>
                  <a:lnTo>
                    <a:pt x="3530" y="1528"/>
                  </a:lnTo>
                  <a:lnTo>
                    <a:pt x="3507" y="1515"/>
                  </a:lnTo>
                  <a:lnTo>
                    <a:pt x="3483" y="1499"/>
                  </a:lnTo>
                  <a:lnTo>
                    <a:pt x="3460" y="1481"/>
                  </a:lnTo>
                  <a:lnTo>
                    <a:pt x="3436" y="1463"/>
                  </a:lnTo>
                  <a:lnTo>
                    <a:pt x="3413" y="1442"/>
                  </a:lnTo>
                  <a:lnTo>
                    <a:pt x="3391" y="1420"/>
                  </a:lnTo>
                  <a:lnTo>
                    <a:pt x="3391" y="1420"/>
                  </a:lnTo>
                  <a:lnTo>
                    <a:pt x="3376" y="1403"/>
                  </a:lnTo>
                  <a:lnTo>
                    <a:pt x="3361" y="1383"/>
                  </a:lnTo>
                  <a:lnTo>
                    <a:pt x="3346" y="1361"/>
                  </a:lnTo>
                  <a:lnTo>
                    <a:pt x="3332" y="1337"/>
                  </a:lnTo>
                  <a:lnTo>
                    <a:pt x="3318" y="1312"/>
                  </a:lnTo>
                  <a:lnTo>
                    <a:pt x="3305" y="1286"/>
                  </a:lnTo>
                  <a:lnTo>
                    <a:pt x="3293" y="1259"/>
                  </a:lnTo>
                  <a:lnTo>
                    <a:pt x="3281" y="1232"/>
                  </a:lnTo>
                  <a:lnTo>
                    <a:pt x="3271" y="1204"/>
                  </a:lnTo>
                  <a:lnTo>
                    <a:pt x="3262" y="1177"/>
                  </a:lnTo>
                  <a:lnTo>
                    <a:pt x="3253" y="1150"/>
                  </a:lnTo>
                  <a:lnTo>
                    <a:pt x="3247" y="1124"/>
                  </a:lnTo>
                  <a:lnTo>
                    <a:pt x="3241" y="1098"/>
                  </a:lnTo>
                  <a:lnTo>
                    <a:pt x="3237" y="1075"/>
                  </a:lnTo>
                  <a:lnTo>
                    <a:pt x="3235" y="1052"/>
                  </a:lnTo>
                  <a:lnTo>
                    <a:pt x="3234" y="1031"/>
                  </a:lnTo>
                  <a:lnTo>
                    <a:pt x="3234" y="1031"/>
                  </a:lnTo>
                  <a:lnTo>
                    <a:pt x="3235" y="988"/>
                  </a:lnTo>
                  <a:lnTo>
                    <a:pt x="3237" y="942"/>
                  </a:lnTo>
                  <a:lnTo>
                    <a:pt x="3239" y="894"/>
                  </a:lnTo>
                  <a:lnTo>
                    <a:pt x="3241" y="849"/>
                  </a:lnTo>
                  <a:lnTo>
                    <a:pt x="3241" y="830"/>
                  </a:lnTo>
                  <a:lnTo>
                    <a:pt x="3240" y="811"/>
                  </a:lnTo>
                  <a:lnTo>
                    <a:pt x="3239" y="794"/>
                  </a:lnTo>
                  <a:lnTo>
                    <a:pt x="3237" y="781"/>
                  </a:lnTo>
                  <a:lnTo>
                    <a:pt x="3234" y="770"/>
                  </a:lnTo>
                  <a:lnTo>
                    <a:pt x="3232" y="766"/>
                  </a:lnTo>
                  <a:lnTo>
                    <a:pt x="3230" y="763"/>
                  </a:lnTo>
                  <a:lnTo>
                    <a:pt x="3227" y="761"/>
                  </a:lnTo>
                  <a:lnTo>
                    <a:pt x="3224" y="760"/>
                  </a:lnTo>
                  <a:lnTo>
                    <a:pt x="3221" y="760"/>
                  </a:lnTo>
                  <a:lnTo>
                    <a:pt x="3218" y="762"/>
                  </a:lnTo>
                  <a:lnTo>
                    <a:pt x="3218" y="762"/>
                  </a:lnTo>
                  <a:lnTo>
                    <a:pt x="3211" y="765"/>
                  </a:lnTo>
                  <a:lnTo>
                    <a:pt x="3202" y="767"/>
                  </a:lnTo>
                  <a:lnTo>
                    <a:pt x="3194" y="769"/>
                  </a:lnTo>
                  <a:lnTo>
                    <a:pt x="3186" y="770"/>
                  </a:lnTo>
                  <a:lnTo>
                    <a:pt x="3168" y="770"/>
                  </a:lnTo>
                  <a:lnTo>
                    <a:pt x="3152" y="769"/>
                  </a:lnTo>
                  <a:lnTo>
                    <a:pt x="3137" y="767"/>
                  </a:lnTo>
                  <a:lnTo>
                    <a:pt x="3126" y="764"/>
                  </a:lnTo>
                  <a:lnTo>
                    <a:pt x="3115" y="762"/>
                  </a:lnTo>
                  <a:lnTo>
                    <a:pt x="3115" y="762"/>
                  </a:lnTo>
                  <a:lnTo>
                    <a:pt x="3111" y="779"/>
                  </a:lnTo>
                  <a:lnTo>
                    <a:pt x="3101" y="821"/>
                  </a:lnTo>
                  <a:lnTo>
                    <a:pt x="3093" y="846"/>
                  </a:lnTo>
                  <a:lnTo>
                    <a:pt x="3085" y="871"/>
                  </a:lnTo>
                  <a:lnTo>
                    <a:pt x="3077" y="895"/>
                  </a:lnTo>
                  <a:lnTo>
                    <a:pt x="3068" y="916"/>
                  </a:lnTo>
                  <a:lnTo>
                    <a:pt x="3068" y="916"/>
                  </a:lnTo>
                  <a:lnTo>
                    <a:pt x="3058" y="933"/>
                  </a:lnTo>
                  <a:lnTo>
                    <a:pt x="3048" y="952"/>
                  </a:lnTo>
                  <a:lnTo>
                    <a:pt x="3024" y="989"/>
                  </a:lnTo>
                  <a:lnTo>
                    <a:pt x="3002" y="1025"/>
                  </a:lnTo>
                  <a:lnTo>
                    <a:pt x="2993" y="1041"/>
                  </a:lnTo>
                  <a:lnTo>
                    <a:pt x="2985" y="1057"/>
                  </a:lnTo>
                  <a:lnTo>
                    <a:pt x="2985" y="1057"/>
                  </a:lnTo>
                  <a:lnTo>
                    <a:pt x="2983" y="1064"/>
                  </a:lnTo>
                  <a:lnTo>
                    <a:pt x="2983" y="1074"/>
                  </a:lnTo>
                  <a:lnTo>
                    <a:pt x="2983" y="1084"/>
                  </a:lnTo>
                  <a:lnTo>
                    <a:pt x="2985" y="1094"/>
                  </a:lnTo>
                  <a:lnTo>
                    <a:pt x="2991" y="1119"/>
                  </a:lnTo>
                  <a:lnTo>
                    <a:pt x="2999" y="1145"/>
                  </a:lnTo>
                  <a:lnTo>
                    <a:pt x="2999" y="1145"/>
                  </a:lnTo>
                  <a:lnTo>
                    <a:pt x="3009" y="1135"/>
                  </a:lnTo>
                  <a:lnTo>
                    <a:pt x="3012" y="1130"/>
                  </a:lnTo>
                  <a:lnTo>
                    <a:pt x="3014" y="1125"/>
                  </a:lnTo>
                  <a:lnTo>
                    <a:pt x="3014" y="1125"/>
                  </a:lnTo>
                  <a:lnTo>
                    <a:pt x="3016" y="1124"/>
                  </a:lnTo>
                  <a:lnTo>
                    <a:pt x="3017" y="1124"/>
                  </a:lnTo>
                  <a:lnTo>
                    <a:pt x="3021" y="1129"/>
                  </a:lnTo>
                  <a:lnTo>
                    <a:pt x="3028" y="1137"/>
                  </a:lnTo>
                  <a:lnTo>
                    <a:pt x="3036" y="1149"/>
                  </a:lnTo>
                  <a:lnTo>
                    <a:pt x="3057" y="1184"/>
                  </a:lnTo>
                  <a:lnTo>
                    <a:pt x="3080" y="1227"/>
                  </a:lnTo>
                  <a:lnTo>
                    <a:pt x="3103" y="1273"/>
                  </a:lnTo>
                  <a:lnTo>
                    <a:pt x="3123" y="1317"/>
                  </a:lnTo>
                  <a:lnTo>
                    <a:pt x="3132" y="1338"/>
                  </a:lnTo>
                  <a:lnTo>
                    <a:pt x="3139" y="1356"/>
                  </a:lnTo>
                  <a:lnTo>
                    <a:pt x="3143" y="1371"/>
                  </a:lnTo>
                  <a:lnTo>
                    <a:pt x="3145" y="1383"/>
                  </a:lnTo>
                  <a:lnTo>
                    <a:pt x="3145" y="1383"/>
                  </a:lnTo>
                  <a:lnTo>
                    <a:pt x="3145" y="1387"/>
                  </a:lnTo>
                  <a:lnTo>
                    <a:pt x="3144" y="1390"/>
                  </a:lnTo>
                  <a:lnTo>
                    <a:pt x="3141" y="1391"/>
                  </a:lnTo>
                  <a:lnTo>
                    <a:pt x="3137" y="1390"/>
                  </a:lnTo>
                  <a:lnTo>
                    <a:pt x="3133" y="1389"/>
                  </a:lnTo>
                  <a:lnTo>
                    <a:pt x="3127" y="1386"/>
                  </a:lnTo>
                  <a:lnTo>
                    <a:pt x="3112" y="1377"/>
                  </a:lnTo>
                  <a:lnTo>
                    <a:pt x="3095" y="1364"/>
                  </a:lnTo>
                  <a:lnTo>
                    <a:pt x="3077" y="1348"/>
                  </a:lnTo>
                  <a:lnTo>
                    <a:pt x="3034" y="1311"/>
                  </a:lnTo>
                  <a:lnTo>
                    <a:pt x="2993" y="1271"/>
                  </a:lnTo>
                  <a:lnTo>
                    <a:pt x="2955" y="1235"/>
                  </a:lnTo>
                  <a:lnTo>
                    <a:pt x="2920" y="1199"/>
                  </a:lnTo>
                  <a:lnTo>
                    <a:pt x="2920" y="1199"/>
                  </a:lnTo>
                  <a:lnTo>
                    <a:pt x="2929" y="1193"/>
                  </a:lnTo>
                  <a:lnTo>
                    <a:pt x="2929" y="1193"/>
                  </a:lnTo>
                  <a:lnTo>
                    <a:pt x="2917" y="1193"/>
                  </a:lnTo>
                  <a:lnTo>
                    <a:pt x="2903" y="1193"/>
                  </a:lnTo>
                  <a:lnTo>
                    <a:pt x="2891" y="1191"/>
                  </a:lnTo>
                  <a:lnTo>
                    <a:pt x="2879" y="1189"/>
                  </a:lnTo>
                  <a:lnTo>
                    <a:pt x="2865" y="1187"/>
                  </a:lnTo>
                  <a:lnTo>
                    <a:pt x="2853" y="1184"/>
                  </a:lnTo>
                  <a:lnTo>
                    <a:pt x="2828" y="1175"/>
                  </a:lnTo>
                  <a:lnTo>
                    <a:pt x="2805" y="1165"/>
                  </a:lnTo>
                  <a:lnTo>
                    <a:pt x="2782" y="1152"/>
                  </a:lnTo>
                  <a:lnTo>
                    <a:pt x="2760" y="1139"/>
                  </a:lnTo>
                  <a:lnTo>
                    <a:pt x="2740" y="1124"/>
                  </a:lnTo>
                  <a:lnTo>
                    <a:pt x="2740" y="1124"/>
                  </a:lnTo>
                  <a:lnTo>
                    <a:pt x="2732" y="1116"/>
                  </a:lnTo>
                  <a:lnTo>
                    <a:pt x="2723" y="1107"/>
                  </a:lnTo>
                  <a:lnTo>
                    <a:pt x="2703" y="1085"/>
                  </a:lnTo>
                  <a:lnTo>
                    <a:pt x="2683" y="1058"/>
                  </a:lnTo>
                  <a:lnTo>
                    <a:pt x="2663" y="1030"/>
                  </a:lnTo>
                  <a:lnTo>
                    <a:pt x="2663" y="1030"/>
                  </a:lnTo>
                  <a:lnTo>
                    <a:pt x="2663" y="1031"/>
                  </a:lnTo>
                  <a:lnTo>
                    <a:pt x="2663" y="1031"/>
                  </a:lnTo>
                  <a:lnTo>
                    <a:pt x="2504" y="883"/>
                  </a:lnTo>
                  <a:lnTo>
                    <a:pt x="2390" y="774"/>
                  </a:lnTo>
                  <a:lnTo>
                    <a:pt x="2348" y="733"/>
                  </a:lnTo>
                  <a:lnTo>
                    <a:pt x="2326" y="710"/>
                  </a:lnTo>
                  <a:lnTo>
                    <a:pt x="2326" y="710"/>
                  </a:lnTo>
                  <a:lnTo>
                    <a:pt x="2323" y="706"/>
                  </a:lnTo>
                  <a:lnTo>
                    <a:pt x="2321" y="702"/>
                  </a:lnTo>
                  <a:lnTo>
                    <a:pt x="2320" y="697"/>
                  </a:lnTo>
                  <a:lnTo>
                    <a:pt x="2319" y="692"/>
                  </a:lnTo>
                  <a:lnTo>
                    <a:pt x="2320" y="680"/>
                  </a:lnTo>
                  <a:lnTo>
                    <a:pt x="2322" y="668"/>
                  </a:lnTo>
                  <a:lnTo>
                    <a:pt x="2326" y="656"/>
                  </a:lnTo>
                  <a:lnTo>
                    <a:pt x="2331" y="644"/>
                  </a:lnTo>
                  <a:lnTo>
                    <a:pt x="2338" y="632"/>
                  </a:lnTo>
                  <a:lnTo>
                    <a:pt x="2343" y="622"/>
                  </a:lnTo>
                  <a:lnTo>
                    <a:pt x="2343" y="622"/>
                  </a:lnTo>
                  <a:lnTo>
                    <a:pt x="2325" y="596"/>
                  </a:lnTo>
                  <a:lnTo>
                    <a:pt x="2308" y="567"/>
                  </a:lnTo>
                  <a:lnTo>
                    <a:pt x="2291" y="537"/>
                  </a:lnTo>
                  <a:lnTo>
                    <a:pt x="2274" y="507"/>
                  </a:lnTo>
                  <a:lnTo>
                    <a:pt x="2260" y="476"/>
                  </a:lnTo>
                  <a:lnTo>
                    <a:pt x="2245" y="445"/>
                  </a:lnTo>
                  <a:lnTo>
                    <a:pt x="2220" y="386"/>
                  </a:lnTo>
                  <a:lnTo>
                    <a:pt x="2220" y="386"/>
                  </a:lnTo>
                  <a:lnTo>
                    <a:pt x="2212" y="398"/>
                  </a:lnTo>
                  <a:lnTo>
                    <a:pt x="2201" y="409"/>
                  </a:lnTo>
                  <a:lnTo>
                    <a:pt x="2186" y="421"/>
                  </a:lnTo>
                  <a:lnTo>
                    <a:pt x="2178" y="426"/>
                  </a:lnTo>
                  <a:lnTo>
                    <a:pt x="2168" y="432"/>
                  </a:lnTo>
                  <a:lnTo>
                    <a:pt x="2168" y="432"/>
                  </a:lnTo>
                  <a:lnTo>
                    <a:pt x="2157" y="437"/>
                  </a:lnTo>
                  <a:lnTo>
                    <a:pt x="2145" y="441"/>
                  </a:lnTo>
                  <a:lnTo>
                    <a:pt x="2131" y="445"/>
                  </a:lnTo>
                  <a:lnTo>
                    <a:pt x="2117" y="447"/>
                  </a:lnTo>
                  <a:lnTo>
                    <a:pt x="2102" y="448"/>
                  </a:lnTo>
                  <a:lnTo>
                    <a:pt x="2086" y="448"/>
                  </a:lnTo>
                  <a:lnTo>
                    <a:pt x="2071" y="447"/>
                  </a:lnTo>
                  <a:lnTo>
                    <a:pt x="2055" y="445"/>
                  </a:lnTo>
                  <a:lnTo>
                    <a:pt x="2039" y="441"/>
                  </a:lnTo>
                  <a:lnTo>
                    <a:pt x="2022" y="437"/>
                  </a:lnTo>
                  <a:lnTo>
                    <a:pt x="2006" y="432"/>
                  </a:lnTo>
                  <a:lnTo>
                    <a:pt x="1989" y="425"/>
                  </a:lnTo>
                  <a:lnTo>
                    <a:pt x="1973" y="418"/>
                  </a:lnTo>
                  <a:lnTo>
                    <a:pt x="1957" y="409"/>
                  </a:lnTo>
                  <a:lnTo>
                    <a:pt x="1941" y="400"/>
                  </a:lnTo>
                  <a:lnTo>
                    <a:pt x="1927" y="389"/>
                  </a:lnTo>
                  <a:lnTo>
                    <a:pt x="1927" y="389"/>
                  </a:lnTo>
                  <a:lnTo>
                    <a:pt x="1892" y="364"/>
                  </a:lnTo>
                  <a:lnTo>
                    <a:pt x="1850" y="328"/>
                  </a:lnTo>
                  <a:lnTo>
                    <a:pt x="1747" y="239"/>
                  </a:lnTo>
                  <a:lnTo>
                    <a:pt x="1689" y="189"/>
                  </a:lnTo>
                  <a:lnTo>
                    <a:pt x="1627" y="138"/>
                  </a:lnTo>
                  <a:lnTo>
                    <a:pt x="1564" y="86"/>
                  </a:lnTo>
                  <a:lnTo>
                    <a:pt x="1501" y="38"/>
                  </a:lnTo>
                  <a:lnTo>
                    <a:pt x="1501" y="38"/>
                  </a:lnTo>
                  <a:lnTo>
                    <a:pt x="1484" y="27"/>
                  </a:lnTo>
                  <a:lnTo>
                    <a:pt x="1468" y="18"/>
                  </a:lnTo>
                  <a:lnTo>
                    <a:pt x="1451" y="11"/>
                  </a:lnTo>
                  <a:lnTo>
                    <a:pt x="1435" y="5"/>
                  </a:lnTo>
                  <a:lnTo>
                    <a:pt x="1417" y="2"/>
                  </a:lnTo>
                  <a:lnTo>
                    <a:pt x="1399" y="0"/>
                  </a:lnTo>
                  <a:lnTo>
                    <a:pt x="1381" y="0"/>
                  </a:lnTo>
                  <a:lnTo>
                    <a:pt x="1363" y="1"/>
                  </a:lnTo>
                  <a:lnTo>
                    <a:pt x="1344" y="4"/>
                  </a:lnTo>
                  <a:lnTo>
                    <a:pt x="1327" y="8"/>
                  </a:lnTo>
                  <a:lnTo>
                    <a:pt x="1308" y="14"/>
                  </a:lnTo>
                  <a:lnTo>
                    <a:pt x="1290" y="20"/>
                  </a:lnTo>
                  <a:lnTo>
                    <a:pt x="1272" y="28"/>
                  </a:lnTo>
                  <a:lnTo>
                    <a:pt x="1254" y="37"/>
                  </a:lnTo>
                  <a:lnTo>
                    <a:pt x="1236" y="47"/>
                  </a:lnTo>
                  <a:lnTo>
                    <a:pt x="1219" y="57"/>
                  </a:lnTo>
                  <a:lnTo>
                    <a:pt x="1202" y="69"/>
                  </a:lnTo>
                  <a:lnTo>
                    <a:pt x="1184" y="82"/>
                  </a:lnTo>
                  <a:lnTo>
                    <a:pt x="1168" y="95"/>
                  </a:lnTo>
                  <a:lnTo>
                    <a:pt x="1152" y="109"/>
                  </a:lnTo>
                  <a:lnTo>
                    <a:pt x="1137" y="124"/>
                  </a:lnTo>
                  <a:lnTo>
                    <a:pt x="1121" y="139"/>
                  </a:lnTo>
                  <a:lnTo>
                    <a:pt x="1108" y="155"/>
                  </a:lnTo>
                  <a:lnTo>
                    <a:pt x="1093" y="170"/>
                  </a:lnTo>
                  <a:lnTo>
                    <a:pt x="1081" y="187"/>
                  </a:lnTo>
                  <a:lnTo>
                    <a:pt x="1068" y="204"/>
                  </a:lnTo>
                  <a:lnTo>
                    <a:pt x="1057" y="220"/>
                  </a:lnTo>
                  <a:lnTo>
                    <a:pt x="1045" y="238"/>
                  </a:lnTo>
                  <a:lnTo>
                    <a:pt x="1036" y="255"/>
                  </a:lnTo>
                  <a:lnTo>
                    <a:pt x="1027" y="272"/>
                  </a:lnTo>
                  <a:lnTo>
                    <a:pt x="1018" y="289"/>
                  </a:lnTo>
                  <a:lnTo>
                    <a:pt x="1012" y="305"/>
                  </a:lnTo>
                  <a:lnTo>
                    <a:pt x="1012" y="305"/>
                  </a:lnTo>
                  <a:lnTo>
                    <a:pt x="1004" y="330"/>
                  </a:lnTo>
                  <a:lnTo>
                    <a:pt x="991" y="368"/>
                  </a:lnTo>
                  <a:lnTo>
                    <a:pt x="956" y="483"/>
                  </a:lnTo>
                  <a:lnTo>
                    <a:pt x="908" y="643"/>
                  </a:lnTo>
                  <a:lnTo>
                    <a:pt x="850" y="841"/>
                  </a:lnTo>
                  <a:lnTo>
                    <a:pt x="710" y="1324"/>
                  </a:lnTo>
                  <a:lnTo>
                    <a:pt x="551" y="1875"/>
                  </a:lnTo>
                  <a:lnTo>
                    <a:pt x="390" y="2436"/>
                  </a:lnTo>
                  <a:lnTo>
                    <a:pt x="244" y="2951"/>
                  </a:lnTo>
                  <a:lnTo>
                    <a:pt x="55" y="3617"/>
                  </a:lnTo>
                  <a:lnTo>
                    <a:pt x="55" y="3617"/>
                  </a:lnTo>
                  <a:lnTo>
                    <a:pt x="45" y="3655"/>
                  </a:lnTo>
                  <a:lnTo>
                    <a:pt x="36" y="3691"/>
                  </a:lnTo>
                  <a:lnTo>
                    <a:pt x="28" y="3728"/>
                  </a:lnTo>
                  <a:lnTo>
                    <a:pt x="21" y="3762"/>
                  </a:lnTo>
                  <a:lnTo>
                    <a:pt x="15" y="3796"/>
                  </a:lnTo>
                  <a:lnTo>
                    <a:pt x="10" y="3829"/>
                  </a:lnTo>
                  <a:lnTo>
                    <a:pt x="6" y="3861"/>
                  </a:lnTo>
                  <a:lnTo>
                    <a:pt x="3" y="3893"/>
                  </a:lnTo>
                  <a:lnTo>
                    <a:pt x="1" y="3923"/>
                  </a:lnTo>
                  <a:lnTo>
                    <a:pt x="0" y="3953"/>
                  </a:lnTo>
                  <a:lnTo>
                    <a:pt x="0" y="3981"/>
                  </a:lnTo>
                  <a:lnTo>
                    <a:pt x="0" y="4009"/>
                  </a:lnTo>
                  <a:lnTo>
                    <a:pt x="1" y="4036"/>
                  </a:lnTo>
                  <a:lnTo>
                    <a:pt x="3" y="4062"/>
                  </a:lnTo>
                  <a:lnTo>
                    <a:pt x="6" y="4087"/>
                  </a:lnTo>
                  <a:lnTo>
                    <a:pt x="9" y="4112"/>
                  </a:lnTo>
                  <a:lnTo>
                    <a:pt x="13" y="4134"/>
                  </a:lnTo>
                  <a:lnTo>
                    <a:pt x="18" y="4157"/>
                  </a:lnTo>
                  <a:lnTo>
                    <a:pt x="23" y="4180"/>
                  </a:lnTo>
                  <a:lnTo>
                    <a:pt x="29" y="4201"/>
                  </a:lnTo>
                  <a:lnTo>
                    <a:pt x="35" y="4222"/>
                  </a:lnTo>
                  <a:lnTo>
                    <a:pt x="42" y="4241"/>
                  </a:lnTo>
                  <a:lnTo>
                    <a:pt x="49" y="4261"/>
                  </a:lnTo>
                  <a:lnTo>
                    <a:pt x="57" y="4280"/>
                  </a:lnTo>
                  <a:lnTo>
                    <a:pt x="73" y="4314"/>
                  </a:lnTo>
                  <a:lnTo>
                    <a:pt x="90" y="4347"/>
                  </a:lnTo>
                  <a:lnTo>
                    <a:pt x="109" y="4377"/>
                  </a:lnTo>
                  <a:lnTo>
                    <a:pt x="129" y="4405"/>
                  </a:lnTo>
                  <a:lnTo>
                    <a:pt x="129" y="4405"/>
                  </a:lnTo>
                  <a:lnTo>
                    <a:pt x="135" y="4413"/>
                  </a:lnTo>
                  <a:lnTo>
                    <a:pt x="145" y="4423"/>
                  </a:lnTo>
                  <a:lnTo>
                    <a:pt x="172" y="4451"/>
                  </a:lnTo>
                  <a:lnTo>
                    <a:pt x="212" y="4487"/>
                  </a:lnTo>
                  <a:lnTo>
                    <a:pt x="261" y="4533"/>
                  </a:lnTo>
                  <a:lnTo>
                    <a:pt x="385" y="4645"/>
                  </a:lnTo>
                  <a:lnTo>
                    <a:pt x="543" y="4783"/>
                  </a:lnTo>
                  <a:lnTo>
                    <a:pt x="725" y="4941"/>
                  </a:lnTo>
                  <a:lnTo>
                    <a:pt x="927" y="5113"/>
                  </a:lnTo>
                  <a:lnTo>
                    <a:pt x="1142" y="5297"/>
                  </a:lnTo>
                  <a:lnTo>
                    <a:pt x="1365" y="5485"/>
                  </a:lnTo>
                  <a:lnTo>
                    <a:pt x="1588" y="5673"/>
                  </a:lnTo>
                  <a:lnTo>
                    <a:pt x="1806" y="5854"/>
                  </a:lnTo>
                  <a:lnTo>
                    <a:pt x="2014" y="6027"/>
                  </a:lnTo>
                  <a:lnTo>
                    <a:pt x="2204" y="6183"/>
                  </a:lnTo>
                  <a:lnTo>
                    <a:pt x="2370" y="6318"/>
                  </a:lnTo>
                  <a:lnTo>
                    <a:pt x="2507" y="6428"/>
                  </a:lnTo>
                  <a:lnTo>
                    <a:pt x="2562" y="6472"/>
                  </a:lnTo>
                  <a:lnTo>
                    <a:pt x="2608" y="6506"/>
                  </a:lnTo>
                  <a:lnTo>
                    <a:pt x="2643" y="6532"/>
                  </a:lnTo>
                  <a:lnTo>
                    <a:pt x="2668" y="6549"/>
                  </a:lnTo>
                  <a:lnTo>
                    <a:pt x="2668" y="6549"/>
                  </a:lnTo>
                  <a:lnTo>
                    <a:pt x="2685" y="6559"/>
                  </a:lnTo>
                  <a:lnTo>
                    <a:pt x="2704" y="6568"/>
                  </a:lnTo>
                  <a:lnTo>
                    <a:pt x="2722" y="6577"/>
                  </a:lnTo>
                  <a:lnTo>
                    <a:pt x="2739" y="6584"/>
                  </a:lnTo>
                  <a:lnTo>
                    <a:pt x="2757" y="6589"/>
                  </a:lnTo>
                  <a:lnTo>
                    <a:pt x="2774" y="6593"/>
                  </a:lnTo>
                  <a:lnTo>
                    <a:pt x="2791" y="6598"/>
                  </a:lnTo>
                  <a:lnTo>
                    <a:pt x="2808" y="6600"/>
                  </a:lnTo>
                  <a:lnTo>
                    <a:pt x="2825" y="6602"/>
                  </a:lnTo>
                  <a:lnTo>
                    <a:pt x="2840" y="6603"/>
                  </a:lnTo>
                  <a:lnTo>
                    <a:pt x="2856" y="6603"/>
                  </a:lnTo>
                  <a:lnTo>
                    <a:pt x="2871" y="6602"/>
                  </a:lnTo>
                  <a:lnTo>
                    <a:pt x="2900" y="6600"/>
                  </a:lnTo>
                  <a:lnTo>
                    <a:pt x="2927" y="6594"/>
                  </a:lnTo>
                  <a:lnTo>
                    <a:pt x="2951" y="6588"/>
                  </a:lnTo>
                  <a:lnTo>
                    <a:pt x="2974" y="6581"/>
                  </a:lnTo>
                  <a:lnTo>
                    <a:pt x="2993" y="6574"/>
                  </a:lnTo>
                  <a:lnTo>
                    <a:pt x="3009" y="6566"/>
                  </a:lnTo>
                  <a:lnTo>
                    <a:pt x="3023" y="6559"/>
                  </a:lnTo>
                  <a:lnTo>
                    <a:pt x="3032" y="6554"/>
                  </a:lnTo>
                  <a:lnTo>
                    <a:pt x="3040" y="6549"/>
                  </a:lnTo>
                  <a:lnTo>
                    <a:pt x="3040" y="6549"/>
                  </a:lnTo>
                  <a:lnTo>
                    <a:pt x="3079" y="6554"/>
                  </a:lnTo>
                  <a:lnTo>
                    <a:pt x="3119" y="6559"/>
                  </a:lnTo>
                  <a:lnTo>
                    <a:pt x="3170" y="6564"/>
                  </a:lnTo>
                  <a:lnTo>
                    <a:pt x="3227" y="6570"/>
                  </a:lnTo>
                  <a:lnTo>
                    <a:pt x="3255" y="6571"/>
                  </a:lnTo>
                  <a:lnTo>
                    <a:pt x="3284" y="6572"/>
                  </a:lnTo>
                  <a:lnTo>
                    <a:pt x="3312" y="6572"/>
                  </a:lnTo>
                  <a:lnTo>
                    <a:pt x="3339" y="6571"/>
                  </a:lnTo>
                  <a:lnTo>
                    <a:pt x="3364" y="6568"/>
                  </a:lnTo>
                  <a:lnTo>
                    <a:pt x="3387" y="6564"/>
                  </a:lnTo>
                  <a:lnTo>
                    <a:pt x="3387" y="6564"/>
                  </a:lnTo>
                  <a:lnTo>
                    <a:pt x="3393" y="6563"/>
                  </a:lnTo>
                  <a:lnTo>
                    <a:pt x="3399" y="6559"/>
                  </a:lnTo>
                  <a:lnTo>
                    <a:pt x="3406" y="6555"/>
                  </a:lnTo>
                  <a:lnTo>
                    <a:pt x="3412" y="6548"/>
                  </a:lnTo>
                  <a:lnTo>
                    <a:pt x="3419" y="6540"/>
                  </a:lnTo>
                  <a:lnTo>
                    <a:pt x="3427" y="6531"/>
                  </a:lnTo>
                  <a:lnTo>
                    <a:pt x="3442" y="6507"/>
                  </a:lnTo>
                  <a:lnTo>
                    <a:pt x="3460" y="6479"/>
                  </a:lnTo>
                  <a:lnTo>
                    <a:pt x="3477" y="6446"/>
                  </a:lnTo>
                  <a:lnTo>
                    <a:pt x="3497" y="6408"/>
                  </a:lnTo>
                  <a:lnTo>
                    <a:pt x="3517" y="6366"/>
                  </a:lnTo>
                  <a:lnTo>
                    <a:pt x="3538" y="6319"/>
                  </a:lnTo>
                  <a:lnTo>
                    <a:pt x="3559" y="6270"/>
                  </a:lnTo>
                  <a:lnTo>
                    <a:pt x="3582" y="6216"/>
                  </a:lnTo>
                  <a:lnTo>
                    <a:pt x="3605" y="6160"/>
                  </a:lnTo>
                  <a:lnTo>
                    <a:pt x="3653" y="6039"/>
                  </a:lnTo>
                  <a:lnTo>
                    <a:pt x="3702" y="5909"/>
                  </a:lnTo>
                  <a:lnTo>
                    <a:pt x="3750" y="5775"/>
                  </a:lnTo>
                  <a:lnTo>
                    <a:pt x="3800" y="5637"/>
                  </a:lnTo>
                  <a:lnTo>
                    <a:pt x="3849" y="5498"/>
                  </a:lnTo>
                  <a:lnTo>
                    <a:pt x="3896" y="5362"/>
                  </a:lnTo>
                  <a:lnTo>
                    <a:pt x="3983" y="5106"/>
                  </a:lnTo>
                  <a:lnTo>
                    <a:pt x="4055" y="4888"/>
                  </a:lnTo>
                  <a:lnTo>
                    <a:pt x="4055" y="4888"/>
                  </a:lnTo>
                  <a:lnTo>
                    <a:pt x="4088" y="4787"/>
                  </a:lnTo>
                  <a:lnTo>
                    <a:pt x="4122" y="4676"/>
                  </a:lnTo>
                  <a:lnTo>
                    <a:pt x="4157" y="4559"/>
                  </a:lnTo>
                  <a:lnTo>
                    <a:pt x="4193" y="4435"/>
                  </a:lnTo>
                  <a:lnTo>
                    <a:pt x="4265" y="4184"/>
                  </a:lnTo>
                  <a:lnTo>
                    <a:pt x="4334" y="3938"/>
                  </a:lnTo>
                  <a:lnTo>
                    <a:pt x="4394" y="3716"/>
                  </a:lnTo>
                  <a:lnTo>
                    <a:pt x="4442" y="3536"/>
                  </a:lnTo>
                  <a:lnTo>
                    <a:pt x="4485" y="3369"/>
                  </a:lnTo>
                  <a:lnTo>
                    <a:pt x="4485" y="3369"/>
                  </a:lnTo>
                  <a:lnTo>
                    <a:pt x="4487" y="3372"/>
                  </a:lnTo>
                  <a:lnTo>
                    <a:pt x="4492" y="3377"/>
                  </a:lnTo>
                  <a:lnTo>
                    <a:pt x="4496" y="3379"/>
                  </a:lnTo>
                  <a:lnTo>
                    <a:pt x="4500" y="3381"/>
                  </a:lnTo>
                  <a:lnTo>
                    <a:pt x="4506" y="3383"/>
                  </a:lnTo>
                  <a:lnTo>
                    <a:pt x="4512" y="3384"/>
                  </a:lnTo>
                  <a:lnTo>
                    <a:pt x="4520" y="3384"/>
                  </a:lnTo>
                  <a:lnTo>
                    <a:pt x="4528" y="3383"/>
                  </a:lnTo>
                  <a:lnTo>
                    <a:pt x="4537" y="3380"/>
                  </a:lnTo>
                  <a:lnTo>
                    <a:pt x="4548" y="3375"/>
                  </a:lnTo>
                  <a:lnTo>
                    <a:pt x="4559" y="3367"/>
                  </a:lnTo>
                  <a:lnTo>
                    <a:pt x="4573" y="3357"/>
                  </a:lnTo>
                  <a:lnTo>
                    <a:pt x="4586" y="3345"/>
                  </a:lnTo>
                  <a:lnTo>
                    <a:pt x="4602" y="3329"/>
                  </a:lnTo>
                  <a:lnTo>
                    <a:pt x="4602" y="3329"/>
                  </a:lnTo>
                  <a:lnTo>
                    <a:pt x="4609" y="3320"/>
                  </a:lnTo>
                  <a:lnTo>
                    <a:pt x="4616" y="3309"/>
                  </a:lnTo>
                  <a:lnTo>
                    <a:pt x="4622" y="3298"/>
                  </a:lnTo>
                  <a:lnTo>
                    <a:pt x="4629" y="3285"/>
                  </a:lnTo>
                  <a:lnTo>
                    <a:pt x="4635" y="3272"/>
                  </a:lnTo>
                  <a:lnTo>
                    <a:pt x="4641" y="3257"/>
                  </a:lnTo>
                  <a:lnTo>
                    <a:pt x="4651" y="3225"/>
                  </a:lnTo>
                  <a:lnTo>
                    <a:pt x="4660" y="3192"/>
                  </a:lnTo>
                  <a:lnTo>
                    <a:pt x="4668" y="3157"/>
                  </a:lnTo>
                  <a:lnTo>
                    <a:pt x="4675" y="3120"/>
                  </a:lnTo>
                  <a:lnTo>
                    <a:pt x="4682" y="3084"/>
                  </a:lnTo>
                  <a:lnTo>
                    <a:pt x="4687" y="3049"/>
                  </a:lnTo>
                  <a:lnTo>
                    <a:pt x="4691" y="3014"/>
                  </a:lnTo>
                  <a:lnTo>
                    <a:pt x="4696" y="2954"/>
                  </a:lnTo>
                  <a:lnTo>
                    <a:pt x="4700" y="2911"/>
                  </a:lnTo>
                  <a:lnTo>
                    <a:pt x="4701" y="2889"/>
                  </a:lnTo>
                  <a:lnTo>
                    <a:pt x="4701" y="2889"/>
                  </a:lnTo>
                  <a:lnTo>
                    <a:pt x="4692" y="2856"/>
                  </a:lnTo>
                  <a:lnTo>
                    <a:pt x="4683" y="2822"/>
                  </a:lnTo>
                  <a:lnTo>
                    <a:pt x="4672" y="2790"/>
                  </a:lnTo>
                  <a:lnTo>
                    <a:pt x="4661" y="2758"/>
                  </a:lnTo>
                  <a:lnTo>
                    <a:pt x="4649" y="2727"/>
                  </a:lnTo>
                  <a:lnTo>
                    <a:pt x="4638" y="2697"/>
                  </a:lnTo>
                  <a:lnTo>
                    <a:pt x="4626" y="2668"/>
                  </a:lnTo>
                  <a:lnTo>
                    <a:pt x="4613" y="2640"/>
                  </a:lnTo>
                  <a:lnTo>
                    <a:pt x="4601" y="2613"/>
                  </a:lnTo>
                  <a:lnTo>
                    <a:pt x="4587" y="2588"/>
                  </a:lnTo>
                  <a:lnTo>
                    <a:pt x="4574" y="2564"/>
                  </a:lnTo>
                  <a:lnTo>
                    <a:pt x="4560" y="2542"/>
                  </a:lnTo>
                  <a:lnTo>
                    <a:pt x="4547" y="2523"/>
                  </a:lnTo>
                  <a:lnTo>
                    <a:pt x="4532" y="2505"/>
                  </a:lnTo>
                  <a:lnTo>
                    <a:pt x="4519" y="2489"/>
                  </a:lnTo>
                  <a:lnTo>
                    <a:pt x="4504" y="2476"/>
                  </a:lnTo>
                  <a:lnTo>
                    <a:pt x="4504" y="2476"/>
                  </a:lnTo>
                  <a:lnTo>
                    <a:pt x="4477" y="2454"/>
                  </a:lnTo>
                  <a:lnTo>
                    <a:pt x="4444" y="2429"/>
                  </a:lnTo>
                  <a:lnTo>
                    <a:pt x="4362" y="2370"/>
                  </a:lnTo>
                  <a:lnTo>
                    <a:pt x="4269" y="2303"/>
                  </a:lnTo>
                  <a:lnTo>
                    <a:pt x="4173" y="2237"/>
                  </a:lnTo>
                  <a:lnTo>
                    <a:pt x="4008" y="2124"/>
                  </a:lnTo>
                  <a:lnTo>
                    <a:pt x="3936" y="2077"/>
                  </a:lnTo>
                  <a:lnTo>
                    <a:pt x="3936" y="207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3">
              <a:extLst>
                <a:ext uri="{FF2B5EF4-FFF2-40B4-BE49-F238E27FC236}">
                  <a16:creationId xmlns:a16="http://schemas.microsoft.com/office/drawing/2014/main" id="{7E0F7344-2F3D-4223-A8BC-064E29E03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38" y="360363"/>
              <a:ext cx="4587876" cy="5864225"/>
            </a:xfrm>
            <a:custGeom>
              <a:avLst/>
              <a:gdLst>
                <a:gd name="connsiteX0" fmla="*/ 3578543 w 4587876"/>
                <a:gd name="connsiteY0" fmla="*/ 825500 h 5864225"/>
                <a:gd name="connsiteX1" fmla="*/ 3580448 w 4587876"/>
                <a:gd name="connsiteY1" fmla="*/ 827405 h 5864225"/>
                <a:gd name="connsiteX2" fmla="*/ 3582988 w 4587876"/>
                <a:gd name="connsiteY2" fmla="*/ 829946 h 5864225"/>
                <a:gd name="connsiteX3" fmla="*/ 3591561 w 4587876"/>
                <a:gd name="connsiteY3" fmla="*/ 836614 h 5864225"/>
                <a:gd name="connsiteX4" fmla="*/ 3602673 w 4587876"/>
                <a:gd name="connsiteY4" fmla="*/ 845187 h 5864225"/>
                <a:gd name="connsiteX5" fmla="*/ 3616643 w 4587876"/>
                <a:gd name="connsiteY5" fmla="*/ 855348 h 5864225"/>
                <a:gd name="connsiteX6" fmla="*/ 3650298 w 4587876"/>
                <a:gd name="connsiteY6" fmla="*/ 879480 h 5864225"/>
                <a:gd name="connsiteX7" fmla="*/ 3688716 w 4587876"/>
                <a:gd name="connsiteY7" fmla="*/ 906470 h 5864225"/>
                <a:gd name="connsiteX8" fmla="*/ 3767456 w 4587876"/>
                <a:gd name="connsiteY8" fmla="*/ 961403 h 5864225"/>
                <a:gd name="connsiteX9" fmla="*/ 3800476 w 4587876"/>
                <a:gd name="connsiteY9" fmla="*/ 985217 h 5864225"/>
                <a:gd name="connsiteX10" fmla="*/ 3814446 w 4587876"/>
                <a:gd name="connsiteY10" fmla="*/ 995061 h 5864225"/>
                <a:gd name="connsiteX11" fmla="*/ 3825241 w 4587876"/>
                <a:gd name="connsiteY11" fmla="*/ 1003634 h 5864225"/>
                <a:gd name="connsiteX12" fmla="*/ 3874454 w 4587876"/>
                <a:gd name="connsiteY12" fmla="*/ 1042055 h 5864225"/>
                <a:gd name="connsiteX13" fmla="*/ 3931286 w 4587876"/>
                <a:gd name="connsiteY13" fmla="*/ 1086826 h 5864225"/>
                <a:gd name="connsiteX14" fmla="*/ 3958909 w 4587876"/>
                <a:gd name="connsiteY14" fmla="*/ 1107783 h 5864225"/>
                <a:gd name="connsiteX15" fmla="*/ 3982721 w 4587876"/>
                <a:gd name="connsiteY15" fmla="*/ 1126200 h 5864225"/>
                <a:gd name="connsiteX16" fmla="*/ 4001454 w 4587876"/>
                <a:gd name="connsiteY16" fmla="*/ 1140489 h 5864225"/>
                <a:gd name="connsiteX17" fmla="*/ 4008756 w 4587876"/>
                <a:gd name="connsiteY17" fmla="*/ 1145569 h 5864225"/>
                <a:gd name="connsiteX18" fmla="*/ 4013836 w 4587876"/>
                <a:gd name="connsiteY18" fmla="*/ 1148744 h 5864225"/>
                <a:gd name="connsiteX19" fmla="*/ 4017329 w 4587876"/>
                <a:gd name="connsiteY19" fmla="*/ 1151285 h 5864225"/>
                <a:gd name="connsiteX20" fmla="*/ 4020821 w 4587876"/>
                <a:gd name="connsiteY20" fmla="*/ 1154143 h 5864225"/>
                <a:gd name="connsiteX21" fmla="*/ 4023044 w 4587876"/>
                <a:gd name="connsiteY21" fmla="*/ 1156683 h 5864225"/>
                <a:gd name="connsiteX22" fmla="*/ 4024949 w 4587876"/>
                <a:gd name="connsiteY22" fmla="*/ 1159223 h 5864225"/>
                <a:gd name="connsiteX23" fmla="*/ 4026536 w 4587876"/>
                <a:gd name="connsiteY23" fmla="*/ 1161763 h 5864225"/>
                <a:gd name="connsiteX24" fmla="*/ 4027489 w 4587876"/>
                <a:gd name="connsiteY24" fmla="*/ 1164621 h 5864225"/>
                <a:gd name="connsiteX25" fmla="*/ 4028441 w 4587876"/>
                <a:gd name="connsiteY25" fmla="*/ 1167161 h 5864225"/>
                <a:gd name="connsiteX26" fmla="*/ 4028759 w 4587876"/>
                <a:gd name="connsiteY26" fmla="*/ 1169384 h 5864225"/>
                <a:gd name="connsiteX27" fmla="*/ 4028759 w 4587876"/>
                <a:gd name="connsiteY27" fmla="*/ 1171924 h 5864225"/>
                <a:gd name="connsiteX28" fmla="*/ 4028759 w 4587876"/>
                <a:gd name="connsiteY28" fmla="*/ 1174147 h 5864225"/>
                <a:gd name="connsiteX29" fmla="*/ 4028441 w 4587876"/>
                <a:gd name="connsiteY29" fmla="*/ 1177322 h 5864225"/>
                <a:gd name="connsiteX30" fmla="*/ 4027489 w 4587876"/>
                <a:gd name="connsiteY30" fmla="*/ 1179545 h 5864225"/>
                <a:gd name="connsiteX31" fmla="*/ 4027171 w 4587876"/>
                <a:gd name="connsiteY31" fmla="*/ 1180497 h 5864225"/>
                <a:gd name="connsiteX32" fmla="*/ 4028759 w 4587876"/>
                <a:gd name="connsiteY32" fmla="*/ 1180180 h 5864225"/>
                <a:gd name="connsiteX33" fmla="*/ 4032569 w 4587876"/>
                <a:gd name="connsiteY33" fmla="*/ 1178592 h 5864225"/>
                <a:gd name="connsiteX34" fmla="*/ 4037966 w 4587876"/>
                <a:gd name="connsiteY34" fmla="*/ 1177322 h 5864225"/>
                <a:gd name="connsiteX35" fmla="*/ 4041141 w 4587876"/>
                <a:gd name="connsiteY35" fmla="*/ 1177005 h 5864225"/>
                <a:gd name="connsiteX36" fmla="*/ 4044316 w 4587876"/>
                <a:gd name="connsiteY36" fmla="*/ 1177005 h 5864225"/>
                <a:gd name="connsiteX37" fmla="*/ 4047809 w 4587876"/>
                <a:gd name="connsiteY37" fmla="*/ 1177005 h 5864225"/>
                <a:gd name="connsiteX38" fmla="*/ 4050666 w 4587876"/>
                <a:gd name="connsiteY38" fmla="*/ 1177322 h 5864225"/>
                <a:gd name="connsiteX39" fmla="*/ 4054159 w 4587876"/>
                <a:gd name="connsiteY39" fmla="*/ 1178275 h 5864225"/>
                <a:gd name="connsiteX40" fmla="*/ 4056699 w 4587876"/>
                <a:gd name="connsiteY40" fmla="*/ 1179545 h 5864225"/>
                <a:gd name="connsiteX41" fmla="*/ 4059239 w 4587876"/>
                <a:gd name="connsiteY41" fmla="*/ 1181768 h 5864225"/>
                <a:gd name="connsiteX42" fmla="*/ 4060191 w 4587876"/>
                <a:gd name="connsiteY42" fmla="*/ 1183038 h 5864225"/>
                <a:gd name="connsiteX43" fmla="*/ 4061144 w 4587876"/>
                <a:gd name="connsiteY43" fmla="*/ 1184308 h 5864225"/>
                <a:gd name="connsiteX44" fmla="*/ 4062096 w 4587876"/>
                <a:gd name="connsiteY44" fmla="*/ 1185895 h 5864225"/>
                <a:gd name="connsiteX45" fmla="*/ 4063049 w 4587876"/>
                <a:gd name="connsiteY45" fmla="*/ 1187801 h 5864225"/>
                <a:gd name="connsiteX46" fmla="*/ 4063684 w 4587876"/>
                <a:gd name="connsiteY46" fmla="*/ 1190023 h 5864225"/>
                <a:gd name="connsiteX47" fmla="*/ 4064001 w 4587876"/>
                <a:gd name="connsiteY47" fmla="*/ 1192246 h 5864225"/>
                <a:gd name="connsiteX48" fmla="*/ 4064319 w 4587876"/>
                <a:gd name="connsiteY48" fmla="*/ 1194786 h 5864225"/>
                <a:gd name="connsiteX49" fmla="*/ 4064319 w 4587876"/>
                <a:gd name="connsiteY49" fmla="*/ 1198914 h 5864225"/>
                <a:gd name="connsiteX50" fmla="*/ 4063366 w 4587876"/>
                <a:gd name="connsiteY50" fmla="*/ 1209075 h 5864225"/>
                <a:gd name="connsiteX51" fmla="*/ 4061779 w 4587876"/>
                <a:gd name="connsiteY51" fmla="*/ 1221776 h 5864225"/>
                <a:gd name="connsiteX52" fmla="*/ 4059874 w 4587876"/>
                <a:gd name="connsiteY52" fmla="*/ 1237653 h 5864225"/>
                <a:gd name="connsiteX53" fmla="*/ 4057016 w 4587876"/>
                <a:gd name="connsiteY53" fmla="*/ 1255434 h 5864225"/>
                <a:gd name="connsiteX54" fmla="*/ 4054159 w 4587876"/>
                <a:gd name="connsiteY54" fmla="*/ 1275121 h 5864225"/>
                <a:gd name="connsiteX55" fmla="*/ 4046539 w 4587876"/>
                <a:gd name="connsiteY55" fmla="*/ 1317035 h 5864225"/>
                <a:gd name="connsiteX56" fmla="*/ 4037966 w 4587876"/>
                <a:gd name="connsiteY56" fmla="*/ 1359901 h 5864225"/>
                <a:gd name="connsiteX57" fmla="*/ 4033521 w 4587876"/>
                <a:gd name="connsiteY57" fmla="*/ 1380541 h 5864225"/>
                <a:gd name="connsiteX58" fmla="*/ 4029394 w 4587876"/>
                <a:gd name="connsiteY58" fmla="*/ 1399910 h 5864225"/>
                <a:gd name="connsiteX59" fmla="*/ 4024949 w 4587876"/>
                <a:gd name="connsiteY59" fmla="*/ 1417374 h 5864225"/>
                <a:gd name="connsiteX60" fmla="*/ 4021139 w 4587876"/>
                <a:gd name="connsiteY60" fmla="*/ 1433250 h 5864225"/>
                <a:gd name="connsiteX61" fmla="*/ 4017011 w 4587876"/>
                <a:gd name="connsiteY61" fmla="*/ 1445952 h 5864225"/>
                <a:gd name="connsiteX62" fmla="*/ 4013836 w 4587876"/>
                <a:gd name="connsiteY62" fmla="*/ 1455795 h 5864225"/>
                <a:gd name="connsiteX63" fmla="*/ 4010344 w 4587876"/>
                <a:gd name="connsiteY63" fmla="*/ 1464051 h 5864225"/>
                <a:gd name="connsiteX64" fmla="*/ 4006216 w 4587876"/>
                <a:gd name="connsiteY64" fmla="*/ 1473259 h 5864225"/>
                <a:gd name="connsiteX65" fmla="*/ 4001454 w 4587876"/>
                <a:gd name="connsiteY65" fmla="*/ 1482785 h 5864225"/>
                <a:gd name="connsiteX66" fmla="*/ 3996691 w 4587876"/>
                <a:gd name="connsiteY66" fmla="*/ 1492946 h 5864225"/>
                <a:gd name="connsiteX67" fmla="*/ 3985896 w 4587876"/>
                <a:gd name="connsiteY67" fmla="*/ 1513268 h 5864225"/>
                <a:gd name="connsiteX68" fmla="*/ 3974466 w 4587876"/>
                <a:gd name="connsiteY68" fmla="*/ 1533272 h 5864225"/>
                <a:gd name="connsiteX69" fmla="*/ 3963671 w 4587876"/>
                <a:gd name="connsiteY69" fmla="*/ 1552006 h 5864225"/>
                <a:gd name="connsiteX70" fmla="*/ 3953829 w 4587876"/>
                <a:gd name="connsiteY70" fmla="*/ 1568835 h 5864225"/>
                <a:gd name="connsiteX71" fmla="*/ 3940176 w 4587876"/>
                <a:gd name="connsiteY71" fmla="*/ 1591062 h 5864225"/>
                <a:gd name="connsiteX72" fmla="*/ 3938589 w 4587876"/>
                <a:gd name="connsiteY72" fmla="*/ 1594238 h 5864225"/>
                <a:gd name="connsiteX73" fmla="*/ 3937636 w 4587876"/>
                <a:gd name="connsiteY73" fmla="*/ 1598048 h 5864225"/>
                <a:gd name="connsiteX74" fmla="*/ 3936684 w 4587876"/>
                <a:gd name="connsiteY74" fmla="*/ 1601541 h 5864225"/>
                <a:gd name="connsiteX75" fmla="*/ 3936049 w 4587876"/>
                <a:gd name="connsiteY75" fmla="*/ 1605986 h 5864225"/>
                <a:gd name="connsiteX76" fmla="*/ 3936049 w 4587876"/>
                <a:gd name="connsiteY76" fmla="*/ 1609797 h 5864225"/>
                <a:gd name="connsiteX77" fmla="*/ 3936049 w 4587876"/>
                <a:gd name="connsiteY77" fmla="*/ 1614242 h 5864225"/>
                <a:gd name="connsiteX78" fmla="*/ 3936366 w 4587876"/>
                <a:gd name="connsiteY78" fmla="*/ 1622498 h 5864225"/>
                <a:gd name="connsiteX79" fmla="*/ 3937319 w 4587876"/>
                <a:gd name="connsiteY79" fmla="*/ 1630753 h 5864225"/>
                <a:gd name="connsiteX80" fmla="*/ 3938271 w 4587876"/>
                <a:gd name="connsiteY80" fmla="*/ 1638374 h 5864225"/>
                <a:gd name="connsiteX81" fmla="*/ 3938906 w 4587876"/>
                <a:gd name="connsiteY81" fmla="*/ 1644725 h 5864225"/>
                <a:gd name="connsiteX82" fmla="*/ 3938906 w 4587876"/>
                <a:gd name="connsiteY82" fmla="*/ 1647265 h 5864225"/>
                <a:gd name="connsiteX83" fmla="*/ 3938589 w 4587876"/>
                <a:gd name="connsiteY83" fmla="*/ 1649488 h 5864225"/>
                <a:gd name="connsiteX84" fmla="*/ 3938271 w 4587876"/>
                <a:gd name="connsiteY84" fmla="*/ 1653298 h 5864225"/>
                <a:gd name="connsiteX85" fmla="*/ 3937954 w 4587876"/>
                <a:gd name="connsiteY85" fmla="*/ 1657743 h 5864225"/>
                <a:gd name="connsiteX86" fmla="*/ 3937954 w 4587876"/>
                <a:gd name="connsiteY86" fmla="*/ 1662506 h 5864225"/>
                <a:gd name="connsiteX87" fmla="*/ 3938271 w 4587876"/>
                <a:gd name="connsiteY87" fmla="*/ 1664729 h 5864225"/>
                <a:gd name="connsiteX88" fmla="*/ 3938906 w 4587876"/>
                <a:gd name="connsiteY88" fmla="*/ 1667269 h 5864225"/>
                <a:gd name="connsiteX89" fmla="*/ 3939541 w 4587876"/>
                <a:gd name="connsiteY89" fmla="*/ 1669809 h 5864225"/>
                <a:gd name="connsiteX90" fmla="*/ 3940811 w 4587876"/>
                <a:gd name="connsiteY90" fmla="*/ 1672350 h 5864225"/>
                <a:gd name="connsiteX91" fmla="*/ 3942399 w 4587876"/>
                <a:gd name="connsiteY91" fmla="*/ 1675207 h 5864225"/>
                <a:gd name="connsiteX92" fmla="*/ 3944304 w 4587876"/>
                <a:gd name="connsiteY92" fmla="*/ 1677430 h 5864225"/>
                <a:gd name="connsiteX93" fmla="*/ 3946209 w 4587876"/>
                <a:gd name="connsiteY93" fmla="*/ 1679970 h 5864225"/>
                <a:gd name="connsiteX94" fmla="*/ 3948749 w 4587876"/>
                <a:gd name="connsiteY94" fmla="*/ 1682511 h 5864225"/>
                <a:gd name="connsiteX95" fmla="*/ 3951924 w 4587876"/>
                <a:gd name="connsiteY95" fmla="*/ 1685368 h 5864225"/>
                <a:gd name="connsiteX96" fmla="*/ 3955416 w 4587876"/>
                <a:gd name="connsiteY96" fmla="*/ 1687591 h 5864225"/>
                <a:gd name="connsiteX97" fmla="*/ 3959226 w 4587876"/>
                <a:gd name="connsiteY97" fmla="*/ 1690131 h 5864225"/>
                <a:gd name="connsiteX98" fmla="*/ 3962084 w 4587876"/>
                <a:gd name="connsiteY98" fmla="*/ 1693307 h 5864225"/>
                <a:gd name="connsiteX99" fmla="*/ 3964306 w 4587876"/>
                <a:gd name="connsiteY99" fmla="*/ 1696482 h 5864225"/>
                <a:gd name="connsiteX100" fmla="*/ 3966211 w 4587876"/>
                <a:gd name="connsiteY100" fmla="*/ 1699657 h 5864225"/>
                <a:gd name="connsiteX101" fmla="*/ 3968116 w 4587876"/>
                <a:gd name="connsiteY101" fmla="*/ 1703150 h 5864225"/>
                <a:gd name="connsiteX102" fmla="*/ 3969069 w 4587876"/>
                <a:gd name="connsiteY102" fmla="*/ 1706643 h 5864225"/>
                <a:gd name="connsiteX103" fmla="*/ 3969704 w 4587876"/>
                <a:gd name="connsiteY103" fmla="*/ 1710453 h 5864225"/>
                <a:gd name="connsiteX104" fmla="*/ 3970021 w 4587876"/>
                <a:gd name="connsiteY104" fmla="*/ 1713946 h 5864225"/>
                <a:gd name="connsiteX105" fmla="*/ 3970021 w 4587876"/>
                <a:gd name="connsiteY105" fmla="*/ 1717121 h 5864225"/>
                <a:gd name="connsiteX106" fmla="*/ 3969704 w 4587876"/>
                <a:gd name="connsiteY106" fmla="*/ 1720614 h 5864225"/>
                <a:gd name="connsiteX107" fmla="*/ 3969069 w 4587876"/>
                <a:gd name="connsiteY107" fmla="*/ 1723789 h 5864225"/>
                <a:gd name="connsiteX108" fmla="*/ 3968116 w 4587876"/>
                <a:gd name="connsiteY108" fmla="*/ 1726647 h 5864225"/>
                <a:gd name="connsiteX109" fmla="*/ 3966846 w 4587876"/>
                <a:gd name="connsiteY109" fmla="*/ 1729822 h 5864225"/>
                <a:gd name="connsiteX110" fmla="*/ 3965576 w 4587876"/>
                <a:gd name="connsiteY110" fmla="*/ 1732045 h 5864225"/>
                <a:gd name="connsiteX111" fmla="*/ 3963989 w 4587876"/>
                <a:gd name="connsiteY111" fmla="*/ 1734268 h 5864225"/>
                <a:gd name="connsiteX112" fmla="*/ 3962084 w 4587876"/>
                <a:gd name="connsiteY112" fmla="*/ 1736173 h 5864225"/>
                <a:gd name="connsiteX113" fmla="*/ 3960179 w 4587876"/>
                <a:gd name="connsiteY113" fmla="*/ 1737443 h 5864225"/>
                <a:gd name="connsiteX114" fmla="*/ 3957956 w 4587876"/>
                <a:gd name="connsiteY114" fmla="*/ 1738396 h 5864225"/>
                <a:gd name="connsiteX115" fmla="*/ 3955734 w 4587876"/>
                <a:gd name="connsiteY115" fmla="*/ 1738713 h 5864225"/>
                <a:gd name="connsiteX116" fmla="*/ 3953511 w 4587876"/>
                <a:gd name="connsiteY116" fmla="*/ 1739031 h 5864225"/>
                <a:gd name="connsiteX117" fmla="*/ 3948749 w 4587876"/>
                <a:gd name="connsiteY117" fmla="*/ 1738713 h 5864225"/>
                <a:gd name="connsiteX118" fmla="*/ 3944304 w 4587876"/>
                <a:gd name="connsiteY118" fmla="*/ 1738396 h 5864225"/>
                <a:gd name="connsiteX119" fmla="*/ 3939859 w 4587876"/>
                <a:gd name="connsiteY119" fmla="*/ 1738078 h 5864225"/>
                <a:gd name="connsiteX120" fmla="*/ 3938271 w 4587876"/>
                <a:gd name="connsiteY120" fmla="*/ 1738396 h 5864225"/>
                <a:gd name="connsiteX121" fmla="*/ 3936684 w 4587876"/>
                <a:gd name="connsiteY121" fmla="*/ 1739031 h 5864225"/>
                <a:gd name="connsiteX122" fmla="*/ 3935414 w 4587876"/>
                <a:gd name="connsiteY122" fmla="*/ 1739983 h 5864225"/>
                <a:gd name="connsiteX123" fmla="*/ 3934779 w 4587876"/>
                <a:gd name="connsiteY123" fmla="*/ 1741571 h 5864225"/>
                <a:gd name="connsiteX124" fmla="*/ 3934144 w 4587876"/>
                <a:gd name="connsiteY124" fmla="*/ 1743476 h 5864225"/>
                <a:gd name="connsiteX125" fmla="*/ 3933826 w 4587876"/>
                <a:gd name="connsiteY125" fmla="*/ 1746651 h 5864225"/>
                <a:gd name="connsiteX126" fmla="*/ 3934144 w 4587876"/>
                <a:gd name="connsiteY126" fmla="*/ 1749192 h 5864225"/>
                <a:gd name="connsiteX127" fmla="*/ 3935096 w 4587876"/>
                <a:gd name="connsiteY127" fmla="*/ 1751732 h 5864225"/>
                <a:gd name="connsiteX128" fmla="*/ 3936684 w 4587876"/>
                <a:gd name="connsiteY128" fmla="*/ 1754272 h 5864225"/>
                <a:gd name="connsiteX129" fmla="*/ 3938589 w 4587876"/>
                <a:gd name="connsiteY129" fmla="*/ 1756177 h 5864225"/>
                <a:gd name="connsiteX130" fmla="*/ 3940811 w 4587876"/>
                <a:gd name="connsiteY130" fmla="*/ 1757765 h 5864225"/>
                <a:gd name="connsiteX131" fmla="*/ 3943351 w 4587876"/>
                <a:gd name="connsiteY131" fmla="*/ 1759353 h 5864225"/>
                <a:gd name="connsiteX132" fmla="*/ 3949066 w 4587876"/>
                <a:gd name="connsiteY132" fmla="*/ 1762845 h 5864225"/>
                <a:gd name="connsiteX133" fmla="*/ 3955099 w 4587876"/>
                <a:gd name="connsiteY133" fmla="*/ 1766021 h 5864225"/>
                <a:gd name="connsiteX134" fmla="*/ 3957639 w 4587876"/>
                <a:gd name="connsiteY134" fmla="*/ 1767926 h 5864225"/>
                <a:gd name="connsiteX135" fmla="*/ 3960496 w 4587876"/>
                <a:gd name="connsiteY135" fmla="*/ 1770466 h 5864225"/>
                <a:gd name="connsiteX136" fmla="*/ 3962719 w 4587876"/>
                <a:gd name="connsiteY136" fmla="*/ 1773006 h 5864225"/>
                <a:gd name="connsiteX137" fmla="*/ 3964624 w 4587876"/>
                <a:gd name="connsiteY137" fmla="*/ 1775547 h 5864225"/>
                <a:gd name="connsiteX138" fmla="*/ 3966211 w 4587876"/>
                <a:gd name="connsiteY138" fmla="*/ 1779357 h 5864225"/>
                <a:gd name="connsiteX139" fmla="*/ 3966846 w 4587876"/>
                <a:gd name="connsiteY139" fmla="*/ 1782850 h 5864225"/>
                <a:gd name="connsiteX140" fmla="*/ 3968434 w 4587876"/>
                <a:gd name="connsiteY140" fmla="*/ 1791423 h 5864225"/>
                <a:gd name="connsiteX141" fmla="*/ 3969386 w 4587876"/>
                <a:gd name="connsiteY141" fmla="*/ 1800949 h 5864225"/>
                <a:gd name="connsiteX142" fmla="*/ 3970021 w 4587876"/>
                <a:gd name="connsiteY142" fmla="*/ 1810475 h 5864225"/>
                <a:gd name="connsiteX143" fmla="*/ 3970656 w 4587876"/>
                <a:gd name="connsiteY143" fmla="*/ 1820318 h 5864225"/>
                <a:gd name="connsiteX144" fmla="*/ 3970974 w 4587876"/>
                <a:gd name="connsiteY144" fmla="*/ 1829844 h 5864225"/>
                <a:gd name="connsiteX145" fmla="*/ 3970974 w 4587876"/>
                <a:gd name="connsiteY145" fmla="*/ 1838417 h 5864225"/>
                <a:gd name="connsiteX146" fmla="*/ 3970974 w 4587876"/>
                <a:gd name="connsiteY146" fmla="*/ 1846356 h 5864225"/>
                <a:gd name="connsiteX147" fmla="*/ 3970656 w 4587876"/>
                <a:gd name="connsiteY147" fmla="*/ 1853024 h 5864225"/>
                <a:gd name="connsiteX148" fmla="*/ 3970339 w 4587876"/>
                <a:gd name="connsiteY148" fmla="*/ 1855881 h 5864225"/>
                <a:gd name="connsiteX149" fmla="*/ 3970974 w 4587876"/>
                <a:gd name="connsiteY149" fmla="*/ 1859692 h 5864225"/>
                <a:gd name="connsiteX150" fmla="*/ 3971609 w 4587876"/>
                <a:gd name="connsiteY150" fmla="*/ 1863185 h 5864225"/>
                <a:gd name="connsiteX151" fmla="*/ 3972879 w 4587876"/>
                <a:gd name="connsiteY151" fmla="*/ 1867630 h 5864225"/>
                <a:gd name="connsiteX152" fmla="*/ 3976689 w 4587876"/>
                <a:gd name="connsiteY152" fmla="*/ 1877156 h 5864225"/>
                <a:gd name="connsiteX153" fmla="*/ 3981134 w 4587876"/>
                <a:gd name="connsiteY153" fmla="*/ 1887952 h 5864225"/>
                <a:gd name="connsiteX154" fmla="*/ 3991929 w 4587876"/>
                <a:gd name="connsiteY154" fmla="*/ 1912084 h 5864225"/>
                <a:gd name="connsiteX155" fmla="*/ 3997326 w 4587876"/>
                <a:gd name="connsiteY155" fmla="*/ 1924785 h 5864225"/>
                <a:gd name="connsiteX156" fmla="*/ 4002406 w 4587876"/>
                <a:gd name="connsiteY156" fmla="*/ 1938121 h 5864225"/>
                <a:gd name="connsiteX157" fmla="*/ 4010344 w 4587876"/>
                <a:gd name="connsiteY157" fmla="*/ 1962571 h 5864225"/>
                <a:gd name="connsiteX158" fmla="*/ 4014154 w 4587876"/>
                <a:gd name="connsiteY158" fmla="*/ 1973367 h 5864225"/>
                <a:gd name="connsiteX159" fmla="*/ 4017011 w 4587876"/>
                <a:gd name="connsiteY159" fmla="*/ 1983846 h 5864225"/>
                <a:gd name="connsiteX160" fmla="*/ 4019869 w 4587876"/>
                <a:gd name="connsiteY160" fmla="*/ 1993689 h 5864225"/>
                <a:gd name="connsiteX161" fmla="*/ 4020821 w 4587876"/>
                <a:gd name="connsiteY161" fmla="*/ 1998769 h 5864225"/>
                <a:gd name="connsiteX162" fmla="*/ 4021456 w 4587876"/>
                <a:gd name="connsiteY162" fmla="*/ 2003532 h 5864225"/>
                <a:gd name="connsiteX163" fmla="*/ 4022091 w 4587876"/>
                <a:gd name="connsiteY163" fmla="*/ 2008295 h 5864225"/>
                <a:gd name="connsiteX164" fmla="*/ 4022409 w 4587876"/>
                <a:gd name="connsiteY164" fmla="*/ 2013058 h 5864225"/>
                <a:gd name="connsiteX165" fmla="*/ 4022409 w 4587876"/>
                <a:gd name="connsiteY165" fmla="*/ 2018139 h 5864225"/>
                <a:gd name="connsiteX166" fmla="*/ 4022091 w 4587876"/>
                <a:gd name="connsiteY166" fmla="*/ 2023219 h 5864225"/>
                <a:gd name="connsiteX167" fmla="*/ 4022091 w 4587876"/>
                <a:gd name="connsiteY167" fmla="*/ 2027982 h 5864225"/>
                <a:gd name="connsiteX168" fmla="*/ 4022726 w 4587876"/>
                <a:gd name="connsiteY168" fmla="*/ 2032745 h 5864225"/>
                <a:gd name="connsiteX169" fmla="*/ 4023996 w 4587876"/>
                <a:gd name="connsiteY169" fmla="*/ 2036873 h 5864225"/>
                <a:gd name="connsiteX170" fmla="*/ 4025266 w 4587876"/>
                <a:gd name="connsiteY170" fmla="*/ 2041001 h 5864225"/>
                <a:gd name="connsiteX171" fmla="*/ 4027171 w 4587876"/>
                <a:gd name="connsiteY171" fmla="*/ 2044811 h 5864225"/>
                <a:gd name="connsiteX172" fmla="*/ 4029711 w 4587876"/>
                <a:gd name="connsiteY172" fmla="*/ 2048939 h 5864225"/>
                <a:gd name="connsiteX173" fmla="*/ 4034474 w 4587876"/>
                <a:gd name="connsiteY173" fmla="*/ 2056242 h 5864225"/>
                <a:gd name="connsiteX174" fmla="*/ 4039871 w 4587876"/>
                <a:gd name="connsiteY174" fmla="*/ 2064498 h 5864225"/>
                <a:gd name="connsiteX175" fmla="*/ 4042094 w 4587876"/>
                <a:gd name="connsiteY175" fmla="*/ 2068943 h 5864225"/>
                <a:gd name="connsiteX176" fmla="*/ 4044316 w 4587876"/>
                <a:gd name="connsiteY176" fmla="*/ 2073071 h 5864225"/>
                <a:gd name="connsiteX177" fmla="*/ 4046539 w 4587876"/>
                <a:gd name="connsiteY177" fmla="*/ 2078152 h 5864225"/>
                <a:gd name="connsiteX178" fmla="*/ 4048444 w 4587876"/>
                <a:gd name="connsiteY178" fmla="*/ 2083550 h 5864225"/>
                <a:gd name="connsiteX179" fmla="*/ 4049714 w 4587876"/>
                <a:gd name="connsiteY179" fmla="*/ 2088948 h 5864225"/>
                <a:gd name="connsiteX180" fmla="*/ 4050666 w 4587876"/>
                <a:gd name="connsiteY180" fmla="*/ 2094981 h 5864225"/>
                <a:gd name="connsiteX181" fmla="*/ 4051301 w 4587876"/>
                <a:gd name="connsiteY181" fmla="*/ 2101331 h 5864225"/>
                <a:gd name="connsiteX182" fmla="*/ 4052254 w 4587876"/>
                <a:gd name="connsiteY182" fmla="*/ 2107682 h 5864225"/>
                <a:gd name="connsiteX183" fmla="*/ 4053524 w 4587876"/>
                <a:gd name="connsiteY183" fmla="*/ 2114350 h 5864225"/>
                <a:gd name="connsiteX184" fmla="*/ 4055429 w 4587876"/>
                <a:gd name="connsiteY184" fmla="*/ 2121018 h 5864225"/>
                <a:gd name="connsiteX185" fmla="*/ 4058921 w 4587876"/>
                <a:gd name="connsiteY185" fmla="*/ 2134354 h 5864225"/>
                <a:gd name="connsiteX186" fmla="*/ 4063366 w 4587876"/>
                <a:gd name="connsiteY186" fmla="*/ 2147373 h 5864225"/>
                <a:gd name="connsiteX187" fmla="*/ 4070669 w 4587876"/>
                <a:gd name="connsiteY187" fmla="*/ 2171505 h 5864225"/>
                <a:gd name="connsiteX188" fmla="*/ 4073844 w 4587876"/>
                <a:gd name="connsiteY188" fmla="*/ 2181666 h 5864225"/>
                <a:gd name="connsiteX189" fmla="*/ 4074796 w 4587876"/>
                <a:gd name="connsiteY189" fmla="*/ 2185794 h 5864225"/>
                <a:gd name="connsiteX190" fmla="*/ 4075431 w 4587876"/>
                <a:gd name="connsiteY190" fmla="*/ 2189922 h 5864225"/>
                <a:gd name="connsiteX191" fmla="*/ 4076384 w 4587876"/>
                <a:gd name="connsiteY191" fmla="*/ 2194050 h 5864225"/>
                <a:gd name="connsiteX192" fmla="*/ 4077654 w 4587876"/>
                <a:gd name="connsiteY192" fmla="*/ 2198813 h 5864225"/>
                <a:gd name="connsiteX193" fmla="*/ 4081146 w 4587876"/>
                <a:gd name="connsiteY193" fmla="*/ 2208974 h 5864225"/>
                <a:gd name="connsiteX194" fmla="*/ 4084956 w 4587876"/>
                <a:gd name="connsiteY194" fmla="*/ 2219770 h 5864225"/>
                <a:gd name="connsiteX195" fmla="*/ 4089401 w 4587876"/>
                <a:gd name="connsiteY195" fmla="*/ 2230883 h 5864225"/>
                <a:gd name="connsiteX196" fmla="*/ 4097339 w 4587876"/>
                <a:gd name="connsiteY196" fmla="*/ 2249300 h 5864225"/>
                <a:gd name="connsiteX197" fmla="*/ 4100514 w 4587876"/>
                <a:gd name="connsiteY197" fmla="*/ 2256920 h 5864225"/>
                <a:gd name="connsiteX198" fmla="*/ 4109721 w 4587876"/>
                <a:gd name="connsiteY198" fmla="*/ 2249935 h 5864225"/>
                <a:gd name="connsiteX199" fmla="*/ 4130994 w 4587876"/>
                <a:gd name="connsiteY199" fmla="*/ 2233741 h 5864225"/>
                <a:gd name="connsiteX200" fmla="*/ 4144011 w 4587876"/>
                <a:gd name="connsiteY200" fmla="*/ 2223898 h 5864225"/>
                <a:gd name="connsiteX201" fmla="*/ 4156076 w 4587876"/>
                <a:gd name="connsiteY201" fmla="*/ 2214054 h 5864225"/>
                <a:gd name="connsiteX202" fmla="*/ 4167189 w 4587876"/>
                <a:gd name="connsiteY202" fmla="*/ 2204846 h 5864225"/>
                <a:gd name="connsiteX203" fmla="*/ 4175761 w 4587876"/>
                <a:gd name="connsiteY203" fmla="*/ 2196908 h 5864225"/>
                <a:gd name="connsiteX204" fmla="*/ 4182111 w 4587876"/>
                <a:gd name="connsiteY204" fmla="*/ 2189604 h 5864225"/>
                <a:gd name="connsiteX205" fmla="*/ 4190049 w 4587876"/>
                <a:gd name="connsiteY205" fmla="*/ 2179761 h 5864225"/>
                <a:gd name="connsiteX206" fmla="*/ 4198939 w 4587876"/>
                <a:gd name="connsiteY206" fmla="*/ 2168330 h 5864225"/>
                <a:gd name="connsiteX207" fmla="*/ 4207829 w 4587876"/>
                <a:gd name="connsiteY207" fmla="*/ 2155946 h 5864225"/>
                <a:gd name="connsiteX208" fmla="*/ 4226561 w 4587876"/>
                <a:gd name="connsiteY208" fmla="*/ 2129909 h 5864225"/>
                <a:gd name="connsiteX209" fmla="*/ 4243706 w 4587876"/>
                <a:gd name="connsiteY209" fmla="*/ 2106412 h 5864225"/>
                <a:gd name="connsiteX210" fmla="*/ 4240531 w 4587876"/>
                <a:gd name="connsiteY210" fmla="*/ 2125463 h 5864225"/>
                <a:gd name="connsiteX211" fmla="*/ 4237356 w 4587876"/>
                <a:gd name="connsiteY211" fmla="*/ 2146738 h 5864225"/>
                <a:gd name="connsiteX212" fmla="*/ 4234499 w 4587876"/>
                <a:gd name="connsiteY212" fmla="*/ 2168965 h 5864225"/>
                <a:gd name="connsiteX213" fmla="*/ 4233229 w 4587876"/>
                <a:gd name="connsiteY213" fmla="*/ 2181031 h 5864225"/>
                <a:gd name="connsiteX214" fmla="*/ 4232594 w 4587876"/>
                <a:gd name="connsiteY214" fmla="*/ 2192780 h 5864225"/>
                <a:gd name="connsiteX215" fmla="*/ 4231959 w 4587876"/>
                <a:gd name="connsiteY215" fmla="*/ 2204846 h 5864225"/>
                <a:gd name="connsiteX216" fmla="*/ 4231641 w 4587876"/>
                <a:gd name="connsiteY216" fmla="*/ 2216912 h 5864225"/>
                <a:gd name="connsiteX217" fmla="*/ 4231641 w 4587876"/>
                <a:gd name="connsiteY217" fmla="*/ 2228978 h 5864225"/>
                <a:gd name="connsiteX218" fmla="*/ 4231959 w 4587876"/>
                <a:gd name="connsiteY218" fmla="*/ 2241044 h 5864225"/>
                <a:gd name="connsiteX219" fmla="*/ 4232594 w 4587876"/>
                <a:gd name="connsiteY219" fmla="*/ 2252793 h 5864225"/>
                <a:gd name="connsiteX220" fmla="*/ 4233546 w 4587876"/>
                <a:gd name="connsiteY220" fmla="*/ 2264224 h 5864225"/>
                <a:gd name="connsiteX221" fmla="*/ 4235134 w 4587876"/>
                <a:gd name="connsiteY221" fmla="*/ 2275972 h 5864225"/>
                <a:gd name="connsiteX222" fmla="*/ 4237674 w 4587876"/>
                <a:gd name="connsiteY222" fmla="*/ 2286768 h 5864225"/>
                <a:gd name="connsiteX223" fmla="*/ 4239579 w 4587876"/>
                <a:gd name="connsiteY223" fmla="*/ 2295659 h 5864225"/>
                <a:gd name="connsiteX224" fmla="*/ 4241801 w 4587876"/>
                <a:gd name="connsiteY224" fmla="*/ 2305502 h 5864225"/>
                <a:gd name="connsiteX225" fmla="*/ 4247834 w 4587876"/>
                <a:gd name="connsiteY225" fmla="*/ 2326777 h 5864225"/>
                <a:gd name="connsiteX226" fmla="*/ 4255136 w 4587876"/>
                <a:gd name="connsiteY226" fmla="*/ 2349639 h 5864225"/>
                <a:gd name="connsiteX227" fmla="*/ 4263391 w 4587876"/>
                <a:gd name="connsiteY227" fmla="*/ 2374089 h 5864225"/>
                <a:gd name="connsiteX228" fmla="*/ 4272281 w 4587876"/>
                <a:gd name="connsiteY228" fmla="*/ 2399808 h 5864225"/>
                <a:gd name="connsiteX229" fmla="*/ 4281806 w 4587876"/>
                <a:gd name="connsiteY229" fmla="*/ 2426163 h 5864225"/>
                <a:gd name="connsiteX230" fmla="*/ 4291649 w 4587876"/>
                <a:gd name="connsiteY230" fmla="*/ 2452518 h 5864225"/>
                <a:gd name="connsiteX231" fmla="*/ 4301809 w 4587876"/>
                <a:gd name="connsiteY231" fmla="*/ 2478556 h 5864225"/>
                <a:gd name="connsiteX232" fmla="*/ 4311969 w 4587876"/>
                <a:gd name="connsiteY232" fmla="*/ 2503640 h 5864225"/>
                <a:gd name="connsiteX233" fmla="*/ 4322129 w 4587876"/>
                <a:gd name="connsiteY233" fmla="*/ 2527455 h 5864225"/>
                <a:gd name="connsiteX234" fmla="*/ 4331971 w 4587876"/>
                <a:gd name="connsiteY234" fmla="*/ 2549047 h 5864225"/>
                <a:gd name="connsiteX235" fmla="*/ 4341179 w 4587876"/>
                <a:gd name="connsiteY235" fmla="*/ 2568416 h 5864225"/>
                <a:gd name="connsiteX236" fmla="*/ 4349434 w 4587876"/>
                <a:gd name="connsiteY236" fmla="*/ 2585245 h 5864225"/>
                <a:gd name="connsiteX237" fmla="*/ 4356419 w 4587876"/>
                <a:gd name="connsiteY237" fmla="*/ 2598899 h 5864225"/>
                <a:gd name="connsiteX238" fmla="*/ 4359911 w 4587876"/>
                <a:gd name="connsiteY238" fmla="*/ 2604297 h 5864225"/>
                <a:gd name="connsiteX239" fmla="*/ 4362769 w 4587876"/>
                <a:gd name="connsiteY239" fmla="*/ 2608425 h 5864225"/>
                <a:gd name="connsiteX240" fmla="*/ 4365309 w 4587876"/>
                <a:gd name="connsiteY240" fmla="*/ 2611600 h 5864225"/>
                <a:gd name="connsiteX241" fmla="*/ 4367849 w 4587876"/>
                <a:gd name="connsiteY241" fmla="*/ 2613823 h 5864225"/>
                <a:gd name="connsiteX242" fmla="*/ 4368801 w 4587876"/>
                <a:gd name="connsiteY242" fmla="*/ 2614776 h 5864225"/>
                <a:gd name="connsiteX243" fmla="*/ 4369754 w 4587876"/>
                <a:gd name="connsiteY243" fmla="*/ 2615093 h 5864225"/>
                <a:gd name="connsiteX244" fmla="*/ 4371976 w 4587876"/>
                <a:gd name="connsiteY244" fmla="*/ 2615411 h 5864225"/>
                <a:gd name="connsiteX245" fmla="*/ 4374834 w 4587876"/>
                <a:gd name="connsiteY245" fmla="*/ 2615093 h 5864225"/>
                <a:gd name="connsiteX246" fmla="*/ 4377374 w 4587876"/>
                <a:gd name="connsiteY246" fmla="*/ 2614140 h 5864225"/>
                <a:gd name="connsiteX247" fmla="*/ 4380231 w 4587876"/>
                <a:gd name="connsiteY247" fmla="*/ 2612235 h 5864225"/>
                <a:gd name="connsiteX248" fmla="*/ 4383724 w 4587876"/>
                <a:gd name="connsiteY248" fmla="*/ 2610330 h 5864225"/>
                <a:gd name="connsiteX249" fmla="*/ 4386899 w 4587876"/>
                <a:gd name="connsiteY249" fmla="*/ 2607472 h 5864225"/>
                <a:gd name="connsiteX250" fmla="*/ 4390074 w 4587876"/>
                <a:gd name="connsiteY250" fmla="*/ 2604297 h 5864225"/>
                <a:gd name="connsiteX251" fmla="*/ 4393566 w 4587876"/>
                <a:gd name="connsiteY251" fmla="*/ 2600487 h 5864225"/>
                <a:gd name="connsiteX252" fmla="*/ 4397059 w 4587876"/>
                <a:gd name="connsiteY252" fmla="*/ 2596359 h 5864225"/>
                <a:gd name="connsiteX253" fmla="*/ 4404679 w 4587876"/>
                <a:gd name="connsiteY253" fmla="*/ 2587151 h 5864225"/>
                <a:gd name="connsiteX254" fmla="*/ 4412299 w 4587876"/>
                <a:gd name="connsiteY254" fmla="*/ 2576037 h 5864225"/>
                <a:gd name="connsiteX255" fmla="*/ 4420236 w 4587876"/>
                <a:gd name="connsiteY255" fmla="*/ 2564606 h 5864225"/>
                <a:gd name="connsiteX256" fmla="*/ 4428174 w 4587876"/>
                <a:gd name="connsiteY256" fmla="*/ 2552540 h 5864225"/>
                <a:gd name="connsiteX257" fmla="*/ 4435794 w 4587876"/>
                <a:gd name="connsiteY257" fmla="*/ 2540156 h 5864225"/>
                <a:gd name="connsiteX258" fmla="*/ 4450081 w 4587876"/>
                <a:gd name="connsiteY258" fmla="*/ 2516024 h 5864225"/>
                <a:gd name="connsiteX259" fmla="*/ 4463099 w 4587876"/>
                <a:gd name="connsiteY259" fmla="*/ 2495385 h 5864225"/>
                <a:gd name="connsiteX260" fmla="*/ 4468179 w 4587876"/>
                <a:gd name="connsiteY260" fmla="*/ 2487129 h 5864225"/>
                <a:gd name="connsiteX261" fmla="*/ 4472624 w 4587876"/>
                <a:gd name="connsiteY261" fmla="*/ 2480143 h 5864225"/>
                <a:gd name="connsiteX262" fmla="*/ 4483736 w 4587876"/>
                <a:gd name="connsiteY262" fmla="*/ 2465537 h 5864225"/>
                <a:gd name="connsiteX263" fmla="*/ 4499929 w 4587876"/>
                <a:gd name="connsiteY263" fmla="*/ 2444580 h 5864225"/>
                <a:gd name="connsiteX264" fmla="*/ 4538346 w 4587876"/>
                <a:gd name="connsiteY264" fmla="*/ 2395681 h 5864225"/>
                <a:gd name="connsiteX265" fmla="*/ 4587876 w 4587876"/>
                <a:gd name="connsiteY265" fmla="*/ 2333445 h 5864225"/>
                <a:gd name="connsiteX266" fmla="*/ 4587241 w 4587876"/>
                <a:gd name="connsiteY266" fmla="*/ 2352497 h 5864225"/>
                <a:gd name="connsiteX267" fmla="*/ 4586289 w 4587876"/>
                <a:gd name="connsiteY267" fmla="*/ 2372819 h 5864225"/>
                <a:gd name="connsiteX268" fmla="*/ 4584701 w 4587876"/>
                <a:gd name="connsiteY268" fmla="*/ 2397586 h 5864225"/>
                <a:gd name="connsiteX269" fmla="*/ 4583749 w 4587876"/>
                <a:gd name="connsiteY269" fmla="*/ 2410922 h 5864225"/>
                <a:gd name="connsiteX270" fmla="*/ 4582479 w 4587876"/>
                <a:gd name="connsiteY270" fmla="*/ 2424893 h 5864225"/>
                <a:gd name="connsiteX271" fmla="*/ 4580574 w 4587876"/>
                <a:gd name="connsiteY271" fmla="*/ 2438547 h 5864225"/>
                <a:gd name="connsiteX272" fmla="*/ 4578669 w 4587876"/>
                <a:gd name="connsiteY272" fmla="*/ 2452518 h 5864225"/>
                <a:gd name="connsiteX273" fmla="*/ 4576446 w 4587876"/>
                <a:gd name="connsiteY273" fmla="*/ 2465854 h 5864225"/>
                <a:gd name="connsiteX274" fmla="*/ 4574224 w 4587876"/>
                <a:gd name="connsiteY274" fmla="*/ 2478238 h 5864225"/>
                <a:gd name="connsiteX275" fmla="*/ 4571049 w 4587876"/>
                <a:gd name="connsiteY275" fmla="*/ 2489987 h 5864225"/>
                <a:gd name="connsiteX276" fmla="*/ 4567874 w 4587876"/>
                <a:gd name="connsiteY276" fmla="*/ 2500465 h 5864225"/>
                <a:gd name="connsiteX277" fmla="*/ 4563746 w 4587876"/>
                <a:gd name="connsiteY277" fmla="*/ 2511261 h 5864225"/>
                <a:gd name="connsiteX278" fmla="*/ 4558666 w 4587876"/>
                <a:gd name="connsiteY278" fmla="*/ 2523327 h 5864225"/>
                <a:gd name="connsiteX279" fmla="*/ 4552316 w 4587876"/>
                <a:gd name="connsiteY279" fmla="*/ 2537298 h 5864225"/>
                <a:gd name="connsiteX280" fmla="*/ 4545331 w 4587876"/>
                <a:gd name="connsiteY280" fmla="*/ 2552540 h 5864225"/>
                <a:gd name="connsiteX281" fmla="*/ 4529774 w 4587876"/>
                <a:gd name="connsiteY281" fmla="*/ 2584293 h 5864225"/>
                <a:gd name="connsiteX282" fmla="*/ 4513581 w 4587876"/>
                <a:gd name="connsiteY282" fmla="*/ 2617633 h 5864225"/>
                <a:gd name="connsiteX283" fmla="*/ 4483419 w 4587876"/>
                <a:gd name="connsiteY283" fmla="*/ 2677329 h 5864225"/>
                <a:gd name="connsiteX284" fmla="*/ 4473259 w 4587876"/>
                <a:gd name="connsiteY284" fmla="*/ 2698921 h 5864225"/>
                <a:gd name="connsiteX285" fmla="*/ 4469449 w 4587876"/>
                <a:gd name="connsiteY285" fmla="*/ 2706859 h 5864225"/>
                <a:gd name="connsiteX286" fmla="*/ 4467544 w 4587876"/>
                <a:gd name="connsiteY286" fmla="*/ 2712257 h 5864225"/>
                <a:gd name="connsiteX287" fmla="*/ 4466591 w 4587876"/>
                <a:gd name="connsiteY287" fmla="*/ 2714162 h 5864225"/>
                <a:gd name="connsiteX288" fmla="*/ 4465321 w 4587876"/>
                <a:gd name="connsiteY288" fmla="*/ 2715750 h 5864225"/>
                <a:gd name="connsiteX289" fmla="*/ 4463416 w 4587876"/>
                <a:gd name="connsiteY289" fmla="*/ 2717337 h 5864225"/>
                <a:gd name="connsiteX290" fmla="*/ 4460559 w 4587876"/>
                <a:gd name="connsiteY290" fmla="*/ 2718607 h 5864225"/>
                <a:gd name="connsiteX291" fmla="*/ 4457701 w 4587876"/>
                <a:gd name="connsiteY291" fmla="*/ 2719560 h 5864225"/>
                <a:gd name="connsiteX292" fmla="*/ 4454209 w 4587876"/>
                <a:gd name="connsiteY292" fmla="*/ 2720513 h 5864225"/>
                <a:gd name="connsiteX293" fmla="*/ 4450081 w 4587876"/>
                <a:gd name="connsiteY293" fmla="*/ 2721148 h 5864225"/>
                <a:gd name="connsiteX294" fmla="*/ 4446271 w 4587876"/>
                <a:gd name="connsiteY294" fmla="*/ 2721465 h 5864225"/>
                <a:gd name="connsiteX295" fmla="*/ 4437064 w 4587876"/>
                <a:gd name="connsiteY295" fmla="*/ 2721783 h 5864225"/>
                <a:gd name="connsiteX296" fmla="*/ 4426904 w 4587876"/>
                <a:gd name="connsiteY296" fmla="*/ 2721783 h 5864225"/>
                <a:gd name="connsiteX297" fmla="*/ 4416109 w 4587876"/>
                <a:gd name="connsiteY297" fmla="*/ 2721148 h 5864225"/>
                <a:gd name="connsiteX298" fmla="*/ 4404996 w 4587876"/>
                <a:gd name="connsiteY298" fmla="*/ 2720513 h 5864225"/>
                <a:gd name="connsiteX299" fmla="*/ 4394201 w 4587876"/>
                <a:gd name="connsiteY299" fmla="*/ 2719243 h 5864225"/>
                <a:gd name="connsiteX300" fmla="*/ 4384041 w 4587876"/>
                <a:gd name="connsiteY300" fmla="*/ 2718290 h 5864225"/>
                <a:gd name="connsiteX301" fmla="*/ 4365309 w 4587876"/>
                <a:gd name="connsiteY301" fmla="*/ 2715115 h 5864225"/>
                <a:gd name="connsiteX302" fmla="*/ 4352609 w 4587876"/>
                <a:gd name="connsiteY302" fmla="*/ 2713209 h 5864225"/>
                <a:gd name="connsiteX303" fmla="*/ 4347529 w 4587876"/>
                <a:gd name="connsiteY303" fmla="*/ 2712257 h 5864225"/>
                <a:gd name="connsiteX304" fmla="*/ 4338639 w 4587876"/>
                <a:gd name="connsiteY304" fmla="*/ 2722735 h 5864225"/>
                <a:gd name="connsiteX305" fmla="*/ 4328796 w 4587876"/>
                <a:gd name="connsiteY305" fmla="*/ 2734484 h 5864225"/>
                <a:gd name="connsiteX306" fmla="*/ 4316414 w 4587876"/>
                <a:gd name="connsiteY306" fmla="*/ 2748455 h 5864225"/>
                <a:gd name="connsiteX307" fmla="*/ 4302126 w 4587876"/>
                <a:gd name="connsiteY307" fmla="*/ 2764014 h 5864225"/>
                <a:gd name="connsiteX308" fmla="*/ 4294189 w 4587876"/>
                <a:gd name="connsiteY308" fmla="*/ 2771952 h 5864225"/>
                <a:gd name="connsiteX309" fmla="*/ 4286251 w 4587876"/>
                <a:gd name="connsiteY309" fmla="*/ 2779891 h 5864225"/>
                <a:gd name="connsiteX310" fmla="*/ 4277996 w 4587876"/>
                <a:gd name="connsiteY310" fmla="*/ 2787511 h 5864225"/>
                <a:gd name="connsiteX311" fmla="*/ 4270059 w 4587876"/>
                <a:gd name="connsiteY311" fmla="*/ 2794497 h 5864225"/>
                <a:gd name="connsiteX312" fmla="*/ 4262121 w 4587876"/>
                <a:gd name="connsiteY312" fmla="*/ 2801165 h 5864225"/>
                <a:gd name="connsiteX313" fmla="*/ 4254184 w 4587876"/>
                <a:gd name="connsiteY313" fmla="*/ 2807516 h 5864225"/>
                <a:gd name="connsiteX314" fmla="*/ 4237356 w 4587876"/>
                <a:gd name="connsiteY314" fmla="*/ 2818947 h 5864225"/>
                <a:gd name="connsiteX315" fmla="*/ 4218941 w 4587876"/>
                <a:gd name="connsiteY315" fmla="*/ 2831648 h 5864225"/>
                <a:gd name="connsiteX316" fmla="*/ 4199256 w 4587876"/>
                <a:gd name="connsiteY316" fmla="*/ 2844031 h 5864225"/>
                <a:gd name="connsiteX317" fmla="*/ 4180206 w 4587876"/>
                <a:gd name="connsiteY317" fmla="*/ 2856415 h 5864225"/>
                <a:gd name="connsiteX318" fmla="*/ 4145599 w 4587876"/>
                <a:gd name="connsiteY318" fmla="*/ 2877689 h 5864225"/>
                <a:gd name="connsiteX319" fmla="*/ 4132264 w 4587876"/>
                <a:gd name="connsiteY319" fmla="*/ 2886263 h 5864225"/>
                <a:gd name="connsiteX320" fmla="*/ 4122104 w 4587876"/>
                <a:gd name="connsiteY320" fmla="*/ 2892613 h 5864225"/>
                <a:gd name="connsiteX321" fmla="*/ 4112896 w 4587876"/>
                <a:gd name="connsiteY321" fmla="*/ 2898329 h 5864225"/>
                <a:gd name="connsiteX322" fmla="*/ 4100514 w 4587876"/>
                <a:gd name="connsiteY322" fmla="*/ 2905950 h 5864225"/>
                <a:gd name="connsiteX323" fmla="*/ 4085591 w 4587876"/>
                <a:gd name="connsiteY323" fmla="*/ 2914205 h 5864225"/>
                <a:gd name="connsiteX324" fmla="*/ 4069716 w 4587876"/>
                <a:gd name="connsiteY324" fmla="*/ 2922461 h 5864225"/>
                <a:gd name="connsiteX325" fmla="*/ 4061461 w 4587876"/>
                <a:gd name="connsiteY325" fmla="*/ 2926589 h 5864225"/>
                <a:gd name="connsiteX326" fmla="*/ 4053206 w 4587876"/>
                <a:gd name="connsiteY326" fmla="*/ 2930082 h 5864225"/>
                <a:gd name="connsiteX327" fmla="*/ 4045586 w 4587876"/>
                <a:gd name="connsiteY327" fmla="*/ 2933892 h 5864225"/>
                <a:gd name="connsiteX328" fmla="*/ 4037966 w 4587876"/>
                <a:gd name="connsiteY328" fmla="*/ 2936750 h 5864225"/>
                <a:gd name="connsiteX329" fmla="*/ 4030664 w 4587876"/>
                <a:gd name="connsiteY329" fmla="*/ 2938972 h 5864225"/>
                <a:gd name="connsiteX330" fmla="*/ 4023679 w 4587876"/>
                <a:gd name="connsiteY330" fmla="*/ 2940878 h 5864225"/>
                <a:gd name="connsiteX331" fmla="*/ 4017646 w 4587876"/>
                <a:gd name="connsiteY331" fmla="*/ 2942148 h 5864225"/>
                <a:gd name="connsiteX332" fmla="*/ 4012249 w 4587876"/>
                <a:gd name="connsiteY332" fmla="*/ 2942783 h 5864225"/>
                <a:gd name="connsiteX333" fmla="*/ 4009391 w 4587876"/>
                <a:gd name="connsiteY333" fmla="*/ 2942148 h 5864225"/>
                <a:gd name="connsiteX334" fmla="*/ 4006534 w 4587876"/>
                <a:gd name="connsiteY334" fmla="*/ 2941830 h 5864225"/>
                <a:gd name="connsiteX335" fmla="*/ 4003359 w 4587876"/>
                <a:gd name="connsiteY335" fmla="*/ 2940878 h 5864225"/>
                <a:gd name="connsiteX336" fmla="*/ 3999549 w 4587876"/>
                <a:gd name="connsiteY336" fmla="*/ 2939925 h 5864225"/>
                <a:gd name="connsiteX337" fmla="*/ 3991294 w 4587876"/>
                <a:gd name="connsiteY337" fmla="*/ 2936750 h 5864225"/>
                <a:gd name="connsiteX338" fmla="*/ 3982086 w 4587876"/>
                <a:gd name="connsiteY338" fmla="*/ 2932304 h 5864225"/>
                <a:gd name="connsiteX339" fmla="*/ 3972244 w 4587876"/>
                <a:gd name="connsiteY339" fmla="*/ 2926906 h 5864225"/>
                <a:gd name="connsiteX340" fmla="*/ 3961449 w 4587876"/>
                <a:gd name="connsiteY340" fmla="*/ 2920556 h 5864225"/>
                <a:gd name="connsiteX341" fmla="*/ 3949701 w 4587876"/>
                <a:gd name="connsiteY341" fmla="*/ 2913570 h 5864225"/>
                <a:gd name="connsiteX342" fmla="*/ 3937954 w 4587876"/>
                <a:gd name="connsiteY342" fmla="*/ 2905632 h 5864225"/>
                <a:gd name="connsiteX343" fmla="*/ 3925571 w 4587876"/>
                <a:gd name="connsiteY343" fmla="*/ 2897059 h 5864225"/>
                <a:gd name="connsiteX344" fmla="*/ 3912871 w 4587876"/>
                <a:gd name="connsiteY344" fmla="*/ 2887850 h 5864225"/>
                <a:gd name="connsiteX345" fmla="*/ 3900171 w 4587876"/>
                <a:gd name="connsiteY345" fmla="*/ 2878642 h 5864225"/>
                <a:gd name="connsiteX346" fmla="*/ 3887154 w 4587876"/>
                <a:gd name="connsiteY346" fmla="*/ 2868799 h 5864225"/>
                <a:gd name="connsiteX347" fmla="*/ 3874771 w 4587876"/>
                <a:gd name="connsiteY347" fmla="*/ 2858638 h 5864225"/>
                <a:gd name="connsiteX348" fmla="*/ 3862071 w 4587876"/>
                <a:gd name="connsiteY348" fmla="*/ 2848159 h 5864225"/>
                <a:gd name="connsiteX349" fmla="*/ 3850324 w 4587876"/>
                <a:gd name="connsiteY349" fmla="*/ 2837681 h 5864225"/>
                <a:gd name="connsiteX350" fmla="*/ 3838893 w 4587876"/>
                <a:gd name="connsiteY350" fmla="*/ 2827520 h 5864225"/>
                <a:gd name="connsiteX351" fmla="*/ 3832861 w 4587876"/>
                <a:gd name="connsiteY351" fmla="*/ 2822122 h 5864225"/>
                <a:gd name="connsiteX352" fmla="*/ 3826828 w 4587876"/>
                <a:gd name="connsiteY352" fmla="*/ 2815771 h 5864225"/>
                <a:gd name="connsiteX353" fmla="*/ 3820796 w 4587876"/>
                <a:gd name="connsiteY353" fmla="*/ 2808786 h 5864225"/>
                <a:gd name="connsiteX354" fmla="*/ 3814128 w 4587876"/>
                <a:gd name="connsiteY354" fmla="*/ 2801165 h 5864225"/>
                <a:gd name="connsiteX355" fmla="*/ 3807461 w 4587876"/>
                <a:gd name="connsiteY355" fmla="*/ 2793227 h 5864225"/>
                <a:gd name="connsiteX356" fmla="*/ 3800793 w 4587876"/>
                <a:gd name="connsiteY356" fmla="*/ 2784653 h 5864225"/>
                <a:gd name="connsiteX357" fmla="*/ 3786823 w 4587876"/>
                <a:gd name="connsiteY357" fmla="*/ 2765919 h 5864225"/>
                <a:gd name="connsiteX358" fmla="*/ 3772536 w 4587876"/>
                <a:gd name="connsiteY358" fmla="*/ 2746232 h 5864225"/>
                <a:gd name="connsiteX359" fmla="*/ 3757931 w 4587876"/>
                <a:gd name="connsiteY359" fmla="*/ 2724958 h 5864225"/>
                <a:gd name="connsiteX360" fmla="*/ 3743643 w 4587876"/>
                <a:gd name="connsiteY360" fmla="*/ 2703049 h 5864225"/>
                <a:gd name="connsiteX361" fmla="*/ 3729038 w 4587876"/>
                <a:gd name="connsiteY361" fmla="*/ 2680822 h 5864225"/>
                <a:gd name="connsiteX362" fmla="*/ 3715068 w 4587876"/>
                <a:gd name="connsiteY362" fmla="*/ 2658912 h 5864225"/>
                <a:gd name="connsiteX363" fmla="*/ 3701733 w 4587876"/>
                <a:gd name="connsiteY363" fmla="*/ 2637003 h 5864225"/>
                <a:gd name="connsiteX364" fmla="*/ 3677286 w 4587876"/>
                <a:gd name="connsiteY364" fmla="*/ 2596676 h 5864225"/>
                <a:gd name="connsiteX365" fmla="*/ 3657601 w 4587876"/>
                <a:gd name="connsiteY365" fmla="*/ 2562383 h 5864225"/>
                <a:gd name="connsiteX366" fmla="*/ 3643313 w 4587876"/>
                <a:gd name="connsiteY366" fmla="*/ 2537298 h 5864225"/>
                <a:gd name="connsiteX367" fmla="*/ 3617278 w 4587876"/>
                <a:gd name="connsiteY367" fmla="*/ 2489987 h 5864225"/>
                <a:gd name="connsiteX368" fmla="*/ 3585528 w 4587876"/>
                <a:gd name="connsiteY368" fmla="*/ 2432831 h 5864225"/>
                <a:gd name="connsiteX369" fmla="*/ 3570288 w 4587876"/>
                <a:gd name="connsiteY369" fmla="*/ 2403301 h 5864225"/>
                <a:gd name="connsiteX370" fmla="*/ 3555683 w 4587876"/>
                <a:gd name="connsiteY370" fmla="*/ 2375676 h 5864225"/>
                <a:gd name="connsiteX371" fmla="*/ 3543301 w 4587876"/>
                <a:gd name="connsiteY371" fmla="*/ 2349956 h 5864225"/>
                <a:gd name="connsiteX372" fmla="*/ 3537903 w 4587876"/>
                <a:gd name="connsiteY372" fmla="*/ 2338843 h 5864225"/>
                <a:gd name="connsiteX373" fmla="*/ 3533141 w 4587876"/>
                <a:gd name="connsiteY373" fmla="*/ 2328682 h 5864225"/>
                <a:gd name="connsiteX374" fmla="*/ 3510281 w 4587876"/>
                <a:gd name="connsiteY374" fmla="*/ 2274067 h 5864225"/>
                <a:gd name="connsiteX375" fmla="*/ 3495358 w 4587876"/>
                <a:gd name="connsiteY375" fmla="*/ 2238504 h 5864225"/>
                <a:gd name="connsiteX376" fmla="*/ 3487738 w 4587876"/>
                <a:gd name="connsiteY376" fmla="*/ 2219770 h 5864225"/>
                <a:gd name="connsiteX377" fmla="*/ 3480118 w 4587876"/>
                <a:gd name="connsiteY377" fmla="*/ 2200718 h 5864225"/>
                <a:gd name="connsiteX378" fmla="*/ 3472816 w 4587876"/>
                <a:gd name="connsiteY378" fmla="*/ 2181666 h 5864225"/>
                <a:gd name="connsiteX379" fmla="*/ 3466466 w 4587876"/>
                <a:gd name="connsiteY379" fmla="*/ 2162614 h 5864225"/>
                <a:gd name="connsiteX380" fmla="*/ 3460116 w 4587876"/>
                <a:gd name="connsiteY380" fmla="*/ 2144515 h 5864225"/>
                <a:gd name="connsiteX381" fmla="*/ 3454718 w 4587876"/>
                <a:gd name="connsiteY381" fmla="*/ 2127051 h 5864225"/>
                <a:gd name="connsiteX382" fmla="*/ 3450591 w 4587876"/>
                <a:gd name="connsiteY382" fmla="*/ 2110857 h 5864225"/>
                <a:gd name="connsiteX383" fmla="*/ 3449003 w 4587876"/>
                <a:gd name="connsiteY383" fmla="*/ 2102919 h 5864225"/>
                <a:gd name="connsiteX384" fmla="*/ 3447098 w 4587876"/>
                <a:gd name="connsiteY384" fmla="*/ 2095933 h 5864225"/>
                <a:gd name="connsiteX385" fmla="*/ 3446146 w 4587876"/>
                <a:gd name="connsiteY385" fmla="*/ 2088948 h 5864225"/>
                <a:gd name="connsiteX386" fmla="*/ 3445193 w 4587876"/>
                <a:gd name="connsiteY386" fmla="*/ 2082597 h 5864225"/>
                <a:gd name="connsiteX387" fmla="*/ 3444876 w 4587876"/>
                <a:gd name="connsiteY387" fmla="*/ 2076882 h 5864225"/>
                <a:gd name="connsiteX388" fmla="*/ 3444876 w 4587876"/>
                <a:gd name="connsiteY388" fmla="*/ 2071484 h 5864225"/>
                <a:gd name="connsiteX389" fmla="*/ 3426143 w 4587876"/>
                <a:gd name="connsiteY389" fmla="*/ 2096251 h 5864225"/>
                <a:gd name="connsiteX390" fmla="*/ 3406141 w 4587876"/>
                <a:gd name="connsiteY390" fmla="*/ 2122923 h 5864225"/>
                <a:gd name="connsiteX391" fmla="*/ 3381376 w 4587876"/>
                <a:gd name="connsiteY391" fmla="*/ 2155311 h 5864225"/>
                <a:gd name="connsiteX392" fmla="*/ 3354388 w 4587876"/>
                <a:gd name="connsiteY392" fmla="*/ 2190239 h 5864225"/>
                <a:gd name="connsiteX393" fmla="*/ 3326766 w 4587876"/>
                <a:gd name="connsiteY393" fmla="*/ 2225168 h 5864225"/>
                <a:gd name="connsiteX394" fmla="*/ 3313113 w 4587876"/>
                <a:gd name="connsiteY394" fmla="*/ 2241362 h 5864225"/>
                <a:gd name="connsiteX395" fmla="*/ 3300731 w 4587876"/>
                <a:gd name="connsiteY395" fmla="*/ 2256286 h 5864225"/>
                <a:gd name="connsiteX396" fmla="*/ 3288666 w 4587876"/>
                <a:gd name="connsiteY396" fmla="*/ 2269939 h 5864225"/>
                <a:gd name="connsiteX397" fmla="*/ 3277871 w 4587876"/>
                <a:gd name="connsiteY397" fmla="*/ 2281688 h 5864225"/>
                <a:gd name="connsiteX398" fmla="*/ 3268028 w 4587876"/>
                <a:gd name="connsiteY398" fmla="*/ 2293119 h 5864225"/>
                <a:gd name="connsiteX399" fmla="*/ 3257868 w 4587876"/>
                <a:gd name="connsiteY399" fmla="*/ 2304867 h 5864225"/>
                <a:gd name="connsiteX400" fmla="*/ 3247391 w 4587876"/>
                <a:gd name="connsiteY400" fmla="*/ 2317886 h 5864225"/>
                <a:gd name="connsiteX401" fmla="*/ 3237231 w 4587876"/>
                <a:gd name="connsiteY401" fmla="*/ 2331540 h 5864225"/>
                <a:gd name="connsiteX402" fmla="*/ 3227388 w 4587876"/>
                <a:gd name="connsiteY402" fmla="*/ 2345829 h 5864225"/>
                <a:gd name="connsiteX403" fmla="*/ 3217228 w 4587876"/>
                <a:gd name="connsiteY403" fmla="*/ 2360117 h 5864225"/>
                <a:gd name="connsiteX404" fmla="*/ 3207703 w 4587876"/>
                <a:gd name="connsiteY404" fmla="*/ 2375041 h 5864225"/>
                <a:gd name="connsiteX405" fmla="*/ 3197861 w 4587876"/>
                <a:gd name="connsiteY405" fmla="*/ 2390283 h 5864225"/>
                <a:gd name="connsiteX406" fmla="*/ 3188653 w 4587876"/>
                <a:gd name="connsiteY406" fmla="*/ 2405524 h 5864225"/>
                <a:gd name="connsiteX407" fmla="*/ 3179446 w 4587876"/>
                <a:gd name="connsiteY407" fmla="*/ 2420448 h 5864225"/>
                <a:gd name="connsiteX408" fmla="*/ 3162301 w 4587876"/>
                <a:gd name="connsiteY408" fmla="*/ 2450296 h 5864225"/>
                <a:gd name="connsiteX409" fmla="*/ 3146426 w 4587876"/>
                <a:gd name="connsiteY409" fmla="*/ 2478238 h 5864225"/>
                <a:gd name="connsiteX410" fmla="*/ 3132773 w 4587876"/>
                <a:gd name="connsiteY410" fmla="*/ 2503640 h 5864225"/>
                <a:gd name="connsiteX411" fmla="*/ 3126423 w 4587876"/>
                <a:gd name="connsiteY411" fmla="*/ 2515707 h 5864225"/>
                <a:gd name="connsiteX412" fmla="*/ 3121026 w 4587876"/>
                <a:gd name="connsiteY412" fmla="*/ 2528725 h 5864225"/>
                <a:gd name="connsiteX413" fmla="*/ 3115311 w 4587876"/>
                <a:gd name="connsiteY413" fmla="*/ 2542061 h 5864225"/>
                <a:gd name="connsiteX414" fmla="*/ 3109913 w 4587876"/>
                <a:gd name="connsiteY414" fmla="*/ 2556033 h 5864225"/>
                <a:gd name="connsiteX415" fmla="*/ 3104833 w 4587876"/>
                <a:gd name="connsiteY415" fmla="*/ 2570321 h 5864225"/>
                <a:gd name="connsiteX416" fmla="*/ 3099436 w 4587876"/>
                <a:gd name="connsiteY416" fmla="*/ 2584610 h 5864225"/>
                <a:gd name="connsiteX417" fmla="*/ 3089593 w 4587876"/>
                <a:gd name="connsiteY417" fmla="*/ 2614458 h 5864225"/>
                <a:gd name="connsiteX418" fmla="*/ 3080068 w 4587876"/>
                <a:gd name="connsiteY418" fmla="*/ 2643988 h 5864225"/>
                <a:gd name="connsiteX419" fmla="*/ 3070226 w 4587876"/>
                <a:gd name="connsiteY419" fmla="*/ 2672883 h 5864225"/>
                <a:gd name="connsiteX420" fmla="*/ 3065146 w 4587876"/>
                <a:gd name="connsiteY420" fmla="*/ 2687172 h 5864225"/>
                <a:gd name="connsiteX421" fmla="*/ 3060383 w 4587876"/>
                <a:gd name="connsiteY421" fmla="*/ 2701143 h 5864225"/>
                <a:gd name="connsiteX422" fmla="*/ 3054668 w 4587876"/>
                <a:gd name="connsiteY422" fmla="*/ 2714480 h 5864225"/>
                <a:gd name="connsiteX423" fmla="*/ 3049588 w 4587876"/>
                <a:gd name="connsiteY423" fmla="*/ 2727498 h 5864225"/>
                <a:gd name="connsiteX424" fmla="*/ 3024506 w 4587876"/>
                <a:gd name="connsiteY424" fmla="*/ 2783383 h 5864225"/>
                <a:gd name="connsiteX425" fmla="*/ 3010853 w 4587876"/>
                <a:gd name="connsiteY425" fmla="*/ 2814501 h 5864225"/>
                <a:gd name="connsiteX426" fmla="*/ 2996883 w 4587876"/>
                <a:gd name="connsiteY426" fmla="*/ 2845937 h 5864225"/>
                <a:gd name="connsiteX427" fmla="*/ 2984183 w 4587876"/>
                <a:gd name="connsiteY427" fmla="*/ 2877372 h 5864225"/>
                <a:gd name="connsiteX428" fmla="*/ 2972118 w 4587876"/>
                <a:gd name="connsiteY428" fmla="*/ 2906902 h 5864225"/>
                <a:gd name="connsiteX429" fmla="*/ 2961006 w 4587876"/>
                <a:gd name="connsiteY429" fmla="*/ 2934210 h 5864225"/>
                <a:gd name="connsiteX430" fmla="*/ 2952433 w 4587876"/>
                <a:gd name="connsiteY430" fmla="*/ 2957389 h 5864225"/>
                <a:gd name="connsiteX431" fmla="*/ 2944178 w 4587876"/>
                <a:gd name="connsiteY431" fmla="*/ 2980569 h 5864225"/>
                <a:gd name="connsiteX432" fmla="*/ 2934653 w 4587876"/>
                <a:gd name="connsiteY432" fmla="*/ 3005654 h 5864225"/>
                <a:gd name="connsiteX433" fmla="*/ 2924493 w 4587876"/>
                <a:gd name="connsiteY433" fmla="*/ 3031691 h 5864225"/>
                <a:gd name="connsiteX434" fmla="*/ 2914333 w 4587876"/>
                <a:gd name="connsiteY434" fmla="*/ 3057093 h 5864225"/>
                <a:gd name="connsiteX435" fmla="*/ 2904491 w 4587876"/>
                <a:gd name="connsiteY435" fmla="*/ 3080590 h 5864225"/>
                <a:gd name="connsiteX436" fmla="*/ 2895601 w 4587876"/>
                <a:gd name="connsiteY436" fmla="*/ 3101547 h 5864225"/>
                <a:gd name="connsiteX437" fmla="*/ 2887981 w 4587876"/>
                <a:gd name="connsiteY437" fmla="*/ 3117741 h 5864225"/>
                <a:gd name="connsiteX438" fmla="*/ 2885123 w 4587876"/>
                <a:gd name="connsiteY438" fmla="*/ 3123457 h 5864225"/>
                <a:gd name="connsiteX439" fmla="*/ 2882266 w 4587876"/>
                <a:gd name="connsiteY439" fmla="*/ 3127902 h 5864225"/>
                <a:gd name="connsiteX440" fmla="*/ 2881313 w 4587876"/>
                <a:gd name="connsiteY440" fmla="*/ 3129807 h 5864225"/>
                <a:gd name="connsiteX441" fmla="*/ 2880361 w 4587876"/>
                <a:gd name="connsiteY441" fmla="*/ 3132983 h 5864225"/>
                <a:gd name="connsiteX442" fmla="*/ 2879726 w 4587876"/>
                <a:gd name="connsiteY442" fmla="*/ 3137111 h 5864225"/>
                <a:gd name="connsiteX443" fmla="*/ 2879091 w 4587876"/>
                <a:gd name="connsiteY443" fmla="*/ 3141556 h 5864225"/>
                <a:gd name="connsiteX444" fmla="*/ 2878138 w 4587876"/>
                <a:gd name="connsiteY444" fmla="*/ 3153304 h 5864225"/>
                <a:gd name="connsiteX445" fmla="*/ 2877186 w 4587876"/>
                <a:gd name="connsiteY445" fmla="*/ 3167593 h 5864225"/>
                <a:gd name="connsiteX446" fmla="*/ 2876868 w 4587876"/>
                <a:gd name="connsiteY446" fmla="*/ 3184422 h 5864225"/>
                <a:gd name="connsiteX447" fmla="*/ 2876551 w 4587876"/>
                <a:gd name="connsiteY447" fmla="*/ 3203474 h 5864225"/>
                <a:gd name="connsiteX448" fmla="*/ 2876233 w 4587876"/>
                <a:gd name="connsiteY448" fmla="*/ 3246023 h 5864225"/>
                <a:gd name="connsiteX449" fmla="*/ 2875598 w 4587876"/>
                <a:gd name="connsiteY449" fmla="*/ 3293652 h 5864225"/>
                <a:gd name="connsiteX450" fmla="*/ 2874963 w 4587876"/>
                <a:gd name="connsiteY450" fmla="*/ 3343187 h 5864225"/>
                <a:gd name="connsiteX451" fmla="*/ 2874328 w 4587876"/>
                <a:gd name="connsiteY451" fmla="*/ 3367954 h 5864225"/>
                <a:gd name="connsiteX452" fmla="*/ 2873693 w 4587876"/>
                <a:gd name="connsiteY452" fmla="*/ 3392086 h 5864225"/>
                <a:gd name="connsiteX453" fmla="*/ 2872423 w 4587876"/>
                <a:gd name="connsiteY453" fmla="*/ 3415583 h 5864225"/>
                <a:gd name="connsiteX454" fmla="*/ 2870836 w 4587876"/>
                <a:gd name="connsiteY454" fmla="*/ 3438445 h 5864225"/>
                <a:gd name="connsiteX455" fmla="*/ 2862898 w 4587876"/>
                <a:gd name="connsiteY455" fmla="*/ 3529576 h 5864225"/>
                <a:gd name="connsiteX456" fmla="*/ 2859088 w 4587876"/>
                <a:gd name="connsiteY456" fmla="*/ 3576571 h 5864225"/>
                <a:gd name="connsiteX457" fmla="*/ 2855278 w 4587876"/>
                <a:gd name="connsiteY457" fmla="*/ 3622930 h 5864225"/>
                <a:gd name="connsiteX458" fmla="*/ 2852103 w 4587876"/>
                <a:gd name="connsiteY458" fmla="*/ 3668019 h 5864225"/>
                <a:gd name="connsiteX459" fmla="*/ 2849563 w 4587876"/>
                <a:gd name="connsiteY459" fmla="*/ 3710885 h 5864225"/>
                <a:gd name="connsiteX460" fmla="*/ 2848611 w 4587876"/>
                <a:gd name="connsiteY460" fmla="*/ 3730890 h 5864225"/>
                <a:gd name="connsiteX461" fmla="*/ 2847976 w 4587876"/>
                <a:gd name="connsiteY461" fmla="*/ 3750259 h 5864225"/>
                <a:gd name="connsiteX462" fmla="*/ 2847658 w 4587876"/>
                <a:gd name="connsiteY462" fmla="*/ 3768358 h 5864225"/>
                <a:gd name="connsiteX463" fmla="*/ 2847341 w 4587876"/>
                <a:gd name="connsiteY463" fmla="*/ 3785505 h 5864225"/>
                <a:gd name="connsiteX464" fmla="*/ 2847023 w 4587876"/>
                <a:gd name="connsiteY464" fmla="*/ 3804556 h 5864225"/>
                <a:gd name="connsiteX465" fmla="*/ 2846071 w 4587876"/>
                <a:gd name="connsiteY465" fmla="*/ 3829006 h 5864225"/>
                <a:gd name="connsiteX466" fmla="*/ 2844801 w 4587876"/>
                <a:gd name="connsiteY466" fmla="*/ 3857901 h 5864225"/>
                <a:gd name="connsiteX467" fmla="*/ 2842896 w 4587876"/>
                <a:gd name="connsiteY467" fmla="*/ 3890289 h 5864225"/>
                <a:gd name="connsiteX468" fmla="*/ 2838133 w 4587876"/>
                <a:gd name="connsiteY468" fmla="*/ 3963003 h 5864225"/>
                <a:gd name="connsiteX469" fmla="*/ 2832736 w 4587876"/>
                <a:gd name="connsiteY469" fmla="*/ 4039845 h 5864225"/>
                <a:gd name="connsiteX470" fmla="*/ 2827021 w 4587876"/>
                <a:gd name="connsiteY470" fmla="*/ 4115100 h 5864225"/>
                <a:gd name="connsiteX471" fmla="*/ 2821306 w 4587876"/>
                <a:gd name="connsiteY471" fmla="*/ 4181146 h 5864225"/>
                <a:gd name="connsiteX472" fmla="*/ 2817178 w 4587876"/>
                <a:gd name="connsiteY472" fmla="*/ 4231950 h 5864225"/>
                <a:gd name="connsiteX473" fmla="*/ 2814003 w 4587876"/>
                <a:gd name="connsiteY473" fmla="*/ 4260845 h 5864225"/>
                <a:gd name="connsiteX474" fmla="*/ 2812733 w 4587876"/>
                <a:gd name="connsiteY474" fmla="*/ 4268466 h 5864225"/>
                <a:gd name="connsiteX475" fmla="*/ 2811463 w 4587876"/>
                <a:gd name="connsiteY475" fmla="*/ 4276087 h 5864225"/>
                <a:gd name="connsiteX476" fmla="*/ 2809558 w 4587876"/>
                <a:gd name="connsiteY476" fmla="*/ 4283072 h 5864225"/>
                <a:gd name="connsiteX477" fmla="*/ 2807336 w 4587876"/>
                <a:gd name="connsiteY477" fmla="*/ 4289740 h 5864225"/>
                <a:gd name="connsiteX478" fmla="*/ 2804796 w 4587876"/>
                <a:gd name="connsiteY478" fmla="*/ 4295773 h 5864225"/>
                <a:gd name="connsiteX479" fmla="*/ 2802256 w 4587876"/>
                <a:gd name="connsiteY479" fmla="*/ 4301489 h 5864225"/>
                <a:gd name="connsiteX480" fmla="*/ 2799716 w 4587876"/>
                <a:gd name="connsiteY480" fmla="*/ 4306887 h 5864225"/>
                <a:gd name="connsiteX481" fmla="*/ 2797176 w 4587876"/>
                <a:gd name="connsiteY481" fmla="*/ 4311015 h 5864225"/>
                <a:gd name="connsiteX482" fmla="*/ 2794636 w 4587876"/>
                <a:gd name="connsiteY482" fmla="*/ 4314508 h 5864225"/>
                <a:gd name="connsiteX483" fmla="*/ 2792413 w 4587876"/>
                <a:gd name="connsiteY483" fmla="*/ 4317048 h 5864225"/>
                <a:gd name="connsiteX484" fmla="*/ 2790191 w 4587876"/>
                <a:gd name="connsiteY484" fmla="*/ 4318636 h 5864225"/>
                <a:gd name="connsiteX485" fmla="*/ 2788921 w 4587876"/>
                <a:gd name="connsiteY485" fmla="*/ 4319271 h 5864225"/>
                <a:gd name="connsiteX486" fmla="*/ 2787968 w 4587876"/>
                <a:gd name="connsiteY486" fmla="*/ 4319588 h 5864225"/>
                <a:gd name="connsiteX487" fmla="*/ 2787016 w 4587876"/>
                <a:gd name="connsiteY487" fmla="*/ 4319588 h 5864225"/>
                <a:gd name="connsiteX488" fmla="*/ 2786381 w 4587876"/>
                <a:gd name="connsiteY488" fmla="*/ 4319271 h 5864225"/>
                <a:gd name="connsiteX489" fmla="*/ 2785746 w 4587876"/>
                <a:gd name="connsiteY489" fmla="*/ 4318636 h 5864225"/>
                <a:gd name="connsiteX490" fmla="*/ 2785111 w 4587876"/>
                <a:gd name="connsiteY490" fmla="*/ 4317683 h 5864225"/>
                <a:gd name="connsiteX491" fmla="*/ 2784793 w 4587876"/>
                <a:gd name="connsiteY491" fmla="*/ 4316413 h 5864225"/>
                <a:gd name="connsiteX492" fmla="*/ 2784476 w 4587876"/>
                <a:gd name="connsiteY492" fmla="*/ 4315143 h 5864225"/>
                <a:gd name="connsiteX493" fmla="*/ 2784158 w 4587876"/>
                <a:gd name="connsiteY493" fmla="*/ 4311015 h 5864225"/>
                <a:gd name="connsiteX494" fmla="*/ 2784793 w 4587876"/>
                <a:gd name="connsiteY494" fmla="*/ 4271959 h 5864225"/>
                <a:gd name="connsiteX495" fmla="*/ 2785746 w 4587876"/>
                <a:gd name="connsiteY495" fmla="*/ 4208135 h 5864225"/>
                <a:gd name="connsiteX496" fmla="*/ 2786063 w 4587876"/>
                <a:gd name="connsiteY496" fmla="*/ 4173842 h 5864225"/>
                <a:gd name="connsiteX497" fmla="*/ 2786063 w 4587876"/>
                <a:gd name="connsiteY497" fmla="*/ 4142725 h 5864225"/>
                <a:gd name="connsiteX498" fmla="*/ 2785746 w 4587876"/>
                <a:gd name="connsiteY498" fmla="*/ 4128753 h 5864225"/>
                <a:gd name="connsiteX499" fmla="*/ 2785428 w 4587876"/>
                <a:gd name="connsiteY499" fmla="*/ 4116687 h 5864225"/>
                <a:gd name="connsiteX500" fmla="*/ 2784793 w 4587876"/>
                <a:gd name="connsiteY500" fmla="*/ 4106844 h 5864225"/>
                <a:gd name="connsiteX501" fmla="*/ 2784158 w 4587876"/>
                <a:gd name="connsiteY501" fmla="*/ 4099223 h 5864225"/>
                <a:gd name="connsiteX502" fmla="*/ 2779078 w 4587876"/>
                <a:gd name="connsiteY502" fmla="*/ 4068423 h 5864225"/>
                <a:gd name="connsiteX503" fmla="*/ 2773363 w 4587876"/>
                <a:gd name="connsiteY503" fmla="*/ 4030319 h 5864225"/>
                <a:gd name="connsiteX504" fmla="*/ 2770506 w 4587876"/>
                <a:gd name="connsiteY504" fmla="*/ 4009045 h 5864225"/>
                <a:gd name="connsiteX505" fmla="*/ 2767966 w 4587876"/>
                <a:gd name="connsiteY505" fmla="*/ 3987453 h 5864225"/>
                <a:gd name="connsiteX506" fmla="*/ 2765743 w 4587876"/>
                <a:gd name="connsiteY506" fmla="*/ 3965226 h 5864225"/>
                <a:gd name="connsiteX507" fmla="*/ 2764156 w 4587876"/>
                <a:gd name="connsiteY507" fmla="*/ 3943951 h 5864225"/>
                <a:gd name="connsiteX508" fmla="*/ 2761298 w 4587876"/>
                <a:gd name="connsiteY508" fmla="*/ 3899180 h 5864225"/>
                <a:gd name="connsiteX509" fmla="*/ 2760028 w 4587876"/>
                <a:gd name="connsiteY509" fmla="*/ 3876000 h 5864225"/>
                <a:gd name="connsiteX510" fmla="*/ 2758123 w 4587876"/>
                <a:gd name="connsiteY510" fmla="*/ 3853456 h 5864225"/>
                <a:gd name="connsiteX511" fmla="*/ 2756853 w 4587876"/>
                <a:gd name="connsiteY511" fmla="*/ 3842977 h 5864225"/>
                <a:gd name="connsiteX512" fmla="*/ 2755266 w 4587876"/>
                <a:gd name="connsiteY512" fmla="*/ 3832499 h 5864225"/>
                <a:gd name="connsiteX513" fmla="*/ 2753361 w 4587876"/>
                <a:gd name="connsiteY513" fmla="*/ 3822655 h 5864225"/>
                <a:gd name="connsiteX514" fmla="*/ 2751456 w 4587876"/>
                <a:gd name="connsiteY514" fmla="*/ 3813447 h 5864225"/>
                <a:gd name="connsiteX515" fmla="*/ 2749233 w 4587876"/>
                <a:gd name="connsiteY515" fmla="*/ 3804874 h 5864225"/>
                <a:gd name="connsiteX516" fmla="*/ 2747011 w 4587876"/>
                <a:gd name="connsiteY516" fmla="*/ 3796936 h 5864225"/>
                <a:gd name="connsiteX517" fmla="*/ 2743836 w 4587876"/>
                <a:gd name="connsiteY517" fmla="*/ 3789632 h 5864225"/>
                <a:gd name="connsiteX518" fmla="*/ 2742248 w 4587876"/>
                <a:gd name="connsiteY518" fmla="*/ 3786775 h 5864225"/>
                <a:gd name="connsiteX519" fmla="*/ 2740661 w 4587876"/>
                <a:gd name="connsiteY519" fmla="*/ 3783599 h 5864225"/>
                <a:gd name="connsiteX520" fmla="*/ 2733993 w 4587876"/>
                <a:gd name="connsiteY520" fmla="*/ 3772168 h 5864225"/>
                <a:gd name="connsiteX521" fmla="*/ 2727643 w 4587876"/>
                <a:gd name="connsiteY521" fmla="*/ 3760420 h 5864225"/>
                <a:gd name="connsiteX522" fmla="*/ 2722246 w 4587876"/>
                <a:gd name="connsiteY522" fmla="*/ 3748671 h 5864225"/>
                <a:gd name="connsiteX523" fmla="*/ 2717166 w 4587876"/>
                <a:gd name="connsiteY523" fmla="*/ 3736923 h 5864225"/>
                <a:gd name="connsiteX524" fmla="*/ 2713038 w 4587876"/>
                <a:gd name="connsiteY524" fmla="*/ 3726127 h 5864225"/>
                <a:gd name="connsiteX525" fmla="*/ 2711451 w 4587876"/>
                <a:gd name="connsiteY525" fmla="*/ 3720411 h 5864225"/>
                <a:gd name="connsiteX526" fmla="*/ 2709863 w 4587876"/>
                <a:gd name="connsiteY526" fmla="*/ 3715331 h 5864225"/>
                <a:gd name="connsiteX527" fmla="*/ 2708593 w 4587876"/>
                <a:gd name="connsiteY527" fmla="*/ 3710250 h 5864225"/>
                <a:gd name="connsiteX528" fmla="*/ 2707958 w 4587876"/>
                <a:gd name="connsiteY528" fmla="*/ 3705487 h 5864225"/>
                <a:gd name="connsiteX529" fmla="*/ 2707323 w 4587876"/>
                <a:gd name="connsiteY529" fmla="*/ 3701042 h 5864225"/>
                <a:gd name="connsiteX530" fmla="*/ 2707323 w 4587876"/>
                <a:gd name="connsiteY530" fmla="*/ 3696596 h 5864225"/>
                <a:gd name="connsiteX531" fmla="*/ 2706688 w 4587876"/>
                <a:gd name="connsiteY531" fmla="*/ 3692469 h 5864225"/>
                <a:gd name="connsiteX532" fmla="*/ 2705736 w 4587876"/>
                <a:gd name="connsiteY532" fmla="*/ 3686753 h 5864225"/>
                <a:gd name="connsiteX533" fmla="*/ 2703831 w 4587876"/>
                <a:gd name="connsiteY533" fmla="*/ 3680720 h 5864225"/>
                <a:gd name="connsiteX534" fmla="*/ 2700973 w 4587876"/>
                <a:gd name="connsiteY534" fmla="*/ 3674052 h 5864225"/>
                <a:gd name="connsiteX535" fmla="*/ 2697798 w 4587876"/>
                <a:gd name="connsiteY535" fmla="*/ 3666749 h 5864225"/>
                <a:gd name="connsiteX536" fmla="*/ 2694623 w 4587876"/>
                <a:gd name="connsiteY536" fmla="*/ 3659128 h 5864225"/>
                <a:gd name="connsiteX537" fmla="*/ 2690496 w 4587876"/>
                <a:gd name="connsiteY537" fmla="*/ 3651507 h 5864225"/>
                <a:gd name="connsiteX538" fmla="*/ 2686368 w 4587876"/>
                <a:gd name="connsiteY538" fmla="*/ 3643887 h 5864225"/>
                <a:gd name="connsiteX539" fmla="*/ 2681923 w 4587876"/>
                <a:gd name="connsiteY539" fmla="*/ 3636266 h 5864225"/>
                <a:gd name="connsiteX540" fmla="*/ 2677478 w 4587876"/>
                <a:gd name="connsiteY540" fmla="*/ 3628963 h 5864225"/>
                <a:gd name="connsiteX541" fmla="*/ 2673033 w 4587876"/>
                <a:gd name="connsiteY541" fmla="*/ 3621977 h 5864225"/>
                <a:gd name="connsiteX542" fmla="*/ 2668588 w 4587876"/>
                <a:gd name="connsiteY542" fmla="*/ 3615627 h 5864225"/>
                <a:gd name="connsiteX543" fmla="*/ 2664461 w 4587876"/>
                <a:gd name="connsiteY543" fmla="*/ 3609911 h 5864225"/>
                <a:gd name="connsiteX544" fmla="*/ 2660651 w 4587876"/>
                <a:gd name="connsiteY544" fmla="*/ 3605148 h 5864225"/>
                <a:gd name="connsiteX545" fmla="*/ 2656841 w 4587876"/>
                <a:gd name="connsiteY545" fmla="*/ 3601020 h 5864225"/>
                <a:gd name="connsiteX546" fmla="*/ 2653983 w 4587876"/>
                <a:gd name="connsiteY546" fmla="*/ 3598480 h 5864225"/>
                <a:gd name="connsiteX547" fmla="*/ 2651126 w 4587876"/>
                <a:gd name="connsiteY547" fmla="*/ 3596257 h 5864225"/>
                <a:gd name="connsiteX548" fmla="*/ 2647951 w 4587876"/>
                <a:gd name="connsiteY548" fmla="*/ 3594670 h 5864225"/>
                <a:gd name="connsiteX549" fmla="*/ 2642553 w 4587876"/>
                <a:gd name="connsiteY549" fmla="*/ 3591812 h 5864225"/>
                <a:gd name="connsiteX550" fmla="*/ 2631123 w 4587876"/>
                <a:gd name="connsiteY550" fmla="*/ 3587684 h 5864225"/>
                <a:gd name="connsiteX551" fmla="*/ 2628901 w 4587876"/>
                <a:gd name="connsiteY551" fmla="*/ 3586731 h 5864225"/>
                <a:gd name="connsiteX552" fmla="*/ 2626678 w 4587876"/>
                <a:gd name="connsiteY552" fmla="*/ 3585779 h 5864225"/>
                <a:gd name="connsiteX553" fmla="*/ 2624773 w 4587876"/>
                <a:gd name="connsiteY553" fmla="*/ 3584191 h 5864225"/>
                <a:gd name="connsiteX554" fmla="*/ 2622868 w 4587876"/>
                <a:gd name="connsiteY554" fmla="*/ 3582604 h 5864225"/>
                <a:gd name="connsiteX555" fmla="*/ 2621281 w 4587876"/>
                <a:gd name="connsiteY555" fmla="*/ 3580698 h 5864225"/>
                <a:gd name="connsiteX556" fmla="*/ 2620328 w 4587876"/>
                <a:gd name="connsiteY556" fmla="*/ 3578793 h 5864225"/>
                <a:gd name="connsiteX557" fmla="*/ 2619376 w 4587876"/>
                <a:gd name="connsiteY557" fmla="*/ 3576253 h 5864225"/>
                <a:gd name="connsiteX558" fmla="*/ 2618741 w 4587876"/>
                <a:gd name="connsiteY558" fmla="*/ 3573395 h 5864225"/>
                <a:gd name="connsiteX559" fmla="*/ 2617471 w 4587876"/>
                <a:gd name="connsiteY559" fmla="*/ 3557201 h 5864225"/>
                <a:gd name="connsiteX560" fmla="*/ 2616201 w 4587876"/>
                <a:gd name="connsiteY560" fmla="*/ 3548310 h 5864225"/>
                <a:gd name="connsiteX561" fmla="*/ 2614613 w 4587876"/>
                <a:gd name="connsiteY561" fmla="*/ 3539737 h 5864225"/>
                <a:gd name="connsiteX562" fmla="*/ 2668271 w 4587876"/>
                <a:gd name="connsiteY562" fmla="*/ 3471468 h 5864225"/>
                <a:gd name="connsiteX563" fmla="*/ 2695576 w 4587876"/>
                <a:gd name="connsiteY563" fmla="*/ 3437493 h 5864225"/>
                <a:gd name="connsiteX564" fmla="*/ 2706053 w 4587876"/>
                <a:gd name="connsiteY564" fmla="*/ 3423839 h 5864225"/>
                <a:gd name="connsiteX565" fmla="*/ 2713991 w 4587876"/>
                <a:gd name="connsiteY565" fmla="*/ 3414313 h 5864225"/>
                <a:gd name="connsiteX566" fmla="*/ 2722246 w 4587876"/>
                <a:gd name="connsiteY566" fmla="*/ 3405105 h 5864225"/>
                <a:gd name="connsiteX567" fmla="*/ 2730501 w 4587876"/>
                <a:gd name="connsiteY567" fmla="*/ 3395579 h 5864225"/>
                <a:gd name="connsiteX568" fmla="*/ 2734628 w 4587876"/>
                <a:gd name="connsiteY568" fmla="*/ 3390499 h 5864225"/>
                <a:gd name="connsiteX569" fmla="*/ 2738756 w 4587876"/>
                <a:gd name="connsiteY569" fmla="*/ 3385418 h 5864225"/>
                <a:gd name="connsiteX570" fmla="*/ 2742566 w 4587876"/>
                <a:gd name="connsiteY570" fmla="*/ 3379703 h 5864225"/>
                <a:gd name="connsiteX571" fmla="*/ 2746693 w 4587876"/>
                <a:gd name="connsiteY571" fmla="*/ 3373670 h 5864225"/>
                <a:gd name="connsiteX572" fmla="*/ 2750186 w 4587876"/>
                <a:gd name="connsiteY572" fmla="*/ 3367319 h 5864225"/>
                <a:gd name="connsiteX573" fmla="*/ 2753361 w 4587876"/>
                <a:gd name="connsiteY573" fmla="*/ 3360651 h 5864225"/>
                <a:gd name="connsiteX574" fmla="*/ 2756853 w 4587876"/>
                <a:gd name="connsiteY574" fmla="*/ 3353348 h 5864225"/>
                <a:gd name="connsiteX575" fmla="*/ 2759711 w 4587876"/>
                <a:gd name="connsiteY575" fmla="*/ 3345409 h 5864225"/>
                <a:gd name="connsiteX576" fmla="*/ 2762251 w 4587876"/>
                <a:gd name="connsiteY576" fmla="*/ 3336836 h 5864225"/>
                <a:gd name="connsiteX577" fmla="*/ 2764791 w 4587876"/>
                <a:gd name="connsiteY577" fmla="*/ 3327628 h 5864225"/>
                <a:gd name="connsiteX578" fmla="*/ 2766378 w 4587876"/>
                <a:gd name="connsiteY578" fmla="*/ 3317784 h 5864225"/>
                <a:gd name="connsiteX579" fmla="*/ 2767648 w 4587876"/>
                <a:gd name="connsiteY579" fmla="*/ 3306671 h 5864225"/>
                <a:gd name="connsiteX580" fmla="*/ 2768918 w 4587876"/>
                <a:gd name="connsiteY580" fmla="*/ 3292065 h 5864225"/>
                <a:gd name="connsiteX581" fmla="*/ 2770506 w 4587876"/>
                <a:gd name="connsiteY581" fmla="*/ 3271108 h 5864225"/>
                <a:gd name="connsiteX582" fmla="*/ 2774633 w 4587876"/>
                <a:gd name="connsiteY582" fmla="*/ 3212682 h 5864225"/>
                <a:gd name="connsiteX583" fmla="*/ 2779078 w 4587876"/>
                <a:gd name="connsiteY583" fmla="*/ 3136158 h 5864225"/>
                <a:gd name="connsiteX584" fmla="*/ 2783523 w 4587876"/>
                <a:gd name="connsiteY584" fmla="*/ 3046932 h 5864225"/>
                <a:gd name="connsiteX585" fmla="*/ 2785746 w 4587876"/>
                <a:gd name="connsiteY585" fmla="*/ 2998350 h 5864225"/>
                <a:gd name="connsiteX586" fmla="*/ 2787651 w 4587876"/>
                <a:gd name="connsiteY586" fmla="*/ 2948816 h 5864225"/>
                <a:gd name="connsiteX587" fmla="*/ 2789556 w 4587876"/>
                <a:gd name="connsiteY587" fmla="*/ 2898329 h 5864225"/>
                <a:gd name="connsiteX588" fmla="*/ 2790826 w 4587876"/>
                <a:gd name="connsiteY588" fmla="*/ 2848159 h 5864225"/>
                <a:gd name="connsiteX589" fmla="*/ 2792096 w 4587876"/>
                <a:gd name="connsiteY589" fmla="*/ 2797990 h 5864225"/>
                <a:gd name="connsiteX590" fmla="*/ 2792731 w 4587876"/>
                <a:gd name="connsiteY590" fmla="*/ 2748773 h 5864225"/>
                <a:gd name="connsiteX591" fmla="*/ 2793048 w 4587876"/>
                <a:gd name="connsiteY591" fmla="*/ 2701143 h 5864225"/>
                <a:gd name="connsiteX592" fmla="*/ 2792731 w 4587876"/>
                <a:gd name="connsiteY592" fmla="*/ 2656054 h 5864225"/>
                <a:gd name="connsiteX593" fmla="*/ 2792096 w 4587876"/>
                <a:gd name="connsiteY593" fmla="*/ 2565559 h 5864225"/>
                <a:gd name="connsiteX594" fmla="*/ 2792096 w 4587876"/>
                <a:gd name="connsiteY594" fmla="*/ 2472523 h 5864225"/>
                <a:gd name="connsiteX595" fmla="*/ 2792413 w 4587876"/>
                <a:gd name="connsiteY595" fmla="*/ 2381709 h 5864225"/>
                <a:gd name="connsiteX596" fmla="*/ 2793048 w 4587876"/>
                <a:gd name="connsiteY596" fmla="*/ 2297247 h 5864225"/>
                <a:gd name="connsiteX597" fmla="*/ 2794636 w 4587876"/>
                <a:gd name="connsiteY597" fmla="*/ 2165790 h 5864225"/>
                <a:gd name="connsiteX598" fmla="*/ 2795271 w 4587876"/>
                <a:gd name="connsiteY598" fmla="*/ 2114032 h 5864225"/>
                <a:gd name="connsiteX599" fmla="*/ 2805748 w 4587876"/>
                <a:gd name="connsiteY599" fmla="*/ 2107047 h 5864225"/>
                <a:gd name="connsiteX600" fmla="*/ 2817178 w 4587876"/>
                <a:gd name="connsiteY600" fmla="*/ 2099426 h 5864225"/>
                <a:gd name="connsiteX601" fmla="*/ 2830196 w 4587876"/>
                <a:gd name="connsiteY601" fmla="*/ 2090535 h 5864225"/>
                <a:gd name="connsiteX602" fmla="*/ 2843848 w 4587876"/>
                <a:gd name="connsiteY602" fmla="*/ 2080692 h 5864225"/>
                <a:gd name="connsiteX603" fmla="*/ 2850516 w 4587876"/>
                <a:gd name="connsiteY603" fmla="*/ 2075929 h 5864225"/>
                <a:gd name="connsiteX604" fmla="*/ 2856548 w 4587876"/>
                <a:gd name="connsiteY604" fmla="*/ 2070849 h 5864225"/>
                <a:gd name="connsiteX605" fmla="*/ 2861946 w 4587876"/>
                <a:gd name="connsiteY605" fmla="*/ 2066086 h 5864225"/>
                <a:gd name="connsiteX606" fmla="*/ 2866391 w 4587876"/>
                <a:gd name="connsiteY606" fmla="*/ 2061640 h 5864225"/>
                <a:gd name="connsiteX607" fmla="*/ 2870518 w 4587876"/>
                <a:gd name="connsiteY607" fmla="*/ 2057830 h 5864225"/>
                <a:gd name="connsiteX608" fmla="*/ 2872741 w 4587876"/>
                <a:gd name="connsiteY608" fmla="*/ 2054019 h 5864225"/>
                <a:gd name="connsiteX609" fmla="*/ 2874011 w 4587876"/>
                <a:gd name="connsiteY609" fmla="*/ 2051479 h 5864225"/>
                <a:gd name="connsiteX610" fmla="*/ 2875598 w 4587876"/>
                <a:gd name="connsiteY610" fmla="*/ 2047351 h 5864225"/>
                <a:gd name="connsiteX611" fmla="*/ 2880043 w 4587876"/>
                <a:gd name="connsiteY611" fmla="*/ 2034650 h 5864225"/>
                <a:gd name="connsiteX612" fmla="*/ 2886076 w 4587876"/>
                <a:gd name="connsiteY612" fmla="*/ 2016551 h 5864225"/>
                <a:gd name="connsiteX613" fmla="*/ 2892743 w 4587876"/>
                <a:gd name="connsiteY613" fmla="*/ 1993371 h 5864225"/>
                <a:gd name="connsiteX614" fmla="*/ 2909888 w 4587876"/>
                <a:gd name="connsiteY614" fmla="*/ 1936534 h 5864225"/>
                <a:gd name="connsiteX615" fmla="*/ 2929573 w 4587876"/>
                <a:gd name="connsiteY615" fmla="*/ 1869218 h 5864225"/>
                <a:gd name="connsiteX616" fmla="*/ 2970213 w 4587876"/>
                <a:gd name="connsiteY616" fmla="*/ 1726012 h 5864225"/>
                <a:gd name="connsiteX617" fmla="*/ 3002916 w 4587876"/>
                <a:gd name="connsiteY617" fmla="*/ 1611067 h 5864225"/>
                <a:gd name="connsiteX618" fmla="*/ 3009901 w 4587876"/>
                <a:gd name="connsiteY618" fmla="*/ 1588522 h 5864225"/>
                <a:gd name="connsiteX619" fmla="*/ 3017838 w 4587876"/>
                <a:gd name="connsiteY619" fmla="*/ 1563755 h 5864225"/>
                <a:gd name="connsiteX620" fmla="*/ 3027046 w 4587876"/>
                <a:gd name="connsiteY620" fmla="*/ 1537717 h 5864225"/>
                <a:gd name="connsiteX621" fmla="*/ 3036888 w 4587876"/>
                <a:gd name="connsiteY621" fmla="*/ 1510410 h 5864225"/>
                <a:gd name="connsiteX622" fmla="*/ 3047366 w 4587876"/>
                <a:gd name="connsiteY622" fmla="*/ 1482150 h 5864225"/>
                <a:gd name="connsiteX623" fmla="*/ 3058796 w 4587876"/>
                <a:gd name="connsiteY623" fmla="*/ 1453890 h 5864225"/>
                <a:gd name="connsiteX624" fmla="*/ 3081021 w 4587876"/>
                <a:gd name="connsiteY624" fmla="*/ 1398005 h 5864225"/>
                <a:gd name="connsiteX625" fmla="*/ 3121661 w 4587876"/>
                <a:gd name="connsiteY625" fmla="*/ 1297666 h 5864225"/>
                <a:gd name="connsiteX626" fmla="*/ 3136583 w 4587876"/>
                <a:gd name="connsiteY626" fmla="*/ 1259880 h 5864225"/>
                <a:gd name="connsiteX627" fmla="*/ 3141981 w 4587876"/>
                <a:gd name="connsiteY627" fmla="*/ 1245273 h 5864225"/>
                <a:gd name="connsiteX628" fmla="*/ 3145791 w 4587876"/>
                <a:gd name="connsiteY628" fmla="*/ 1234477 h 5864225"/>
                <a:gd name="connsiteX629" fmla="*/ 3152458 w 4587876"/>
                <a:gd name="connsiteY629" fmla="*/ 1211615 h 5864225"/>
                <a:gd name="connsiteX630" fmla="*/ 3160713 w 4587876"/>
                <a:gd name="connsiteY630" fmla="*/ 1182720 h 5864225"/>
                <a:gd name="connsiteX631" fmla="*/ 3179763 w 4587876"/>
                <a:gd name="connsiteY631" fmla="*/ 1116357 h 5864225"/>
                <a:gd name="connsiteX632" fmla="*/ 3201988 w 4587876"/>
                <a:gd name="connsiteY632" fmla="*/ 1035387 h 5864225"/>
                <a:gd name="connsiteX633" fmla="*/ 3205798 w 4587876"/>
                <a:gd name="connsiteY633" fmla="*/ 1037927 h 5864225"/>
                <a:gd name="connsiteX634" fmla="*/ 3215641 w 4587876"/>
                <a:gd name="connsiteY634" fmla="*/ 1045230 h 5864225"/>
                <a:gd name="connsiteX635" fmla="*/ 3222626 w 4587876"/>
                <a:gd name="connsiteY635" fmla="*/ 1050311 h 5864225"/>
                <a:gd name="connsiteX636" fmla="*/ 3231198 w 4587876"/>
                <a:gd name="connsiteY636" fmla="*/ 1055391 h 5864225"/>
                <a:gd name="connsiteX637" fmla="*/ 3240723 w 4587876"/>
                <a:gd name="connsiteY637" fmla="*/ 1061107 h 5864225"/>
                <a:gd name="connsiteX638" fmla="*/ 3251518 w 4587876"/>
                <a:gd name="connsiteY638" fmla="*/ 1066822 h 5864225"/>
                <a:gd name="connsiteX639" fmla="*/ 3263266 w 4587876"/>
                <a:gd name="connsiteY639" fmla="*/ 1072538 h 5864225"/>
                <a:gd name="connsiteX640" fmla="*/ 3275966 w 4587876"/>
                <a:gd name="connsiteY640" fmla="*/ 1077936 h 5864225"/>
                <a:gd name="connsiteX641" fmla="*/ 3282316 w 4587876"/>
                <a:gd name="connsiteY641" fmla="*/ 1080476 h 5864225"/>
                <a:gd name="connsiteX642" fmla="*/ 3289301 w 4587876"/>
                <a:gd name="connsiteY642" fmla="*/ 1082699 h 5864225"/>
                <a:gd name="connsiteX643" fmla="*/ 3296286 w 4587876"/>
                <a:gd name="connsiteY643" fmla="*/ 1085239 h 5864225"/>
                <a:gd name="connsiteX644" fmla="*/ 3303588 w 4587876"/>
                <a:gd name="connsiteY644" fmla="*/ 1087144 h 5864225"/>
                <a:gd name="connsiteX645" fmla="*/ 3310891 w 4587876"/>
                <a:gd name="connsiteY645" fmla="*/ 1088732 h 5864225"/>
                <a:gd name="connsiteX646" fmla="*/ 3318193 w 4587876"/>
                <a:gd name="connsiteY646" fmla="*/ 1090319 h 5864225"/>
                <a:gd name="connsiteX647" fmla="*/ 3325496 w 4587876"/>
                <a:gd name="connsiteY647" fmla="*/ 1091589 h 5864225"/>
                <a:gd name="connsiteX648" fmla="*/ 3333116 w 4587876"/>
                <a:gd name="connsiteY648" fmla="*/ 1092542 h 5864225"/>
                <a:gd name="connsiteX649" fmla="*/ 3341053 w 4587876"/>
                <a:gd name="connsiteY649" fmla="*/ 1092860 h 5864225"/>
                <a:gd name="connsiteX650" fmla="*/ 3348991 w 4587876"/>
                <a:gd name="connsiteY650" fmla="*/ 1093495 h 5864225"/>
                <a:gd name="connsiteX651" fmla="*/ 3356611 w 4587876"/>
                <a:gd name="connsiteY651" fmla="*/ 1093495 h 5864225"/>
                <a:gd name="connsiteX652" fmla="*/ 3364866 w 4587876"/>
                <a:gd name="connsiteY652" fmla="*/ 1092542 h 5864225"/>
                <a:gd name="connsiteX653" fmla="*/ 3372486 w 4587876"/>
                <a:gd name="connsiteY653" fmla="*/ 1091907 h 5864225"/>
                <a:gd name="connsiteX654" fmla="*/ 3379788 w 4587876"/>
                <a:gd name="connsiteY654" fmla="*/ 1090637 h 5864225"/>
                <a:gd name="connsiteX655" fmla="*/ 3386456 w 4587876"/>
                <a:gd name="connsiteY655" fmla="*/ 1089049 h 5864225"/>
                <a:gd name="connsiteX656" fmla="*/ 3392806 w 4587876"/>
                <a:gd name="connsiteY656" fmla="*/ 1087144 h 5864225"/>
                <a:gd name="connsiteX657" fmla="*/ 3398838 w 4587876"/>
                <a:gd name="connsiteY657" fmla="*/ 1084921 h 5864225"/>
                <a:gd name="connsiteX658" fmla="*/ 3404553 w 4587876"/>
                <a:gd name="connsiteY658" fmla="*/ 1082064 h 5864225"/>
                <a:gd name="connsiteX659" fmla="*/ 3409316 w 4587876"/>
                <a:gd name="connsiteY659" fmla="*/ 1079523 h 5864225"/>
                <a:gd name="connsiteX660" fmla="*/ 3414396 w 4587876"/>
                <a:gd name="connsiteY660" fmla="*/ 1076348 h 5864225"/>
                <a:gd name="connsiteX661" fmla="*/ 3418523 w 4587876"/>
                <a:gd name="connsiteY661" fmla="*/ 1072855 h 5864225"/>
                <a:gd name="connsiteX662" fmla="*/ 3422968 w 4587876"/>
                <a:gd name="connsiteY662" fmla="*/ 1069680 h 5864225"/>
                <a:gd name="connsiteX663" fmla="*/ 3426461 w 4587876"/>
                <a:gd name="connsiteY663" fmla="*/ 1065870 h 5864225"/>
                <a:gd name="connsiteX664" fmla="*/ 3429953 w 4587876"/>
                <a:gd name="connsiteY664" fmla="*/ 1062377 h 5864225"/>
                <a:gd name="connsiteX665" fmla="*/ 3433446 w 4587876"/>
                <a:gd name="connsiteY665" fmla="*/ 1058566 h 5864225"/>
                <a:gd name="connsiteX666" fmla="*/ 3436303 w 4587876"/>
                <a:gd name="connsiteY666" fmla="*/ 1054756 h 5864225"/>
                <a:gd name="connsiteX667" fmla="*/ 3442018 w 4587876"/>
                <a:gd name="connsiteY667" fmla="*/ 1046818 h 5864225"/>
                <a:gd name="connsiteX668" fmla="*/ 3446463 w 4587876"/>
                <a:gd name="connsiteY668" fmla="*/ 1038880 h 5864225"/>
                <a:gd name="connsiteX669" fmla="*/ 3450591 w 4587876"/>
                <a:gd name="connsiteY669" fmla="*/ 1031259 h 5864225"/>
                <a:gd name="connsiteX670" fmla="*/ 3457893 w 4587876"/>
                <a:gd name="connsiteY670" fmla="*/ 1017923 h 5864225"/>
                <a:gd name="connsiteX671" fmla="*/ 3461068 w 4587876"/>
                <a:gd name="connsiteY671" fmla="*/ 1012207 h 5864225"/>
                <a:gd name="connsiteX672" fmla="*/ 3462656 w 4587876"/>
                <a:gd name="connsiteY672" fmla="*/ 1009984 h 5864225"/>
                <a:gd name="connsiteX673" fmla="*/ 3464561 w 4587876"/>
                <a:gd name="connsiteY673" fmla="*/ 1007762 h 5864225"/>
                <a:gd name="connsiteX674" fmla="*/ 3466466 w 4587876"/>
                <a:gd name="connsiteY674" fmla="*/ 1005856 h 5864225"/>
                <a:gd name="connsiteX675" fmla="*/ 3468371 w 4587876"/>
                <a:gd name="connsiteY675" fmla="*/ 1004269 h 5864225"/>
                <a:gd name="connsiteX676" fmla="*/ 3469958 w 4587876"/>
                <a:gd name="connsiteY676" fmla="*/ 1003316 h 5864225"/>
                <a:gd name="connsiteX677" fmla="*/ 3472181 w 4587876"/>
                <a:gd name="connsiteY677" fmla="*/ 1002681 h 5864225"/>
                <a:gd name="connsiteX678" fmla="*/ 3474403 w 4587876"/>
                <a:gd name="connsiteY678" fmla="*/ 1002046 h 5864225"/>
                <a:gd name="connsiteX679" fmla="*/ 3476626 w 4587876"/>
                <a:gd name="connsiteY679" fmla="*/ 1001094 h 5864225"/>
                <a:gd name="connsiteX680" fmla="*/ 3479166 w 4587876"/>
                <a:gd name="connsiteY680" fmla="*/ 999506 h 5864225"/>
                <a:gd name="connsiteX681" fmla="*/ 3481706 w 4587876"/>
                <a:gd name="connsiteY681" fmla="*/ 997918 h 5864225"/>
                <a:gd name="connsiteX682" fmla="*/ 3487103 w 4587876"/>
                <a:gd name="connsiteY682" fmla="*/ 993155 h 5864225"/>
                <a:gd name="connsiteX683" fmla="*/ 3492818 w 4587876"/>
                <a:gd name="connsiteY683" fmla="*/ 987122 h 5864225"/>
                <a:gd name="connsiteX684" fmla="*/ 3498533 w 4587876"/>
                <a:gd name="connsiteY684" fmla="*/ 980454 h 5864225"/>
                <a:gd name="connsiteX685" fmla="*/ 3504566 w 4587876"/>
                <a:gd name="connsiteY685" fmla="*/ 972516 h 5864225"/>
                <a:gd name="connsiteX686" fmla="*/ 3510598 w 4587876"/>
                <a:gd name="connsiteY686" fmla="*/ 964260 h 5864225"/>
                <a:gd name="connsiteX687" fmla="*/ 3516313 w 4587876"/>
                <a:gd name="connsiteY687" fmla="*/ 955370 h 5864225"/>
                <a:gd name="connsiteX688" fmla="*/ 3522028 w 4587876"/>
                <a:gd name="connsiteY688" fmla="*/ 946161 h 5864225"/>
                <a:gd name="connsiteX689" fmla="*/ 3527426 w 4587876"/>
                <a:gd name="connsiteY689" fmla="*/ 936318 h 5864225"/>
                <a:gd name="connsiteX690" fmla="*/ 3532188 w 4587876"/>
                <a:gd name="connsiteY690" fmla="*/ 926792 h 5864225"/>
                <a:gd name="connsiteX691" fmla="*/ 3536951 w 4587876"/>
                <a:gd name="connsiteY691" fmla="*/ 917584 h 5864225"/>
                <a:gd name="connsiteX692" fmla="*/ 3540443 w 4587876"/>
                <a:gd name="connsiteY692" fmla="*/ 908375 h 5864225"/>
                <a:gd name="connsiteX693" fmla="*/ 3543936 w 4587876"/>
                <a:gd name="connsiteY693" fmla="*/ 899802 h 5864225"/>
                <a:gd name="connsiteX694" fmla="*/ 3546158 w 4587876"/>
                <a:gd name="connsiteY694" fmla="*/ 891864 h 5864225"/>
                <a:gd name="connsiteX695" fmla="*/ 3547428 w 4587876"/>
                <a:gd name="connsiteY695" fmla="*/ 885196 h 5864225"/>
                <a:gd name="connsiteX696" fmla="*/ 3549016 w 4587876"/>
                <a:gd name="connsiteY696" fmla="*/ 875670 h 5864225"/>
                <a:gd name="connsiteX697" fmla="*/ 3550603 w 4587876"/>
                <a:gd name="connsiteY697" fmla="*/ 866461 h 5864225"/>
                <a:gd name="connsiteX698" fmla="*/ 3553461 w 4587876"/>
                <a:gd name="connsiteY698" fmla="*/ 857571 h 5864225"/>
                <a:gd name="connsiteX699" fmla="*/ 3554731 w 4587876"/>
                <a:gd name="connsiteY699" fmla="*/ 853443 h 5864225"/>
                <a:gd name="connsiteX700" fmla="*/ 3556318 w 4587876"/>
                <a:gd name="connsiteY700" fmla="*/ 849315 h 5864225"/>
                <a:gd name="connsiteX701" fmla="*/ 3558223 w 4587876"/>
                <a:gd name="connsiteY701" fmla="*/ 845504 h 5864225"/>
                <a:gd name="connsiteX702" fmla="*/ 3560446 w 4587876"/>
                <a:gd name="connsiteY702" fmla="*/ 842012 h 5864225"/>
                <a:gd name="connsiteX703" fmla="*/ 3562668 w 4587876"/>
                <a:gd name="connsiteY703" fmla="*/ 838201 h 5864225"/>
                <a:gd name="connsiteX704" fmla="*/ 3565208 w 4587876"/>
                <a:gd name="connsiteY704" fmla="*/ 835344 h 5864225"/>
                <a:gd name="connsiteX705" fmla="*/ 3568066 w 4587876"/>
                <a:gd name="connsiteY705" fmla="*/ 832168 h 5864225"/>
                <a:gd name="connsiteX706" fmla="*/ 3571241 w 4587876"/>
                <a:gd name="connsiteY706" fmla="*/ 829628 h 5864225"/>
                <a:gd name="connsiteX707" fmla="*/ 3574416 w 4587876"/>
                <a:gd name="connsiteY707" fmla="*/ 827405 h 5864225"/>
                <a:gd name="connsiteX708" fmla="*/ 2076641 w 4587876"/>
                <a:gd name="connsiteY708" fmla="*/ 0 h 5864225"/>
                <a:gd name="connsiteX709" fmla="*/ 2082355 w 4587876"/>
                <a:gd name="connsiteY709" fmla="*/ 0 h 5864225"/>
                <a:gd name="connsiteX710" fmla="*/ 2088386 w 4587876"/>
                <a:gd name="connsiteY710" fmla="*/ 318 h 5864225"/>
                <a:gd name="connsiteX711" fmla="*/ 2094418 w 4587876"/>
                <a:gd name="connsiteY711" fmla="*/ 1270 h 5864225"/>
                <a:gd name="connsiteX712" fmla="*/ 2101401 w 4587876"/>
                <a:gd name="connsiteY712" fmla="*/ 2857 h 5864225"/>
                <a:gd name="connsiteX713" fmla="*/ 2108702 w 4587876"/>
                <a:gd name="connsiteY713" fmla="*/ 5079 h 5864225"/>
                <a:gd name="connsiteX714" fmla="*/ 2116320 w 4587876"/>
                <a:gd name="connsiteY714" fmla="*/ 7936 h 5864225"/>
                <a:gd name="connsiteX715" fmla="*/ 2124891 w 4587876"/>
                <a:gd name="connsiteY715" fmla="*/ 12063 h 5864225"/>
                <a:gd name="connsiteX716" fmla="*/ 2157269 w 4587876"/>
                <a:gd name="connsiteY716" fmla="*/ 27936 h 5864225"/>
                <a:gd name="connsiteX717" fmla="*/ 2185203 w 4587876"/>
                <a:gd name="connsiteY717" fmla="*/ 41268 h 5864225"/>
                <a:gd name="connsiteX718" fmla="*/ 2211550 w 4587876"/>
                <a:gd name="connsiteY718" fmla="*/ 53331 h 5864225"/>
                <a:gd name="connsiteX719" fmla="*/ 2238214 w 4587876"/>
                <a:gd name="connsiteY719" fmla="*/ 65394 h 5864225"/>
                <a:gd name="connsiteX720" fmla="*/ 2245833 w 4587876"/>
                <a:gd name="connsiteY720" fmla="*/ 68886 h 5864225"/>
                <a:gd name="connsiteX721" fmla="*/ 2254086 w 4587876"/>
                <a:gd name="connsiteY721" fmla="*/ 73013 h 5864225"/>
                <a:gd name="connsiteX722" fmla="*/ 2273132 w 4587876"/>
                <a:gd name="connsiteY722" fmla="*/ 83172 h 5864225"/>
                <a:gd name="connsiteX723" fmla="*/ 2316938 w 4587876"/>
                <a:gd name="connsiteY723" fmla="*/ 107298 h 5864225"/>
                <a:gd name="connsiteX724" fmla="*/ 2339793 w 4587876"/>
                <a:gd name="connsiteY724" fmla="*/ 119361 h 5864225"/>
                <a:gd name="connsiteX725" fmla="*/ 2361695 w 4587876"/>
                <a:gd name="connsiteY725" fmla="*/ 131106 h 5864225"/>
                <a:gd name="connsiteX726" fmla="*/ 2381376 w 4587876"/>
                <a:gd name="connsiteY726" fmla="*/ 141265 h 5864225"/>
                <a:gd name="connsiteX727" fmla="*/ 2390264 w 4587876"/>
                <a:gd name="connsiteY727" fmla="*/ 145392 h 5864225"/>
                <a:gd name="connsiteX728" fmla="*/ 2398200 w 4587876"/>
                <a:gd name="connsiteY728" fmla="*/ 148883 h 5864225"/>
                <a:gd name="connsiteX729" fmla="*/ 2417246 w 4587876"/>
                <a:gd name="connsiteY729" fmla="*/ 156185 h 5864225"/>
                <a:gd name="connsiteX730" fmla="*/ 2442006 w 4587876"/>
                <a:gd name="connsiteY730" fmla="*/ 165708 h 5864225"/>
                <a:gd name="connsiteX731" fmla="*/ 2502001 w 4587876"/>
                <a:gd name="connsiteY731" fmla="*/ 187930 h 5864225"/>
                <a:gd name="connsiteX732" fmla="*/ 2533426 w 4587876"/>
                <a:gd name="connsiteY732" fmla="*/ 199993 h 5864225"/>
                <a:gd name="connsiteX733" fmla="*/ 2562947 w 4587876"/>
                <a:gd name="connsiteY733" fmla="*/ 211738 h 5864225"/>
                <a:gd name="connsiteX734" fmla="*/ 2576597 w 4587876"/>
                <a:gd name="connsiteY734" fmla="*/ 217135 h 5864225"/>
                <a:gd name="connsiteX735" fmla="*/ 2588659 w 4587876"/>
                <a:gd name="connsiteY735" fmla="*/ 222531 h 5864225"/>
                <a:gd name="connsiteX736" fmla="*/ 2599770 w 4587876"/>
                <a:gd name="connsiteY736" fmla="*/ 227611 h 5864225"/>
                <a:gd name="connsiteX737" fmla="*/ 2608658 w 4587876"/>
                <a:gd name="connsiteY737" fmla="*/ 232055 h 5864225"/>
                <a:gd name="connsiteX738" fmla="*/ 2625482 w 4587876"/>
                <a:gd name="connsiteY738" fmla="*/ 240943 h 5864225"/>
                <a:gd name="connsiteX739" fmla="*/ 2642623 w 4587876"/>
                <a:gd name="connsiteY739" fmla="*/ 249832 h 5864225"/>
                <a:gd name="connsiteX740" fmla="*/ 2660082 w 4587876"/>
                <a:gd name="connsiteY740" fmla="*/ 258403 h 5864225"/>
                <a:gd name="connsiteX741" fmla="*/ 2677223 w 4587876"/>
                <a:gd name="connsiteY741" fmla="*/ 266339 h 5864225"/>
                <a:gd name="connsiteX742" fmla="*/ 2693412 w 4587876"/>
                <a:gd name="connsiteY742" fmla="*/ 273323 h 5864225"/>
                <a:gd name="connsiteX743" fmla="*/ 2701348 w 4587876"/>
                <a:gd name="connsiteY743" fmla="*/ 276498 h 5864225"/>
                <a:gd name="connsiteX744" fmla="*/ 2708966 w 4587876"/>
                <a:gd name="connsiteY744" fmla="*/ 279355 h 5864225"/>
                <a:gd name="connsiteX745" fmla="*/ 2716267 w 4587876"/>
                <a:gd name="connsiteY745" fmla="*/ 281577 h 5864225"/>
                <a:gd name="connsiteX746" fmla="*/ 2723251 w 4587876"/>
                <a:gd name="connsiteY746" fmla="*/ 283164 h 5864225"/>
                <a:gd name="connsiteX747" fmla="*/ 2729599 w 4587876"/>
                <a:gd name="connsiteY747" fmla="*/ 284751 h 5864225"/>
                <a:gd name="connsiteX748" fmla="*/ 2735313 w 4587876"/>
                <a:gd name="connsiteY748" fmla="*/ 285386 h 5864225"/>
                <a:gd name="connsiteX749" fmla="*/ 2741027 w 4587876"/>
                <a:gd name="connsiteY749" fmla="*/ 286339 h 5864225"/>
                <a:gd name="connsiteX750" fmla="*/ 2747058 w 4587876"/>
                <a:gd name="connsiteY750" fmla="*/ 287926 h 5864225"/>
                <a:gd name="connsiteX751" fmla="*/ 2752454 w 4587876"/>
                <a:gd name="connsiteY751" fmla="*/ 289831 h 5864225"/>
                <a:gd name="connsiteX752" fmla="*/ 2758486 w 4587876"/>
                <a:gd name="connsiteY752" fmla="*/ 291735 h 5864225"/>
                <a:gd name="connsiteX753" fmla="*/ 2764199 w 4587876"/>
                <a:gd name="connsiteY753" fmla="*/ 293957 h 5864225"/>
                <a:gd name="connsiteX754" fmla="*/ 2769596 w 4587876"/>
                <a:gd name="connsiteY754" fmla="*/ 296814 h 5864225"/>
                <a:gd name="connsiteX755" fmla="*/ 2779754 w 4587876"/>
                <a:gd name="connsiteY755" fmla="*/ 301894 h 5864225"/>
                <a:gd name="connsiteX756" fmla="*/ 2788642 w 4587876"/>
                <a:gd name="connsiteY756" fmla="*/ 306973 h 5864225"/>
                <a:gd name="connsiteX757" fmla="*/ 2795943 w 4587876"/>
                <a:gd name="connsiteY757" fmla="*/ 311417 h 5864225"/>
                <a:gd name="connsiteX758" fmla="*/ 2801974 w 4587876"/>
                <a:gd name="connsiteY758" fmla="*/ 315861 h 5864225"/>
                <a:gd name="connsiteX759" fmla="*/ 2802609 w 4587876"/>
                <a:gd name="connsiteY759" fmla="*/ 311734 h 5864225"/>
                <a:gd name="connsiteX760" fmla="*/ 2807688 w 4587876"/>
                <a:gd name="connsiteY760" fmla="*/ 319988 h 5864225"/>
                <a:gd name="connsiteX761" fmla="*/ 2811497 w 4587876"/>
                <a:gd name="connsiteY761" fmla="*/ 327289 h 5864225"/>
                <a:gd name="connsiteX762" fmla="*/ 2814671 w 4587876"/>
                <a:gd name="connsiteY762" fmla="*/ 333956 h 5864225"/>
                <a:gd name="connsiteX763" fmla="*/ 2817211 w 4587876"/>
                <a:gd name="connsiteY763" fmla="*/ 338718 h 5864225"/>
                <a:gd name="connsiteX764" fmla="*/ 2818480 w 4587876"/>
                <a:gd name="connsiteY764" fmla="*/ 343797 h 5864225"/>
                <a:gd name="connsiteX765" fmla="*/ 2819433 w 4587876"/>
                <a:gd name="connsiteY765" fmla="*/ 350463 h 5864225"/>
                <a:gd name="connsiteX766" fmla="*/ 2820702 w 4587876"/>
                <a:gd name="connsiteY766" fmla="*/ 359352 h 5864225"/>
                <a:gd name="connsiteX767" fmla="*/ 2821655 w 4587876"/>
                <a:gd name="connsiteY767" fmla="*/ 369510 h 5864225"/>
                <a:gd name="connsiteX768" fmla="*/ 2823877 w 4587876"/>
                <a:gd name="connsiteY768" fmla="*/ 393319 h 5864225"/>
                <a:gd name="connsiteX769" fmla="*/ 2825464 w 4587876"/>
                <a:gd name="connsiteY769" fmla="*/ 418715 h 5864225"/>
                <a:gd name="connsiteX770" fmla="*/ 2828003 w 4587876"/>
                <a:gd name="connsiteY770" fmla="*/ 464427 h 5864225"/>
                <a:gd name="connsiteX771" fmla="*/ 2828638 w 4587876"/>
                <a:gd name="connsiteY771" fmla="*/ 484426 h 5864225"/>
                <a:gd name="connsiteX772" fmla="*/ 2828638 w 4587876"/>
                <a:gd name="connsiteY772" fmla="*/ 487283 h 5864225"/>
                <a:gd name="connsiteX773" fmla="*/ 2828003 w 4587876"/>
                <a:gd name="connsiteY773" fmla="*/ 490458 h 5864225"/>
                <a:gd name="connsiteX774" fmla="*/ 2825464 w 4587876"/>
                <a:gd name="connsiteY774" fmla="*/ 500299 h 5864225"/>
                <a:gd name="connsiteX775" fmla="*/ 2821337 w 4587876"/>
                <a:gd name="connsiteY775" fmla="*/ 513949 h 5864225"/>
                <a:gd name="connsiteX776" fmla="*/ 2815941 w 4587876"/>
                <a:gd name="connsiteY776" fmla="*/ 530774 h 5864225"/>
                <a:gd name="connsiteX777" fmla="*/ 2809275 w 4587876"/>
                <a:gd name="connsiteY777" fmla="*/ 549503 h 5864225"/>
                <a:gd name="connsiteX778" fmla="*/ 2801656 w 4587876"/>
                <a:gd name="connsiteY778" fmla="*/ 570772 h 5864225"/>
                <a:gd name="connsiteX779" fmla="*/ 2793403 w 4587876"/>
                <a:gd name="connsiteY779" fmla="*/ 593629 h 5864225"/>
                <a:gd name="connsiteX780" fmla="*/ 2784515 w 4587876"/>
                <a:gd name="connsiteY780" fmla="*/ 617437 h 5864225"/>
                <a:gd name="connsiteX781" fmla="*/ 2775310 w 4587876"/>
                <a:gd name="connsiteY781" fmla="*/ 641563 h 5864225"/>
                <a:gd name="connsiteX782" fmla="*/ 2765469 w 4587876"/>
                <a:gd name="connsiteY782" fmla="*/ 666007 h 5864225"/>
                <a:gd name="connsiteX783" fmla="*/ 2755629 w 4587876"/>
                <a:gd name="connsiteY783" fmla="*/ 690133 h 5864225"/>
                <a:gd name="connsiteX784" fmla="*/ 2746106 w 4587876"/>
                <a:gd name="connsiteY784" fmla="*/ 713307 h 5864225"/>
                <a:gd name="connsiteX785" fmla="*/ 2736265 w 4587876"/>
                <a:gd name="connsiteY785" fmla="*/ 735211 h 5864225"/>
                <a:gd name="connsiteX786" fmla="*/ 2727377 w 4587876"/>
                <a:gd name="connsiteY786" fmla="*/ 754893 h 5864225"/>
                <a:gd name="connsiteX787" fmla="*/ 2718807 w 4587876"/>
                <a:gd name="connsiteY787" fmla="*/ 772352 h 5864225"/>
                <a:gd name="connsiteX788" fmla="*/ 2711188 w 4587876"/>
                <a:gd name="connsiteY788" fmla="*/ 787272 h 5864225"/>
                <a:gd name="connsiteX789" fmla="*/ 2702935 w 4587876"/>
                <a:gd name="connsiteY789" fmla="*/ 802192 h 5864225"/>
                <a:gd name="connsiteX790" fmla="*/ 2691825 w 4587876"/>
                <a:gd name="connsiteY790" fmla="*/ 820287 h 5864225"/>
                <a:gd name="connsiteX791" fmla="*/ 2664843 w 4587876"/>
                <a:gd name="connsiteY791" fmla="*/ 864730 h 5864225"/>
                <a:gd name="connsiteX792" fmla="*/ 2632148 w 4587876"/>
                <a:gd name="connsiteY792" fmla="*/ 916791 h 5864225"/>
                <a:gd name="connsiteX793" fmla="*/ 2596278 w 4587876"/>
                <a:gd name="connsiteY793" fmla="*/ 973615 h 5864225"/>
                <a:gd name="connsiteX794" fmla="*/ 2559138 w 4587876"/>
                <a:gd name="connsiteY794" fmla="*/ 1031073 h 5864225"/>
                <a:gd name="connsiteX795" fmla="*/ 2523268 w 4587876"/>
                <a:gd name="connsiteY795" fmla="*/ 1086626 h 5864225"/>
                <a:gd name="connsiteX796" fmla="*/ 2490573 w 4587876"/>
                <a:gd name="connsiteY796" fmla="*/ 1135831 h 5864225"/>
                <a:gd name="connsiteX797" fmla="*/ 2463591 w 4587876"/>
                <a:gd name="connsiteY797" fmla="*/ 1176464 h 5864225"/>
                <a:gd name="connsiteX798" fmla="*/ 2435657 w 4587876"/>
                <a:gd name="connsiteY798" fmla="*/ 1217415 h 5864225"/>
                <a:gd name="connsiteX799" fmla="*/ 2400422 w 4587876"/>
                <a:gd name="connsiteY799" fmla="*/ 1268207 h 5864225"/>
                <a:gd name="connsiteX800" fmla="*/ 2360743 w 4587876"/>
                <a:gd name="connsiteY800" fmla="*/ 1324712 h 5864225"/>
                <a:gd name="connsiteX801" fmla="*/ 2319160 w 4587876"/>
                <a:gd name="connsiteY801" fmla="*/ 1383758 h 5864225"/>
                <a:gd name="connsiteX802" fmla="*/ 2278846 w 4587876"/>
                <a:gd name="connsiteY802" fmla="*/ 1440581 h 5864225"/>
                <a:gd name="connsiteX803" fmla="*/ 2241706 w 4587876"/>
                <a:gd name="connsiteY803" fmla="*/ 1492325 h 5864225"/>
                <a:gd name="connsiteX804" fmla="*/ 2211233 w 4587876"/>
                <a:gd name="connsiteY804" fmla="*/ 1534863 h 5864225"/>
                <a:gd name="connsiteX805" fmla="*/ 2189330 w 4587876"/>
                <a:gd name="connsiteY805" fmla="*/ 1564386 h 5864225"/>
                <a:gd name="connsiteX806" fmla="*/ 2179489 w 4587876"/>
                <a:gd name="connsiteY806" fmla="*/ 1576767 h 5864225"/>
                <a:gd name="connsiteX807" fmla="*/ 2167110 w 4587876"/>
                <a:gd name="connsiteY807" fmla="*/ 1592322 h 5864225"/>
                <a:gd name="connsiteX808" fmla="*/ 2151873 w 4587876"/>
                <a:gd name="connsiteY808" fmla="*/ 1610416 h 5864225"/>
                <a:gd name="connsiteX809" fmla="*/ 2135049 w 4587876"/>
                <a:gd name="connsiteY809" fmla="*/ 1630415 h 5864225"/>
                <a:gd name="connsiteX810" fmla="*/ 2096640 w 4587876"/>
                <a:gd name="connsiteY810" fmla="*/ 1674541 h 5864225"/>
                <a:gd name="connsiteX811" fmla="*/ 2054739 w 4587876"/>
                <a:gd name="connsiteY811" fmla="*/ 1721841 h 5864225"/>
                <a:gd name="connsiteX812" fmla="*/ 2033788 w 4587876"/>
                <a:gd name="connsiteY812" fmla="*/ 1744697 h 5864225"/>
                <a:gd name="connsiteX813" fmla="*/ 2013155 w 4587876"/>
                <a:gd name="connsiteY813" fmla="*/ 1767236 h 5864225"/>
                <a:gd name="connsiteX814" fmla="*/ 1993792 w 4587876"/>
                <a:gd name="connsiteY814" fmla="*/ 1788187 h 5864225"/>
                <a:gd name="connsiteX815" fmla="*/ 1975381 w 4587876"/>
                <a:gd name="connsiteY815" fmla="*/ 1807869 h 5864225"/>
                <a:gd name="connsiteX816" fmla="*/ 1958874 w 4587876"/>
                <a:gd name="connsiteY816" fmla="*/ 1825011 h 5864225"/>
                <a:gd name="connsiteX817" fmla="*/ 1943955 w 4587876"/>
                <a:gd name="connsiteY817" fmla="*/ 1839296 h 5864225"/>
                <a:gd name="connsiteX818" fmla="*/ 1932210 w 4587876"/>
                <a:gd name="connsiteY818" fmla="*/ 1850725 h 5864225"/>
                <a:gd name="connsiteX819" fmla="*/ 1927131 w 4587876"/>
                <a:gd name="connsiteY819" fmla="*/ 1855169 h 5864225"/>
                <a:gd name="connsiteX820" fmla="*/ 1922687 w 4587876"/>
                <a:gd name="connsiteY820" fmla="*/ 1858661 h 5864225"/>
                <a:gd name="connsiteX821" fmla="*/ 1901419 w 4587876"/>
                <a:gd name="connsiteY821" fmla="*/ 1874216 h 5864225"/>
                <a:gd name="connsiteX822" fmla="*/ 1868723 w 4587876"/>
                <a:gd name="connsiteY822" fmla="*/ 1897707 h 5864225"/>
                <a:gd name="connsiteX823" fmla="*/ 1783334 w 4587876"/>
                <a:gd name="connsiteY823" fmla="*/ 1959292 h 5864225"/>
                <a:gd name="connsiteX824" fmla="*/ 1691914 w 4587876"/>
                <a:gd name="connsiteY824" fmla="*/ 2025639 h 5864225"/>
                <a:gd name="connsiteX825" fmla="*/ 1651282 w 4587876"/>
                <a:gd name="connsiteY825" fmla="*/ 2055479 h 5864225"/>
                <a:gd name="connsiteX826" fmla="*/ 1618587 w 4587876"/>
                <a:gd name="connsiteY826" fmla="*/ 2079922 h 5864225"/>
                <a:gd name="connsiteX827" fmla="*/ 1604620 w 4587876"/>
                <a:gd name="connsiteY827" fmla="*/ 2091033 h 5864225"/>
                <a:gd name="connsiteX828" fmla="*/ 1589701 w 4587876"/>
                <a:gd name="connsiteY828" fmla="*/ 2103731 h 5864225"/>
                <a:gd name="connsiteX829" fmla="*/ 1574464 w 4587876"/>
                <a:gd name="connsiteY829" fmla="*/ 2117064 h 5864225"/>
                <a:gd name="connsiteX830" fmla="*/ 1558910 w 4587876"/>
                <a:gd name="connsiteY830" fmla="*/ 2131349 h 5864225"/>
                <a:gd name="connsiteX831" fmla="*/ 1543673 w 4587876"/>
                <a:gd name="connsiteY831" fmla="*/ 2145952 h 5864225"/>
                <a:gd name="connsiteX832" fmla="*/ 1528119 w 4587876"/>
                <a:gd name="connsiteY832" fmla="*/ 2160872 h 5864225"/>
                <a:gd name="connsiteX833" fmla="*/ 1513199 w 4587876"/>
                <a:gd name="connsiteY833" fmla="*/ 2175792 h 5864225"/>
                <a:gd name="connsiteX834" fmla="*/ 1498915 w 4587876"/>
                <a:gd name="connsiteY834" fmla="*/ 2190394 h 5864225"/>
                <a:gd name="connsiteX835" fmla="*/ 1472885 w 4587876"/>
                <a:gd name="connsiteY835" fmla="*/ 2217377 h 5864225"/>
                <a:gd name="connsiteX836" fmla="*/ 1451300 w 4587876"/>
                <a:gd name="connsiteY836" fmla="*/ 2240551 h 5864225"/>
                <a:gd name="connsiteX837" fmla="*/ 1435746 w 4587876"/>
                <a:gd name="connsiteY837" fmla="*/ 2256741 h 5864225"/>
                <a:gd name="connsiteX838" fmla="*/ 1428445 w 4587876"/>
                <a:gd name="connsiteY838" fmla="*/ 2264995 h 5864225"/>
                <a:gd name="connsiteX839" fmla="*/ 1427493 w 4587876"/>
                <a:gd name="connsiteY839" fmla="*/ 2266899 h 5864225"/>
                <a:gd name="connsiteX840" fmla="*/ 1426540 w 4587876"/>
                <a:gd name="connsiteY840" fmla="*/ 2268804 h 5864225"/>
                <a:gd name="connsiteX841" fmla="*/ 1425906 w 4587876"/>
                <a:gd name="connsiteY841" fmla="*/ 2271026 h 5864225"/>
                <a:gd name="connsiteX842" fmla="*/ 1425906 w 4587876"/>
                <a:gd name="connsiteY842" fmla="*/ 2273566 h 5864225"/>
                <a:gd name="connsiteX843" fmla="*/ 1426223 w 4587876"/>
                <a:gd name="connsiteY843" fmla="*/ 2276423 h 5864225"/>
                <a:gd name="connsiteX844" fmla="*/ 1426858 w 4587876"/>
                <a:gd name="connsiteY844" fmla="*/ 2279597 h 5864225"/>
                <a:gd name="connsiteX845" fmla="*/ 1428128 w 4587876"/>
                <a:gd name="connsiteY845" fmla="*/ 2282772 h 5864225"/>
                <a:gd name="connsiteX846" fmla="*/ 1430032 w 4587876"/>
                <a:gd name="connsiteY846" fmla="*/ 2286264 h 5864225"/>
                <a:gd name="connsiteX847" fmla="*/ 1431937 w 4587876"/>
                <a:gd name="connsiteY847" fmla="*/ 2290073 h 5864225"/>
                <a:gd name="connsiteX848" fmla="*/ 1434159 w 4587876"/>
                <a:gd name="connsiteY848" fmla="*/ 2294200 h 5864225"/>
                <a:gd name="connsiteX849" fmla="*/ 1437016 w 4587876"/>
                <a:gd name="connsiteY849" fmla="*/ 2298327 h 5864225"/>
                <a:gd name="connsiteX850" fmla="*/ 1440825 w 4587876"/>
                <a:gd name="connsiteY850" fmla="*/ 2302771 h 5864225"/>
                <a:gd name="connsiteX851" fmla="*/ 1444634 w 4587876"/>
                <a:gd name="connsiteY851" fmla="*/ 2307215 h 5864225"/>
                <a:gd name="connsiteX852" fmla="*/ 1449395 w 4587876"/>
                <a:gd name="connsiteY852" fmla="*/ 2312295 h 5864225"/>
                <a:gd name="connsiteX853" fmla="*/ 1454157 w 4587876"/>
                <a:gd name="connsiteY853" fmla="*/ 2317056 h 5864225"/>
                <a:gd name="connsiteX854" fmla="*/ 1459871 w 4587876"/>
                <a:gd name="connsiteY854" fmla="*/ 2322453 h 5864225"/>
                <a:gd name="connsiteX855" fmla="*/ 1467172 w 4587876"/>
                <a:gd name="connsiteY855" fmla="*/ 2328802 h 5864225"/>
                <a:gd name="connsiteX856" fmla="*/ 1476377 w 4587876"/>
                <a:gd name="connsiteY856" fmla="*/ 2336738 h 5864225"/>
                <a:gd name="connsiteX857" fmla="*/ 1500185 w 4587876"/>
                <a:gd name="connsiteY857" fmla="*/ 2356420 h 5864225"/>
                <a:gd name="connsiteX858" fmla="*/ 1528754 w 4587876"/>
                <a:gd name="connsiteY858" fmla="*/ 2379594 h 5864225"/>
                <a:gd name="connsiteX859" fmla="*/ 1560179 w 4587876"/>
                <a:gd name="connsiteY859" fmla="*/ 2404037 h 5864225"/>
                <a:gd name="connsiteX860" fmla="*/ 1591923 w 4587876"/>
                <a:gd name="connsiteY860" fmla="*/ 2428798 h 5864225"/>
                <a:gd name="connsiteX861" fmla="*/ 1621761 w 4587876"/>
                <a:gd name="connsiteY861" fmla="*/ 2451654 h 5864225"/>
                <a:gd name="connsiteX862" fmla="*/ 1646838 w 4587876"/>
                <a:gd name="connsiteY862" fmla="*/ 2470701 h 5864225"/>
                <a:gd name="connsiteX863" fmla="*/ 1665249 w 4587876"/>
                <a:gd name="connsiteY863" fmla="*/ 2484034 h 5864225"/>
                <a:gd name="connsiteX864" fmla="*/ 1672868 w 4587876"/>
                <a:gd name="connsiteY864" fmla="*/ 2489113 h 5864225"/>
                <a:gd name="connsiteX865" fmla="*/ 1681121 w 4587876"/>
                <a:gd name="connsiteY865" fmla="*/ 2494510 h 5864225"/>
                <a:gd name="connsiteX866" fmla="*/ 1690009 w 4587876"/>
                <a:gd name="connsiteY866" fmla="*/ 2499907 h 5864225"/>
                <a:gd name="connsiteX867" fmla="*/ 1699532 w 4587876"/>
                <a:gd name="connsiteY867" fmla="*/ 2505621 h 5864225"/>
                <a:gd name="connsiteX868" fmla="*/ 1709372 w 4587876"/>
                <a:gd name="connsiteY868" fmla="*/ 2511335 h 5864225"/>
                <a:gd name="connsiteX869" fmla="*/ 1719530 w 4587876"/>
                <a:gd name="connsiteY869" fmla="*/ 2516731 h 5864225"/>
                <a:gd name="connsiteX870" fmla="*/ 1730006 w 4587876"/>
                <a:gd name="connsiteY870" fmla="*/ 2522445 h 5864225"/>
                <a:gd name="connsiteX871" fmla="*/ 1740481 w 4587876"/>
                <a:gd name="connsiteY871" fmla="*/ 2527842 h 5864225"/>
                <a:gd name="connsiteX872" fmla="*/ 1750956 w 4587876"/>
                <a:gd name="connsiteY872" fmla="*/ 2532286 h 5864225"/>
                <a:gd name="connsiteX873" fmla="*/ 1761114 w 4587876"/>
                <a:gd name="connsiteY873" fmla="*/ 2537048 h 5864225"/>
                <a:gd name="connsiteX874" fmla="*/ 1770954 w 4587876"/>
                <a:gd name="connsiteY874" fmla="*/ 2540857 h 5864225"/>
                <a:gd name="connsiteX875" fmla="*/ 1780160 w 4587876"/>
                <a:gd name="connsiteY875" fmla="*/ 2544667 h 5864225"/>
                <a:gd name="connsiteX876" fmla="*/ 1789048 w 4587876"/>
                <a:gd name="connsiteY876" fmla="*/ 2547524 h 5864225"/>
                <a:gd name="connsiteX877" fmla="*/ 1796984 w 4587876"/>
                <a:gd name="connsiteY877" fmla="*/ 2549429 h 5864225"/>
                <a:gd name="connsiteX878" fmla="*/ 1804285 w 4587876"/>
                <a:gd name="connsiteY878" fmla="*/ 2550698 h 5864225"/>
                <a:gd name="connsiteX879" fmla="*/ 1807142 w 4587876"/>
                <a:gd name="connsiteY879" fmla="*/ 2551016 h 5864225"/>
                <a:gd name="connsiteX880" fmla="*/ 1809998 w 4587876"/>
                <a:gd name="connsiteY880" fmla="*/ 2551016 h 5864225"/>
                <a:gd name="connsiteX881" fmla="*/ 1816030 w 4587876"/>
                <a:gd name="connsiteY881" fmla="*/ 2551016 h 5864225"/>
                <a:gd name="connsiteX882" fmla="*/ 1822061 w 4587876"/>
                <a:gd name="connsiteY882" fmla="*/ 2551333 h 5864225"/>
                <a:gd name="connsiteX883" fmla="*/ 1828092 w 4587876"/>
                <a:gd name="connsiteY883" fmla="*/ 2551968 h 5864225"/>
                <a:gd name="connsiteX884" fmla="*/ 1834123 w 4587876"/>
                <a:gd name="connsiteY884" fmla="*/ 2553238 h 5864225"/>
                <a:gd name="connsiteX885" fmla="*/ 1846821 w 4587876"/>
                <a:gd name="connsiteY885" fmla="*/ 2555143 h 5864225"/>
                <a:gd name="connsiteX886" fmla="*/ 1858566 w 4587876"/>
                <a:gd name="connsiteY886" fmla="*/ 2557365 h 5864225"/>
                <a:gd name="connsiteX887" fmla="*/ 1879199 w 4587876"/>
                <a:gd name="connsiteY887" fmla="*/ 2562126 h 5864225"/>
                <a:gd name="connsiteX888" fmla="*/ 1887134 w 4587876"/>
                <a:gd name="connsiteY888" fmla="*/ 2563714 h 5864225"/>
                <a:gd name="connsiteX889" fmla="*/ 1890626 w 4587876"/>
                <a:gd name="connsiteY889" fmla="*/ 2564031 h 5864225"/>
                <a:gd name="connsiteX890" fmla="*/ 1892848 w 4587876"/>
                <a:gd name="connsiteY890" fmla="*/ 2564031 h 5864225"/>
                <a:gd name="connsiteX891" fmla="*/ 1894753 w 4587876"/>
                <a:gd name="connsiteY891" fmla="*/ 2564031 h 5864225"/>
                <a:gd name="connsiteX892" fmla="*/ 1896657 w 4587876"/>
                <a:gd name="connsiteY892" fmla="*/ 2563714 h 5864225"/>
                <a:gd name="connsiteX893" fmla="*/ 1898562 w 4587876"/>
                <a:gd name="connsiteY893" fmla="*/ 2563396 h 5864225"/>
                <a:gd name="connsiteX894" fmla="*/ 1900149 w 4587876"/>
                <a:gd name="connsiteY894" fmla="*/ 2562762 h 5864225"/>
                <a:gd name="connsiteX895" fmla="*/ 1902689 w 4587876"/>
                <a:gd name="connsiteY895" fmla="*/ 2560539 h 5864225"/>
                <a:gd name="connsiteX896" fmla="*/ 1905228 w 4587876"/>
                <a:gd name="connsiteY896" fmla="*/ 2558317 h 5864225"/>
                <a:gd name="connsiteX897" fmla="*/ 1907768 w 4587876"/>
                <a:gd name="connsiteY897" fmla="*/ 2555460 h 5864225"/>
                <a:gd name="connsiteX898" fmla="*/ 1909672 w 4587876"/>
                <a:gd name="connsiteY898" fmla="*/ 2551651 h 5864225"/>
                <a:gd name="connsiteX899" fmla="*/ 1914434 w 4587876"/>
                <a:gd name="connsiteY899" fmla="*/ 2544349 h 5864225"/>
                <a:gd name="connsiteX900" fmla="*/ 1915386 w 4587876"/>
                <a:gd name="connsiteY900" fmla="*/ 2542127 h 5864225"/>
                <a:gd name="connsiteX901" fmla="*/ 1916656 w 4587876"/>
                <a:gd name="connsiteY901" fmla="*/ 2541175 h 5864225"/>
                <a:gd name="connsiteX902" fmla="*/ 1918243 w 4587876"/>
                <a:gd name="connsiteY902" fmla="*/ 2540857 h 5864225"/>
                <a:gd name="connsiteX903" fmla="*/ 1919513 w 4587876"/>
                <a:gd name="connsiteY903" fmla="*/ 2540857 h 5864225"/>
                <a:gd name="connsiteX904" fmla="*/ 1921100 w 4587876"/>
                <a:gd name="connsiteY904" fmla="*/ 2541492 h 5864225"/>
                <a:gd name="connsiteX905" fmla="*/ 1923322 w 4587876"/>
                <a:gd name="connsiteY905" fmla="*/ 2542445 h 5864225"/>
                <a:gd name="connsiteX906" fmla="*/ 1926813 w 4587876"/>
                <a:gd name="connsiteY906" fmla="*/ 2545302 h 5864225"/>
                <a:gd name="connsiteX907" fmla="*/ 1930623 w 4587876"/>
                <a:gd name="connsiteY907" fmla="*/ 2548794 h 5864225"/>
                <a:gd name="connsiteX908" fmla="*/ 1935067 w 4587876"/>
                <a:gd name="connsiteY908" fmla="*/ 2552603 h 5864225"/>
                <a:gd name="connsiteX909" fmla="*/ 1937289 w 4587876"/>
                <a:gd name="connsiteY909" fmla="*/ 2554190 h 5864225"/>
                <a:gd name="connsiteX910" fmla="*/ 1939511 w 4587876"/>
                <a:gd name="connsiteY910" fmla="*/ 2555778 h 5864225"/>
                <a:gd name="connsiteX911" fmla="*/ 1942050 w 4587876"/>
                <a:gd name="connsiteY911" fmla="*/ 2557047 h 5864225"/>
                <a:gd name="connsiteX912" fmla="*/ 1944272 w 4587876"/>
                <a:gd name="connsiteY912" fmla="*/ 2557682 h 5864225"/>
                <a:gd name="connsiteX913" fmla="*/ 1949351 w 4587876"/>
                <a:gd name="connsiteY913" fmla="*/ 2559587 h 5864225"/>
                <a:gd name="connsiteX914" fmla="*/ 1954748 w 4587876"/>
                <a:gd name="connsiteY914" fmla="*/ 2562126 h 5864225"/>
                <a:gd name="connsiteX915" fmla="*/ 1968080 w 4587876"/>
                <a:gd name="connsiteY915" fmla="*/ 2568793 h 5864225"/>
                <a:gd name="connsiteX916" fmla="*/ 1976333 w 4587876"/>
                <a:gd name="connsiteY916" fmla="*/ 2572602 h 5864225"/>
                <a:gd name="connsiteX917" fmla="*/ 1985538 w 4587876"/>
                <a:gd name="connsiteY917" fmla="*/ 2576729 h 5864225"/>
                <a:gd name="connsiteX918" fmla="*/ 1996014 w 4587876"/>
                <a:gd name="connsiteY918" fmla="*/ 2581173 h 5864225"/>
                <a:gd name="connsiteX919" fmla="*/ 2007759 w 4587876"/>
                <a:gd name="connsiteY919" fmla="*/ 2585300 h 5864225"/>
                <a:gd name="connsiteX920" fmla="*/ 2014107 w 4587876"/>
                <a:gd name="connsiteY920" fmla="*/ 2587522 h 5864225"/>
                <a:gd name="connsiteX921" fmla="*/ 2019821 w 4587876"/>
                <a:gd name="connsiteY921" fmla="*/ 2588792 h 5864225"/>
                <a:gd name="connsiteX922" fmla="*/ 2024900 w 4587876"/>
                <a:gd name="connsiteY922" fmla="*/ 2590062 h 5864225"/>
                <a:gd name="connsiteX923" fmla="*/ 2030296 w 4587876"/>
                <a:gd name="connsiteY923" fmla="*/ 2590697 h 5864225"/>
                <a:gd name="connsiteX924" fmla="*/ 2034740 w 4587876"/>
                <a:gd name="connsiteY924" fmla="*/ 2591014 h 5864225"/>
                <a:gd name="connsiteX925" fmla="*/ 2039502 w 4587876"/>
                <a:gd name="connsiteY925" fmla="*/ 2591332 h 5864225"/>
                <a:gd name="connsiteX926" fmla="*/ 2044581 w 4587876"/>
                <a:gd name="connsiteY926" fmla="*/ 2591332 h 5864225"/>
                <a:gd name="connsiteX927" fmla="*/ 2049025 w 4587876"/>
                <a:gd name="connsiteY927" fmla="*/ 2591014 h 5864225"/>
                <a:gd name="connsiteX928" fmla="*/ 2058548 w 4587876"/>
                <a:gd name="connsiteY928" fmla="*/ 2590062 h 5864225"/>
                <a:gd name="connsiteX929" fmla="*/ 2069023 w 4587876"/>
                <a:gd name="connsiteY929" fmla="*/ 2588475 h 5864225"/>
                <a:gd name="connsiteX930" fmla="*/ 2081403 w 4587876"/>
                <a:gd name="connsiteY930" fmla="*/ 2586887 h 5864225"/>
                <a:gd name="connsiteX931" fmla="*/ 2095370 w 4587876"/>
                <a:gd name="connsiteY931" fmla="*/ 2585300 h 5864225"/>
                <a:gd name="connsiteX932" fmla="*/ 2103306 w 4587876"/>
                <a:gd name="connsiteY932" fmla="*/ 2584348 h 5864225"/>
                <a:gd name="connsiteX933" fmla="*/ 2110924 w 4587876"/>
                <a:gd name="connsiteY933" fmla="*/ 2583078 h 5864225"/>
                <a:gd name="connsiteX934" fmla="*/ 2118225 w 4587876"/>
                <a:gd name="connsiteY934" fmla="*/ 2581173 h 5864225"/>
                <a:gd name="connsiteX935" fmla="*/ 2125843 w 4587876"/>
                <a:gd name="connsiteY935" fmla="*/ 2579269 h 5864225"/>
                <a:gd name="connsiteX936" fmla="*/ 2132827 w 4587876"/>
                <a:gd name="connsiteY936" fmla="*/ 2576412 h 5864225"/>
                <a:gd name="connsiteX937" fmla="*/ 2140128 w 4587876"/>
                <a:gd name="connsiteY937" fmla="*/ 2573555 h 5864225"/>
                <a:gd name="connsiteX938" fmla="*/ 2146794 w 4587876"/>
                <a:gd name="connsiteY938" fmla="*/ 2570698 h 5864225"/>
                <a:gd name="connsiteX939" fmla="*/ 2153460 w 4587876"/>
                <a:gd name="connsiteY939" fmla="*/ 2567206 h 5864225"/>
                <a:gd name="connsiteX940" fmla="*/ 2159809 w 4587876"/>
                <a:gd name="connsiteY940" fmla="*/ 2564031 h 5864225"/>
                <a:gd name="connsiteX941" fmla="*/ 2166157 w 4587876"/>
                <a:gd name="connsiteY941" fmla="*/ 2560222 h 5864225"/>
                <a:gd name="connsiteX942" fmla="*/ 2177902 w 4587876"/>
                <a:gd name="connsiteY942" fmla="*/ 2553238 h 5864225"/>
                <a:gd name="connsiteX943" fmla="*/ 2188695 w 4587876"/>
                <a:gd name="connsiteY943" fmla="*/ 2545937 h 5864225"/>
                <a:gd name="connsiteX944" fmla="*/ 2198218 w 4587876"/>
                <a:gd name="connsiteY944" fmla="*/ 2538953 h 5864225"/>
                <a:gd name="connsiteX945" fmla="*/ 2202979 w 4587876"/>
                <a:gd name="connsiteY945" fmla="*/ 2535461 h 5864225"/>
                <a:gd name="connsiteX946" fmla="*/ 2207741 w 4587876"/>
                <a:gd name="connsiteY946" fmla="*/ 2531334 h 5864225"/>
                <a:gd name="connsiteX947" fmla="*/ 2219486 w 4587876"/>
                <a:gd name="connsiteY947" fmla="*/ 2521493 h 5864225"/>
                <a:gd name="connsiteX948" fmla="*/ 2245198 w 4587876"/>
                <a:gd name="connsiteY948" fmla="*/ 2497684 h 5864225"/>
                <a:gd name="connsiteX949" fmla="*/ 2258847 w 4587876"/>
                <a:gd name="connsiteY949" fmla="*/ 2485304 h 5864225"/>
                <a:gd name="connsiteX950" fmla="*/ 2272814 w 4587876"/>
                <a:gd name="connsiteY950" fmla="*/ 2473241 h 5864225"/>
                <a:gd name="connsiteX951" fmla="*/ 2279798 w 4587876"/>
                <a:gd name="connsiteY951" fmla="*/ 2467527 h 5864225"/>
                <a:gd name="connsiteX952" fmla="*/ 2286147 w 4587876"/>
                <a:gd name="connsiteY952" fmla="*/ 2462130 h 5864225"/>
                <a:gd name="connsiteX953" fmla="*/ 2293130 w 4587876"/>
                <a:gd name="connsiteY953" fmla="*/ 2457368 h 5864225"/>
                <a:gd name="connsiteX954" fmla="*/ 2299479 w 4587876"/>
                <a:gd name="connsiteY954" fmla="*/ 2452607 h 5864225"/>
                <a:gd name="connsiteX955" fmla="*/ 2306145 w 4587876"/>
                <a:gd name="connsiteY955" fmla="*/ 2447845 h 5864225"/>
                <a:gd name="connsiteX956" fmla="*/ 2313446 w 4587876"/>
                <a:gd name="connsiteY956" fmla="*/ 2442131 h 5864225"/>
                <a:gd name="connsiteX957" fmla="*/ 2320747 w 4587876"/>
                <a:gd name="connsiteY957" fmla="*/ 2435465 h 5864225"/>
                <a:gd name="connsiteX958" fmla="*/ 2328683 w 4587876"/>
                <a:gd name="connsiteY958" fmla="*/ 2428163 h 5864225"/>
                <a:gd name="connsiteX959" fmla="*/ 2345824 w 4587876"/>
                <a:gd name="connsiteY959" fmla="*/ 2411338 h 5864225"/>
                <a:gd name="connsiteX960" fmla="*/ 2363283 w 4587876"/>
                <a:gd name="connsiteY960" fmla="*/ 2393561 h 5864225"/>
                <a:gd name="connsiteX961" fmla="*/ 2397565 w 4587876"/>
                <a:gd name="connsiteY961" fmla="*/ 2357690 h 5864225"/>
                <a:gd name="connsiteX962" fmla="*/ 2413437 w 4587876"/>
                <a:gd name="connsiteY962" fmla="*/ 2341817 h 5864225"/>
                <a:gd name="connsiteX963" fmla="*/ 2420420 w 4587876"/>
                <a:gd name="connsiteY963" fmla="*/ 2334833 h 5864225"/>
                <a:gd name="connsiteX964" fmla="*/ 2427087 w 4587876"/>
                <a:gd name="connsiteY964" fmla="*/ 2328802 h 5864225"/>
                <a:gd name="connsiteX965" fmla="*/ 2430261 w 4587876"/>
                <a:gd name="connsiteY965" fmla="*/ 2325945 h 5864225"/>
                <a:gd name="connsiteX966" fmla="*/ 2434070 w 4587876"/>
                <a:gd name="connsiteY966" fmla="*/ 2323723 h 5864225"/>
                <a:gd name="connsiteX967" fmla="*/ 2437562 w 4587876"/>
                <a:gd name="connsiteY967" fmla="*/ 2321183 h 5864225"/>
                <a:gd name="connsiteX968" fmla="*/ 2441054 w 4587876"/>
                <a:gd name="connsiteY968" fmla="*/ 2319278 h 5864225"/>
                <a:gd name="connsiteX969" fmla="*/ 2444863 w 4587876"/>
                <a:gd name="connsiteY969" fmla="*/ 2317056 h 5864225"/>
                <a:gd name="connsiteX970" fmla="*/ 2448672 w 4587876"/>
                <a:gd name="connsiteY970" fmla="*/ 2315469 h 5864225"/>
                <a:gd name="connsiteX971" fmla="*/ 2456925 w 4587876"/>
                <a:gd name="connsiteY971" fmla="*/ 2312295 h 5864225"/>
                <a:gd name="connsiteX972" fmla="*/ 2464861 w 4587876"/>
                <a:gd name="connsiteY972" fmla="*/ 2309755 h 5864225"/>
                <a:gd name="connsiteX973" fmla="*/ 2473114 w 4587876"/>
                <a:gd name="connsiteY973" fmla="*/ 2307533 h 5864225"/>
                <a:gd name="connsiteX974" fmla="*/ 2481367 w 4587876"/>
                <a:gd name="connsiteY974" fmla="*/ 2306263 h 5864225"/>
                <a:gd name="connsiteX975" fmla="*/ 2489303 w 4587876"/>
                <a:gd name="connsiteY975" fmla="*/ 2304993 h 5864225"/>
                <a:gd name="connsiteX976" fmla="*/ 2496922 w 4587876"/>
                <a:gd name="connsiteY976" fmla="*/ 2304358 h 5864225"/>
                <a:gd name="connsiteX977" fmla="*/ 2503905 w 4587876"/>
                <a:gd name="connsiteY977" fmla="*/ 2303723 h 5864225"/>
                <a:gd name="connsiteX978" fmla="*/ 2515333 w 4587876"/>
                <a:gd name="connsiteY978" fmla="*/ 2303723 h 5864225"/>
                <a:gd name="connsiteX979" fmla="*/ 2523268 w 4587876"/>
                <a:gd name="connsiteY979" fmla="*/ 2303723 h 5864225"/>
                <a:gd name="connsiteX980" fmla="*/ 2525808 w 4587876"/>
                <a:gd name="connsiteY980" fmla="*/ 2303723 h 5864225"/>
                <a:gd name="connsiteX981" fmla="*/ 2514380 w 4587876"/>
                <a:gd name="connsiteY981" fmla="*/ 2533239 h 5864225"/>
                <a:gd name="connsiteX982" fmla="*/ 2504540 w 4587876"/>
                <a:gd name="connsiteY982" fmla="*/ 2724025 h 5864225"/>
                <a:gd name="connsiteX983" fmla="*/ 2495969 w 4587876"/>
                <a:gd name="connsiteY983" fmla="*/ 2879257 h 5864225"/>
                <a:gd name="connsiteX984" fmla="*/ 2492478 w 4587876"/>
                <a:gd name="connsiteY984" fmla="*/ 2945287 h 5864225"/>
                <a:gd name="connsiteX985" fmla="*/ 2489303 w 4587876"/>
                <a:gd name="connsiteY985" fmla="*/ 3022109 h 5864225"/>
                <a:gd name="connsiteX986" fmla="*/ 2485494 w 4587876"/>
                <a:gd name="connsiteY986" fmla="*/ 3103694 h 5864225"/>
                <a:gd name="connsiteX987" fmla="*/ 2482637 w 4587876"/>
                <a:gd name="connsiteY987" fmla="*/ 3184008 h 5864225"/>
                <a:gd name="connsiteX988" fmla="*/ 2477876 w 4587876"/>
                <a:gd name="connsiteY988" fmla="*/ 3317336 h 5864225"/>
                <a:gd name="connsiteX989" fmla="*/ 2475971 w 4587876"/>
                <a:gd name="connsiteY989" fmla="*/ 3372255 h 5864225"/>
                <a:gd name="connsiteX990" fmla="*/ 2565487 w 4587876"/>
                <a:gd name="connsiteY990" fmla="*/ 3485584 h 5864225"/>
                <a:gd name="connsiteX991" fmla="*/ 2555964 w 4587876"/>
                <a:gd name="connsiteY991" fmla="*/ 3478918 h 5864225"/>
                <a:gd name="connsiteX992" fmla="*/ 2545806 w 4587876"/>
                <a:gd name="connsiteY992" fmla="*/ 3472569 h 5864225"/>
                <a:gd name="connsiteX993" fmla="*/ 2535331 w 4587876"/>
                <a:gd name="connsiteY993" fmla="*/ 3465902 h 5864225"/>
                <a:gd name="connsiteX994" fmla="*/ 2524538 w 4587876"/>
                <a:gd name="connsiteY994" fmla="*/ 3459871 h 5864225"/>
                <a:gd name="connsiteX995" fmla="*/ 2513745 w 4587876"/>
                <a:gd name="connsiteY995" fmla="*/ 3454157 h 5864225"/>
                <a:gd name="connsiteX996" fmla="*/ 2502318 w 4587876"/>
                <a:gd name="connsiteY996" fmla="*/ 3449395 h 5864225"/>
                <a:gd name="connsiteX997" fmla="*/ 2496922 w 4587876"/>
                <a:gd name="connsiteY997" fmla="*/ 3447173 h 5864225"/>
                <a:gd name="connsiteX998" fmla="*/ 2491208 w 4587876"/>
                <a:gd name="connsiteY998" fmla="*/ 3444951 h 5864225"/>
                <a:gd name="connsiteX999" fmla="*/ 2485494 w 4587876"/>
                <a:gd name="connsiteY999" fmla="*/ 3443363 h 5864225"/>
                <a:gd name="connsiteX1000" fmla="*/ 2480098 w 4587876"/>
                <a:gd name="connsiteY1000" fmla="*/ 3442094 h 5864225"/>
                <a:gd name="connsiteX1001" fmla="*/ 2504540 w 4587876"/>
                <a:gd name="connsiteY1001" fmla="*/ 3486854 h 5864225"/>
                <a:gd name="connsiteX1002" fmla="*/ 2526443 w 4587876"/>
                <a:gd name="connsiteY1002" fmla="*/ 3529392 h 5864225"/>
                <a:gd name="connsiteX1003" fmla="*/ 2538188 w 4587876"/>
                <a:gd name="connsiteY1003" fmla="*/ 3551296 h 5864225"/>
                <a:gd name="connsiteX1004" fmla="*/ 2548663 w 4587876"/>
                <a:gd name="connsiteY1004" fmla="*/ 3572247 h 5864225"/>
                <a:gd name="connsiteX1005" fmla="*/ 2553742 w 4587876"/>
                <a:gd name="connsiteY1005" fmla="*/ 3582406 h 5864225"/>
                <a:gd name="connsiteX1006" fmla="*/ 2560091 w 4587876"/>
                <a:gd name="connsiteY1006" fmla="*/ 3592882 h 5864225"/>
                <a:gd name="connsiteX1007" fmla="*/ 2567074 w 4587876"/>
                <a:gd name="connsiteY1007" fmla="*/ 3603992 h 5864225"/>
                <a:gd name="connsiteX1008" fmla="*/ 2574375 w 4587876"/>
                <a:gd name="connsiteY1008" fmla="*/ 3615420 h 5864225"/>
                <a:gd name="connsiteX1009" fmla="*/ 2589929 w 4587876"/>
                <a:gd name="connsiteY1009" fmla="*/ 3638594 h 5864225"/>
                <a:gd name="connsiteX1010" fmla="*/ 2605483 w 4587876"/>
                <a:gd name="connsiteY1010" fmla="*/ 3662085 h 5864225"/>
                <a:gd name="connsiteX1011" fmla="*/ 2613419 w 4587876"/>
                <a:gd name="connsiteY1011" fmla="*/ 3674148 h 5864225"/>
                <a:gd name="connsiteX1012" fmla="*/ 2620720 w 4587876"/>
                <a:gd name="connsiteY1012" fmla="*/ 3685894 h 5864225"/>
                <a:gd name="connsiteX1013" fmla="*/ 2627704 w 4587876"/>
                <a:gd name="connsiteY1013" fmla="*/ 3697322 h 5864225"/>
                <a:gd name="connsiteX1014" fmla="*/ 2634052 w 4587876"/>
                <a:gd name="connsiteY1014" fmla="*/ 3709068 h 5864225"/>
                <a:gd name="connsiteX1015" fmla="*/ 2639449 w 4587876"/>
                <a:gd name="connsiteY1015" fmla="*/ 3720496 h 5864225"/>
                <a:gd name="connsiteX1016" fmla="*/ 2644210 w 4587876"/>
                <a:gd name="connsiteY1016" fmla="*/ 3731289 h 5864225"/>
                <a:gd name="connsiteX1017" fmla="*/ 2646115 w 4587876"/>
                <a:gd name="connsiteY1017" fmla="*/ 3736686 h 5864225"/>
                <a:gd name="connsiteX1018" fmla="*/ 2647702 w 4587876"/>
                <a:gd name="connsiteY1018" fmla="*/ 3742082 h 5864225"/>
                <a:gd name="connsiteX1019" fmla="*/ 2648972 w 4587876"/>
                <a:gd name="connsiteY1019" fmla="*/ 3747161 h 5864225"/>
                <a:gd name="connsiteX1020" fmla="*/ 2650559 w 4587876"/>
                <a:gd name="connsiteY1020" fmla="*/ 3752241 h 5864225"/>
                <a:gd name="connsiteX1021" fmla="*/ 2652146 w 4587876"/>
                <a:gd name="connsiteY1021" fmla="*/ 3762399 h 5864225"/>
                <a:gd name="connsiteX1022" fmla="*/ 2653733 w 4587876"/>
                <a:gd name="connsiteY1022" fmla="*/ 3772875 h 5864225"/>
                <a:gd name="connsiteX1023" fmla="*/ 2655003 w 4587876"/>
                <a:gd name="connsiteY1023" fmla="*/ 3783033 h 5864225"/>
                <a:gd name="connsiteX1024" fmla="*/ 2655955 w 4587876"/>
                <a:gd name="connsiteY1024" fmla="*/ 3794144 h 5864225"/>
                <a:gd name="connsiteX1025" fmla="*/ 2656907 w 4587876"/>
                <a:gd name="connsiteY1025" fmla="*/ 3804937 h 5864225"/>
                <a:gd name="connsiteX1026" fmla="*/ 2657542 w 4587876"/>
                <a:gd name="connsiteY1026" fmla="*/ 3815730 h 5864225"/>
                <a:gd name="connsiteX1027" fmla="*/ 2657860 w 4587876"/>
                <a:gd name="connsiteY1027" fmla="*/ 3826524 h 5864225"/>
                <a:gd name="connsiteX1028" fmla="*/ 2658177 w 4587876"/>
                <a:gd name="connsiteY1028" fmla="*/ 3837952 h 5864225"/>
                <a:gd name="connsiteX1029" fmla="*/ 2657860 w 4587876"/>
                <a:gd name="connsiteY1029" fmla="*/ 3859856 h 5864225"/>
                <a:gd name="connsiteX1030" fmla="*/ 2657225 w 4587876"/>
                <a:gd name="connsiteY1030" fmla="*/ 3882395 h 5864225"/>
                <a:gd name="connsiteX1031" fmla="*/ 2655638 w 4587876"/>
                <a:gd name="connsiteY1031" fmla="*/ 3904298 h 5864225"/>
                <a:gd name="connsiteX1032" fmla="*/ 2653733 w 4587876"/>
                <a:gd name="connsiteY1032" fmla="*/ 3925885 h 5864225"/>
                <a:gd name="connsiteX1033" fmla="*/ 2652781 w 4587876"/>
                <a:gd name="connsiteY1033" fmla="*/ 3936361 h 5864225"/>
                <a:gd name="connsiteX1034" fmla="*/ 2652463 w 4587876"/>
                <a:gd name="connsiteY1034" fmla="*/ 3946519 h 5864225"/>
                <a:gd name="connsiteX1035" fmla="*/ 2652781 w 4587876"/>
                <a:gd name="connsiteY1035" fmla="*/ 3956677 h 5864225"/>
                <a:gd name="connsiteX1036" fmla="*/ 2653416 w 4587876"/>
                <a:gd name="connsiteY1036" fmla="*/ 3966836 h 5864225"/>
                <a:gd name="connsiteX1037" fmla="*/ 2654368 w 4587876"/>
                <a:gd name="connsiteY1037" fmla="*/ 3976994 h 5864225"/>
                <a:gd name="connsiteX1038" fmla="*/ 2655638 w 4587876"/>
                <a:gd name="connsiteY1038" fmla="*/ 3986835 h 5864225"/>
                <a:gd name="connsiteX1039" fmla="*/ 2657225 w 4587876"/>
                <a:gd name="connsiteY1039" fmla="*/ 3996676 h 5864225"/>
                <a:gd name="connsiteX1040" fmla="*/ 2659447 w 4587876"/>
                <a:gd name="connsiteY1040" fmla="*/ 4006199 h 5864225"/>
                <a:gd name="connsiteX1041" fmla="*/ 2663256 w 4587876"/>
                <a:gd name="connsiteY1041" fmla="*/ 4025564 h 5864225"/>
                <a:gd name="connsiteX1042" fmla="*/ 2667383 w 4587876"/>
                <a:gd name="connsiteY1042" fmla="*/ 4044928 h 5864225"/>
                <a:gd name="connsiteX1043" fmla="*/ 2669605 w 4587876"/>
                <a:gd name="connsiteY1043" fmla="*/ 4054769 h 5864225"/>
                <a:gd name="connsiteX1044" fmla="*/ 2671192 w 4587876"/>
                <a:gd name="connsiteY1044" fmla="*/ 4064610 h 5864225"/>
                <a:gd name="connsiteX1045" fmla="*/ 2672462 w 4587876"/>
                <a:gd name="connsiteY1045" fmla="*/ 4074451 h 5864225"/>
                <a:gd name="connsiteX1046" fmla="*/ 2673731 w 4587876"/>
                <a:gd name="connsiteY1046" fmla="*/ 4084292 h 5864225"/>
                <a:gd name="connsiteX1047" fmla="*/ 2675636 w 4587876"/>
                <a:gd name="connsiteY1047" fmla="*/ 4106831 h 5864225"/>
                <a:gd name="connsiteX1048" fmla="*/ 2679128 w 4587876"/>
                <a:gd name="connsiteY1048" fmla="*/ 4133496 h 5864225"/>
                <a:gd name="connsiteX1049" fmla="*/ 2682937 w 4587876"/>
                <a:gd name="connsiteY1049" fmla="*/ 4164289 h 5864225"/>
                <a:gd name="connsiteX1050" fmla="*/ 2688016 w 4587876"/>
                <a:gd name="connsiteY1050" fmla="*/ 4199526 h 5864225"/>
                <a:gd name="connsiteX1051" fmla="*/ 2694047 w 4587876"/>
                <a:gd name="connsiteY1051" fmla="*/ 4239207 h 5864225"/>
                <a:gd name="connsiteX1052" fmla="*/ 2701030 w 4587876"/>
                <a:gd name="connsiteY1052" fmla="*/ 4282697 h 5864225"/>
                <a:gd name="connsiteX1053" fmla="*/ 2709284 w 4587876"/>
                <a:gd name="connsiteY1053" fmla="*/ 4329997 h 5864225"/>
                <a:gd name="connsiteX1054" fmla="*/ 2718489 w 4587876"/>
                <a:gd name="connsiteY1054" fmla="*/ 4381106 h 5864225"/>
                <a:gd name="connsiteX1055" fmla="*/ 2729282 w 4587876"/>
                <a:gd name="connsiteY1055" fmla="*/ 4437295 h 5864225"/>
                <a:gd name="connsiteX1056" fmla="*/ 2740075 w 4587876"/>
                <a:gd name="connsiteY1056" fmla="*/ 4497292 h 5864225"/>
                <a:gd name="connsiteX1057" fmla="*/ 2751185 w 4587876"/>
                <a:gd name="connsiteY1057" fmla="*/ 4558877 h 5864225"/>
                <a:gd name="connsiteX1058" fmla="*/ 2762612 w 4587876"/>
                <a:gd name="connsiteY1058" fmla="*/ 4620462 h 5864225"/>
                <a:gd name="connsiteX1059" fmla="*/ 2774040 w 4587876"/>
                <a:gd name="connsiteY1059" fmla="*/ 4679825 h 5864225"/>
                <a:gd name="connsiteX1060" fmla="*/ 2785150 w 4587876"/>
                <a:gd name="connsiteY1060" fmla="*/ 4734744 h 5864225"/>
                <a:gd name="connsiteX1061" fmla="*/ 2790546 w 4587876"/>
                <a:gd name="connsiteY1061" fmla="*/ 4760140 h 5864225"/>
                <a:gd name="connsiteX1062" fmla="*/ 2795625 w 4587876"/>
                <a:gd name="connsiteY1062" fmla="*/ 4783313 h 5864225"/>
                <a:gd name="connsiteX1063" fmla="*/ 2800704 w 4587876"/>
                <a:gd name="connsiteY1063" fmla="*/ 4804582 h 5864225"/>
                <a:gd name="connsiteX1064" fmla="*/ 2805466 w 4587876"/>
                <a:gd name="connsiteY1064" fmla="*/ 4823312 h 5864225"/>
                <a:gd name="connsiteX1065" fmla="*/ 2810227 w 4587876"/>
                <a:gd name="connsiteY1065" fmla="*/ 4842676 h 5864225"/>
                <a:gd name="connsiteX1066" fmla="*/ 2815941 w 4587876"/>
                <a:gd name="connsiteY1066" fmla="*/ 4865215 h 5864225"/>
                <a:gd name="connsiteX1067" fmla="*/ 2821337 w 4587876"/>
                <a:gd name="connsiteY1067" fmla="*/ 4890928 h 5864225"/>
                <a:gd name="connsiteX1068" fmla="*/ 2827051 w 4587876"/>
                <a:gd name="connsiteY1068" fmla="*/ 4918546 h 5864225"/>
                <a:gd name="connsiteX1069" fmla="*/ 2839431 w 4587876"/>
                <a:gd name="connsiteY1069" fmla="*/ 4979179 h 5864225"/>
                <a:gd name="connsiteX1070" fmla="*/ 2851811 w 4587876"/>
                <a:gd name="connsiteY1070" fmla="*/ 5042669 h 5864225"/>
                <a:gd name="connsiteX1071" fmla="*/ 2874348 w 4587876"/>
                <a:gd name="connsiteY1071" fmla="*/ 5163617 h 5864225"/>
                <a:gd name="connsiteX1072" fmla="*/ 2883554 w 4587876"/>
                <a:gd name="connsiteY1072" fmla="*/ 5212821 h 5864225"/>
                <a:gd name="connsiteX1073" fmla="*/ 2890537 w 4587876"/>
                <a:gd name="connsiteY1073" fmla="*/ 5248693 h 5864225"/>
                <a:gd name="connsiteX1074" fmla="*/ 2904822 w 4587876"/>
                <a:gd name="connsiteY1074" fmla="*/ 5317579 h 5864225"/>
                <a:gd name="connsiteX1075" fmla="*/ 2922281 w 4587876"/>
                <a:gd name="connsiteY1075" fmla="*/ 5400433 h 5864225"/>
                <a:gd name="connsiteX1076" fmla="*/ 2930851 w 4587876"/>
                <a:gd name="connsiteY1076" fmla="*/ 5441066 h 5864225"/>
                <a:gd name="connsiteX1077" fmla="*/ 2938470 w 4587876"/>
                <a:gd name="connsiteY1077" fmla="*/ 5478843 h 5864225"/>
                <a:gd name="connsiteX1078" fmla="*/ 2944501 w 4587876"/>
                <a:gd name="connsiteY1078" fmla="*/ 5510905 h 5864225"/>
                <a:gd name="connsiteX1079" fmla="*/ 2948945 w 4587876"/>
                <a:gd name="connsiteY1079" fmla="*/ 5535666 h 5864225"/>
                <a:gd name="connsiteX1080" fmla="*/ 2952437 w 4587876"/>
                <a:gd name="connsiteY1080" fmla="*/ 5556618 h 5864225"/>
                <a:gd name="connsiteX1081" fmla="*/ 2956881 w 4587876"/>
                <a:gd name="connsiteY1081" fmla="*/ 5578522 h 5864225"/>
                <a:gd name="connsiteX1082" fmla="*/ 2961325 w 4587876"/>
                <a:gd name="connsiteY1082" fmla="*/ 5601060 h 5864225"/>
                <a:gd name="connsiteX1083" fmla="*/ 2965769 w 4587876"/>
                <a:gd name="connsiteY1083" fmla="*/ 5622012 h 5864225"/>
                <a:gd name="connsiteX1084" fmla="*/ 2968943 w 4587876"/>
                <a:gd name="connsiteY1084" fmla="*/ 5641376 h 5864225"/>
                <a:gd name="connsiteX1085" fmla="*/ 2970213 w 4587876"/>
                <a:gd name="connsiteY1085" fmla="*/ 5649948 h 5864225"/>
                <a:gd name="connsiteX1086" fmla="*/ 2971483 w 4587876"/>
                <a:gd name="connsiteY1086" fmla="*/ 5657884 h 5864225"/>
                <a:gd name="connsiteX1087" fmla="*/ 2971800 w 4587876"/>
                <a:gd name="connsiteY1087" fmla="*/ 5664550 h 5864225"/>
                <a:gd name="connsiteX1088" fmla="*/ 2971483 w 4587876"/>
                <a:gd name="connsiteY1088" fmla="*/ 5670264 h 5864225"/>
                <a:gd name="connsiteX1089" fmla="*/ 2971165 w 4587876"/>
                <a:gd name="connsiteY1089" fmla="*/ 5672486 h 5864225"/>
                <a:gd name="connsiteX1090" fmla="*/ 2970213 w 4587876"/>
                <a:gd name="connsiteY1090" fmla="*/ 5674391 h 5864225"/>
                <a:gd name="connsiteX1091" fmla="*/ 2969578 w 4587876"/>
                <a:gd name="connsiteY1091" fmla="*/ 5675978 h 5864225"/>
                <a:gd name="connsiteX1092" fmla="*/ 2968943 w 4587876"/>
                <a:gd name="connsiteY1092" fmla="*/ 5677566 h 5864225"/>
                <a:gd name="connsiteX1093" fmla="*/ 2967674 w 4587876"/>
                <a:gd name="connsiteY1093" fmla="*/ 5678835 h 5864225"/>
                <a:gd name="connsiteX1094" fmla="*/ 2965769 w 4587876"/>
                <a:gd name="connsiteY1094" fmla="*/ 5680105 h 5864225"/>
                <a:gd name="connsiteX1095" fmla="*/ 2960373 w 4587876"/>
                <a:gd name="connsiteY1095" fmla="*/ 5682962 h 5864225"/>
                <a:gd name="connsiteX1096" fmla="*/ 2952754 w 4587876"/>
                <a:gd name="connsiteY1096" fmla="*/ 5686772 h 5864225"/>
                <a:gd name="connsiteX1097" fmla="*/ 2943549 w 4587876"/>
                <a:gd name="connsiteY1097" fmla="*/ 5690264 h 5864225"/>
                <a:gd name="connsiteX1098" fmla="*/ 2933073 w 4587876"/>
                <a:gd name="connsiteY1098" fmla="*/ 5694708 h 5864225"/>
                <a:gd name="connsiteX1099" fmla="*/ 2921328 w 4587876"/>
                <a:gd name="connsiteY1099" fmla="*/ 5698835 h 5864225"/>
                <a:gd name="connsiteX1100" fmla="*/ 2895299 w 4587876"/>
                <a:gd name="connsiteY1100" fmla="*/ 5708041 h 5864225"/>
                <a:gd name="connsiteX1101" fmla="*/ 2868000 w 4587876"/>
                <a:gd name="connsiteY1101" fmla="*/ 5716929 h 5864225"/>
                <a:gd name="connsiteX1102" fmla="*/ 2841653 w 4587876"/>
                <a:gd name="connsiteY1102" fmla="*/ 5724865 h 5864225"/>
                <a:gd name="connsiteX1103" fmla="*/ 2818163 w 4587876"/>
                <a:gd name="connsiteY1103" fmla="*/ 5731532 h 5864225"/>
                <a:gd name="connsiteX1104" fmla="*/ 2808640 w 4587876"/>
                <a:gd name="connsiteY1104" fmla="*/ 5734071 h 5864225"/>
                <a:gd name="connsiteX1105" fmla="*/ 2800387 w 4587876"/>
                <a:gd name="connsiteY1105" fmla="*/ 5735659 h 5864225"/>
                <a:gd name="connsiteX1106" fmla="*/ 2787689 w 4587876"/>
                <a:gd name="connsiteY1106" fmla="*/ 5738516 h 5864225"/>
                <a:gd name="connsiteX1107" fmla="*/ 2774357 w 4587876"/>
                <a:gd name="connsiteY1107" fmla="*/ 5740738 h 5864225"/>
                <a:gd name="connsiteX1108" fmla="*/ 2748010 w 4587876"/>
                <a:gd name="connsiteY1108" fmla="*/ 5744865 h 5864225"/>
                <a:gd name="connsiteX1109" fmla="*/ 2735313 w 4587876"/>
                <a:gd name="connsiteY1109" fmla="*/ 5747404 h 5864225"/>
                <a:gd name="connsiteX1110" fmla="*/ 2724203 w 4587876"/>
                <a:gd name="connsiteY1110" fmla="*/ 5749944 h 5864225"/>
                <a:gd name="connsiteX1111" fmla="*/ 2719124 w 4587876"/>
                <a:gd name="connsiteY1111" fmla="*/ 5751214 h 5864225"/>
                <a:gd name="connsiteX1112" fmla="*/ 2714680 w 4587876"/>
                <a:gd name="connsiteY1112" fmla="*/ 5752483 h 5864225"/>
                <a:gd name="connsiteX1113" fmla="*/ 2710236 w 4587876"/>
                <a:gd name="connsiteY1113" fmla="*/ 5754071 h 5864225"/>
                <a:gd name="connsiteX1114" fmla="*/ 2706744 w 4587876"/>
                <a:gd name="connsiteY1114" fmla="*/ 5755975 h 5864225"/>
                <a:gd name="connsiteX1115" fmla="*/ 2702618 w 4587876"/>
                <a:gd name="connsiteY1115" fmla="*/ 5755340 h 5864225"/>
                <a:gd name="connsiteX1116" fmla="*/ 2698174 w 4587876"/>
                <a:gd name="connsiteY1116" fmla="*/ 5754706 h 5864225"/>
                <a:gd name="connsiteX1117" fmla="*/ 2688651 w 4587876"/>
                <a:gd name="connsiteY1117" fmla="*/ 5754071 h 5864225"/>
                <a:gd name="connsiteX1118" fmla="*/ 2678175 w 4587876"/>
                <a:gd name="connsiteY1118" fmla="*/ 5754071 h 5864225"/>
                <a:gd name="connsiteX1119" fmla="*/ 2666430 w 4587876"/>
                <a:gd name="connsiteY1119" fmla="*/ 5754706 h 5864225"/>
                <a:gd name="connsiteX1120" fmla="*/ 2654685 w 4587876"/>
                <a:gd name="connsiteY1120" fmla="*/ 5756293 h 5864225"/>
                <a:gd name="connsiteX1121" fmla="*/ 2642306 w 4587876"/>
                <a:gd name="connsiteY1121" fmla="*/ 5757563 h 5864225"/>
                <a:gd name="connsiteX1122" fmla="*/ 2616911 w 4587876"/>
                <a:gd name="connsiteY1122" fmla="*/ 5761055 h 5864225"/>
                <a:gd name="connsiteX1123" fmla="*/ 2568979 w 4587876"/>
                <a:gd name="connsiteY1123" fmla="*/ 5768673 h 5864225"/>
                <a:gd name="connsiteX1124" fmla="*/ 2558503 w 4587876"/>
                <a:gd name="connsiteY1124" fmla="*/ 5770261 h 5864225"/>
                <a:gd name="connsiteX1125" fmla="*/ 2549298 w 4587876"/>
                <a:gd name="connsiteY1125" fmla="*/ 5771530 h 5864225"/>
                <a:gd name="connsiteX1126" fmla="*/ 2541045 w 4587876"/>
                <a:gd name="connsiteY1126" fmla="*/ 5772165 h 5864225"/>
                <a:gd name="connsiteX1127" fmla="*/ 2534061 w 4587876"/>
                <a:gd name="connsiteY1127" fmla="*/ 5772800 h 5864225"/>
                <a:gd name="connsiteX1128" fmla="*/ 2530887 w 4587876"/>
                <a:gd name="connsiteY1128" fmla="*/ 5772800 h 5864225"/>
                <a:gd name="connsiteX1129" fmla="*/ 2527078 w 4587876"/>
                <a:gd name="connsiteY1129" fmla="*/ 5773118 h 5864225"/>
                <a:gd name="connsiteX1130" fmla="*/ 2518190 w 4587876"/>
                <a:gd name="connsiteY1130" fmla="*/ 5774705 h 5864225"/>
                <a:gd name="connsiteX1131" fmla="*/ 2508032 w 4587876"/>
                <a:gd name="connsiteY1131" fmla="*/ 5776609 h 5864225"/>
                <a:gd name="connsiteX1132" fmla="*/ 2496604 w 4587876"/>
                <a:gd name="connsiteY1132" fmla="*/ 5779467 h 5864225"/>
                <a:gd name="connsiteX1133" fmla="*/ 2470575 w 4587876"/>
                <a:gd name="connsiteY1133" fmla="*/ 5787085 h 5864225"/>
                <a:gd name="connsiteX1134" fmla="*/ 2441371 w 4587876"/>
                <a:gd name="connsiteY1134" fmla="*/ 5795339 h 5864225"/>
                <a:gd name="connsiteX1135" fmla="*/ 2411215 w 4587876"/>
                <a:gd name="connsiteY1135" fmla="*/ 5804227 h 5864225"/>
                <a:gd name="connsiteX1136" fmla="*/ 2395978 w 4587876"/>
                <a:gd name="connsiteY1136" fmla="*/ 5808354 h 5864225"/>
                <a:gd name="connsiteX1137" fmla="*/ 2381059 w 4587876"/>
                <a:gd name="connsiteY1137" fmla="*/ 5811846 h 5864225"/>
                <a:gd name="connsiteX1138" fmla="*/ 2366774 w 4587876"/>
                <a:gd name="connsiteY1138" fmla="*/ 5815021 h 5864225"/>
                <a:gd name="connsiteX1139" fmla="*/ 2353125 w 4587876"/>
                <a:gd name="connsiteY1139" fmla="*/ 5817878 h 5864225"/>
                <a:gd name="connsiteX1140" fmla="*/ 2340110 w 4587876"/>
                <a:gd name="connsiteY1140" fmla="*/ 5819782 h 5864225"/>
                <a:gd name="connsiteX1141" fmla="*/ 2334079 w 4587876"/>
                <a:gd name="connsiteY1141" fmla="*/ 5820417 h 5864225"/>
                <a:gd name="connsiteX1142" fmla="*/ 2328048 w 4587876"/>
                <a:gd name="connsiteY1142" fmla="*/ 5821052 h 5864225"/>
                <a:gd name="connsiteX1143" fmla="*/ 2318842 w 4587876"/>
                <a:gd name="connsiteY1143" fmla="*/ 5821370 h 5864225"/>
                <a:gd name="connsiteX1144" fmla="*/ 2309319 w 4587876"/>
                <a:gd name="connsiteY1144" fmla="*/ 5821052 h 5864225"/>
                <a:gd name="connsiteX1145" fmla="*/ 2300431 w 4587876"/>
                <a:gd name="connsiteY1145" fmla="*/ 5820417 h 5864225"/>
                <a:gd name="connsiteX1146" fmla="*/ 2291860 w 4587876"/>
                <a:gd name="connsiteY1146" fmla="*/ 5819782 h 5864225"/>
                <a:gd name="connsiteX1147" fmla="*/ 2283607 w 4587876"/>
                <a:gd name="connsiteY1147" fmla="*/ 5818513 h 5864225"/>
                <a:gd name="connsiteX1148" fmla="*/ 2275354 w 4587876"/>
                <a:gd name="connsiteY1148" fmla="*/ 5817243 h 5864225"/>
                <a:gd name="connsiteX1149" fmla="*/ 2267736 w 4587876"/>
                <a:gd name="connsiteY1149" fmla="*/ 5815338 h 5864225"/>
                <a:gd name="connsiteX1150" fmla="*/ 2261069 w 4587876"/>
                <a:gd name="connsiteY1150" fmla="*/ 5813751 h 5864225"/>
                <a:gd name="connsiteX1151" fmla="*/ 2260435 w 4587876"/>
                <a:gd name="connsiteY1151" fmla="*/ 5809624 h 5864225"/>
                <a:gd name="connsiteX1152" fmla="*/ 2259800 w 4587876"/>
                <a:gd name="connsiteY1152" fmla="*/ 5805180 h 5864225"/>
                <a:gd name="connsiteX1153" fmla="*/ 2258847 w 4587876"/>
                <a:gd name="connsiteY1153" fmla="*/ 5801053 h 5864225"/>
                <a:gd name="connsiteX1154" fmla="*/ 2257895 w 4587876"/>
                <a:gd name="connsiteY1154" fmla="*/ 5796609 h 5864225"/>
                <a:gd name="connsiteX1155" fmla="*/ 2256625 w 4587876"/>
                <a:gd name="connsiteY1155" fmla="*/ 5792482 h 5864225"/>
                <a:gd name="connsiteX1156" fmla="*/ 2254721 w 4587876"/>
                <a:gd name="connsiteY1156" fmla="*/ 5788355 h 5864225"/>
                <a:gd name="connsiteX1157" fmla="*/ 2252499 w 4587876"/>
                <a:gd name="connsiteY1157" fmla="*/ 5784546 h 5864225"/>
                <a:gd name="connsiteX1158" fmla="*/ 2249959 w 4587876"/>
                <a:gd name="connsiteY1158" fmla="*/ 5780736 h 5864225"/>
                <a:gd name="connsiteX1159" fmla="*/ 2248055 w 4587876"/>
                <a:gd name="connsiteY1159" fmla="*/ 5778197 h 5864225"/>
                <a:gd name="connsiteX1160" fmla="*/ 2245833 w 4587876"/>
                <a:gd name="connsiteY1160" fmla="*/ 5775022 h 5864225"/>
                <a:gd name="connsiteX1161" fmla="*/ 2241071 w 4587876"/>
                <a:gd name="connsiteY1161" fmla="*/ 5766451 h 5864225"/>
                <a:gd name="connsiteX1162" fmla="*/ 2235992 w 4587876"/>
                <a:gd name="connsiteY1162" fmla="*/ 5755658 h 5864225"/>
                <a:gd name="connsiteX1163" fmla="*/ 2230279 w 4587876"/>
                <a:gd name="connsiteY1163" fmla="*/ 5742960 h 5864225"/>
                <a:gd name="connsiteX1164" fmla="*/ 2224247 w 4587876"/>
                <a:gd name="connsiteY1164" fmla="*/ 5728357 h 5864225"/>
                <a:gd name="connsiteX1165" fmla="*/ 2218534 w 4587876"/>
                <a:gd name="connsiteY1165" fmla="*/ 5713120 h 5864225"/>
                <a:gd name="connsiteX1166" fmla="*/ 2212185 w 4587876"/>
                <a:gd name="connsiteY1166" fmla="*/ 5696295 h 5864225"/>
                <a:gd name="connsiteX1167" fmla="*/ 2206154 w 4587876"/>
                <a:gd name="connsiteY1167" fmla="*/ 5678835 h 5864225"/>
                <a:gd name="connsiteX1168" fmla="*/ 2199805 w 4587876"/>
                <a:gd name="connsiteY1168" fmla="*/ 5660741 h 5864225"/>
                <a:gd name="connsiteX1169" fmla="*/ 2194409 w 4587876"/>
                <a:gd name="connsiteY1169" fmla="*/ 5642646 h 5864225"/>
                <a:gd name="connsiteX1170" fmla="*/ 2188695 w 4587876"/>
                <a:gd name="connsiteY1170" fmla="*/ 5624234 h 5864225"/>
                <a:gd name="connsiteX1171" fmla="*/ 2183933 w 4587876"/>
                <a:gd name="connsiteY1171" fmla="*/ 5606140 h 5864225"/>
                <a:gd name="connsiteX1172" fmla="*/ 2179172 w 4587876"/>
                <a:gd name="connsiteY1172" fmla="*/ 5588997 h 5864225"/>
                <a:gd name="connsiteX1173" fmla="*/ 2175363 w 4587876"/>
                <a:gd name="connsiteY1173" fmla="*/ 5573125 h 5864225"/>
                <a:gd name="connsiteX1174" fmla="*/ 2172188 w 4587876"/>
                <a:gd name="connsiteY1174" fmla="*/ 5557888 h 5864225"/>
                <a:gd name="connsiteX1175" fmla="*/ 2169966 w 4587876"/>
                <a:gd name="connsiteY1175" fmla="*/ 5543920 h 5864225"/>
                <a:gd name="connsiteX1176" fmla="*/ 2165205 w 4587876"/>
                <a:gd name="connsiteY1176" fmla="*/ 5514715 h 5864225"/>
                <a:gd name="connsiteX1177" fmla="*/ 2159491 w 4587876"/>
                <a:gd name="connsiteY1177" fmla="*/ 5479160 h 5864225"/>
                <a:gd name="connsiteX1178" fmla="*/ 2145207 w 4587876"/>
                <a:gd name="connsiteY1178" fmla="*/ 5397576 h 5864225"/>
                <a:gd name="connsiteX1179" fmla="*/ 2131240 w 4587876"/>
                <a:gd name="connsiteY1179" fmla="*/ 5316944 h 5864225"/>
                <a:gd name="connsiteX1180" fmla="*/ 2119812 w 4587876"/>
                <a:gd name="connsiteY1180" fmla="*/ 5253772 h 5864225"/>
                <a:gd name="connsiteX1181" fmla="*/ 2117273 w 4587876"/>
                <a:gd name="connsiteY1181" fmla="*/ 5240439 h 5864225"/>
                <a:gd name="connsiteX1182" fmla="*/ 2114098 w 4587876"/>
                <a:gd name="connsiteY1182" fmla="*/ 5225836 h 5864225"/>
                <a:gd name="connsiteX1183" fmla="*/ 2106480 w 4587876"/>
                <a:gd name="connsiteY1183" fmla="*/ 5191869 h 5864225"/>
                <a:gd name="connsiteX1184" fmla="*/ 2097909 w 4587876"/>
                <a:gd name="connsiteY1184" fmla="*/ 5155363 h 5864225"/>
                <a:gd name="connsiteX1185" fmla="*/ 2088704 w 4587876"/>
                <a:gd name="connsiteY1185" fmla="*/ 5119174 h 5864225"/>
                <a:gd name="connsiteX1186" fmla="*/ 2073150 w 4587876"/>
                <a:gd name="connsiteY1186" fmla="*/ 5058859 h 5864225"/>
                <a:gd name="connsiteX1187" fmla="*/ 2066484 w 4587876"/>
                <a:gd name="connsiteY1187" fmla="*/ 5033463 h 5864225"/>
                <a:gd name="connsiteX1188" fmla="*/ 1974428 w 4587876"/>
                <a:gd name="connsiteY1188" fmla="*/ 5090603 h 5864225"/>
                <a:gd name="connsiteX1189" fmla="*/ 1764923 w 4587876"/>
                <a:gd name="connsiteY1189" fmla="*/ 5219805 h 5864225"/>
                <a:gd name="connsiteX1190" fmla="*/ 1647473 w 4587876"/>
                <a:gd name="connsiteY1190" fmla="*/ 5292183 h 5864225"/>
                <a:gd name="connsiteX1191" fmla="*/ 1537642 w 4587876"/>
                <a:gd name="connsiteY1191" fmla="*/ 5359482 h 5864225"/>
                <a:gd name="connsiteX1192" fmla="*/ 1448761 w 4587876"/>
                <a:gd name="connsiteY1192" fmla="*/ 5413766 h 5864225"/>
                <a:gd name="connsiteX1193" fmla="*/ 1415748 w 4587876"/>
                <a:gd name="connsiteY1193" fmla="*/ 5433448 h 5864225"/>
                <a:gd name="connsiteX1194" fmla="*/ 1392258 w 4587876"/>
                <a:gd name="connsiteY1194" fmla="*/ 5447098 h 5864225"/>
                <a:gd name="connsiteX1195" fmla="*/ 1374164 w 4587876"/>
                <a:gd name="connsiteY1195" fmla="*/ 5457891 h 5864225"/>
                <a:gd name="connsiteX1196" fmla="*/ 1355753 w 4587876"/>
                <a:gd name="connsiteY1196" fmla="*/ 5469319 h 5864225"/>
                <a:gd name="connsiteX1197" fmla="*/ 1337342 w 4587876"/>
                <a:gd name="connsiteY1197" fmla="*/ 5480748 h 5864225"/>
                <a:gd name="connsiteX1198" fmla="*/ 1318613 w 4587876"/>
                <a:gd name="connsiteY1198" fmla="*/ 5492493 h 5864225"/>
                <a:gd name="connsiteX1199" fmla="*/ 1280839 w 4587876"/>
                <a:gd name="connsiteY1199" fmla="*/ 5516937 h 5864225"/>
                <a:gd name="connsiteX1200" fmla="*/ 1244017 w 4587876"/>
                <a:gd name="connsiteY1200" fmla="*/ 5541380 h 5864225"/>
                <a:gd name="connsiteX1201" fmla="*/ 1208782 w 4587876"/>
                <a:gd name="connsiteY1201" fmla="*/ 5565189 h 5864225"/>
                <a:gd name="connsiteX1202" fmla="*/ 1176086 w 4587876"/>
                <a:gd name="connsiteY1202" fmla="*/ 5587410 h 5864225"/>
                <a:gd name="connsiteX1203" fmla="*/ 1147200 w 4587876"/>
                <a:gd name="connsiteY1203" fmla="*/ 5607092 h 5864225"/>
                <a:gd name="connsiteX1204" fmla="*/ 1122123 w 4587876"/>
                <a:gd name="connsiteY1204" fmla="*/ 5623917 h 5864225"/>
                <a:gd name="connsiteX1205" fmla="*/ 1109743 w 4587876"/>
                <a:gd name="connsiteY1205" fmla="*/ 5631853 h 5864225"/>
                <a:gd name="connsiteX1206" fmla="*/ 1094824 w 4587876"/>
                <a:gd name="connsiteY1206" fmla="*/ 5640742 h 5864225"/>
                <a:gd name="connsiteX1207" fmla="*/ 1078000 w 4587876"/>
                <a:gd name="connsiteY1207" fmla="*/ 5650265 h 5864225"/>
                <a:gd name="connsiteX1208" fmla="*/ 1059271 w 4587876"/>
                <a:gd name="connsiteY1208" fmla="*/ 5660741 h 5864225"/>
                <a:gd name="connsiteX1209" fmla="*/ 1018957 w 4587876"/>
                <a:gd name="connsiteY1209" fmla="*/ 5682327 h 5864225"/>
                <a:gd name="connsiteX1210" fmla="*/ 976739 w 4587876"/>
                <a:gd name="connsiteY1210" fmla="*/ 5704549 h 5864225"/>
                <a:gd name="connsiteX1211" fmla="*/ 935155 w 4587876"/>
                <a:gd name="connsiteY1211" fmla="*/ 5726453 h 5864225"/>
                <a:gd name="connsiteX1212" fmla="*/ 897698 w 4587876"/>
                <a:gd name="connsiteY1212" fmla="*/ 5746769 h 5864225"/>
                <a:gd name="connsiteX1213" fmla="*/ 880874 w 4587876"/>
                <a:gd name="connsiteY1213" fmla="*/ 5755975 h 5864225"/>
                <a:gd name="connsiteX1214" fmla="*/ 866590 w 4587876"/>
                <a:gd name="connsiteY1214" fmla="*/ 5764229 h 5864225"/>
                <a:gd name="connsiteX1215" fmla="*/ 854528 w 4587876"/>
                <a:gd name="connsiteY1215" fmla="*/ 5771213 h 5864225"/>
                <a:gd name="connsiteX1216" fmla="*/ 845005 w 4587876"/>
                <a:gd name="connsiteY1216" fmla="*/ 5777562 h 5864225"/>
                <a:gd name="connsiteX1217" fmla="*/ 836751 w 4587876"/>
                <a:gd name="connsiteY1217" fmla="*/ 5783593 h 5864225"/>
                <a:gd name="connsiteX1218" fmla="*/ 827228 w 4587876"/>
                <a:gd name="connsiteY1218" fmla="*/ 5789625 h 5864225"/>
                <a:gd name="connsiteX1219" fmla="*/ 805960 w 4587876"/>
                <a:gd name="connsiteY1219" fmla="*/ 5803910 h 5864225"/>
                <a:gd name="connsiteX1220" fmla="*/ 782470 w 4587876"/>
                <a:gd name="connsiteY1220" fmla="*/ 5818195 h 5864225"/>
                <a:gd name="connsiteX1221" fmla="*/ 759298 w 4587876"/>
                <a:gd name="connsiteY1221" fmla="*/ 5832163 h 5864225"/>
                <a:gd name="connsiteX1222" fmla="*/ 721206 w 4587876"/>
                <a:gd name="connsiteY1222" fmla="*/ 5855019 h 5864225"/>
                <a:gd name="connsiteX1223" fmla="*/ 705017 w 4587876"/>
                <a:gd name="connsiteY1223" fmla="*/ 5864225 h 5864225"/>
                <a:gd name="connsiteX1224" fmla="*/ 692637 w 4587876"/>
                <a:gd name="connsiteY1224" fmla="*/ 5835020 h 5864225"/>
                <a:gd name="connsiteX1225" fmla="*/ 679940 w 4587876"/>
                <a:gd name="connsiteY1225" fmla="*/ 5804227 h 5864225"/>
                <a:gd name="connsiteX1226" fmla="*/ 664386 w 4587876"/>
                <a:gd name="connsiteY1226" fmla="*/ 5768356 h 5864225"/>
                <a:gd name="connsiteX1227" fmla="*/ 647879 w 4587876"/>
                <a:gd name="connsiteY1227" fmla="*/ 5731214 h 5864225"/>
                <a:gd name="connsiteX1228" fmla="*/ 632325 w 4587876"/>
                <a:gd name="connsiteY1228" fmla="*/ 5696930 h 5864225"/>
                <a:gd name="connsiteX1229" fmla="*/ 625659 w 4587876"/>
                <a:gd name="connsiteY1229" fmla="*/ 5682010 h 5864225"/>
                <a:gd name="connsiteX1230" fmla="*/ 619310 w 4587876"/>
                <a:gd name="connsiteY1230" fmla="*/ 5669312 h 5864225"/>
                <a:gd name="connsiteX1231" fmla="*/ 613914 w 4587876"/>
                <a:gd name="connsiteY1231" fmla="*/ 5659154 h 5864225"/>
                <a:gd name="connsiteX1232" fmla="*/ 610105 w 4587876"/>
                <a:gd name="connsiteY1232" fmla="*/ 5652487 h 5864225"/>
                <a:gd name="connsiteX1233" fmla="*/ 604074 w 4587876"/>
                <a:gd name="connsiteY1233" fmla="*/ 5644868 h 5864225"/>
                <a:gd name="connsiteX1234" fmla="*/ 598360 w 4587876"/>
                <a:gd name="connsiteY1234" fmla="*/ 5637250 h 5864225"/>
                <a:gd name="connsiteX1235" fmla="*/ 591694 w 4587876"/>
                <a:gd name="connsiteY1235" fmla="*/ 5630266 h 5864225"/>
                <a:gd name="connsiteX1236" fmla="*/ 585345 w 4587876"/>
                <a:gd name="connsiteY1236" fmla="*/ 5623917 h 5864225"/>
                <a:gd name="connsiteX1237" fmla="*/ 573600 w 4587876"/>
                <a:gd name="connsiteY1237" fmla="*/ 5612806 h 5864225"/>
                <a:gd name="connsiteX1238" fmla="*/ 564712 w 4587876"/>
                <a:gd name="connsiteY1238" fmla="*/ 5604552 h 5864225"/>
                <a:gd name="connsiteX1239" fmla="*/ 558998 w 4587876"/>
                <a:gd name="connsiteY1239" fmla="*/ 5593124 h 5864225"/>
                <a:gd name="connsiteX1240" fmla="*/ 552650 w 4587876"/>
                <a:gd name="connsiteY1240" fmla="*/ 5581061 h 5864225"/>
                <a:gd name="connsiteX1241" fmla="*/ 539635 w 4587876"/>
                <a:gd name="connsiteY1241" fmla="*/ 5557253 h 5864225"/>
                <a:gd name="connsiteX1242" fmla="*/ 525985 w 4587876"/>
                <a:gd name="connsiteY1242" fmla="*/ 5533444 h 5864225"/>
                <a:gd name="connsiteX1243" fmla="*/ 513288 w 4587876"/>
                <a:gd name="connsiteY1243" fmla="*/ 5511540 h 5864225"/>
                <a:gd name="connsiteX1244" fmla="*/ 501226 w 4587876"/>
                <a:gd name="connsiteY1244" fmla="*/ 5492493 h 5864225"/>
                <a:gd name="connsiteX1245" fmla="*/ 491703 w 4587876"/>
                <a:gd name="connsiteY1245" fmla="*/ 5477573 h 5864225"/>
                <a:gd name="connsiteX1246" fmla="*/ 483132 w 4587876"/>
                <a:gd name="connsiteY1246" fmla="*/ 5463923 h 5864225"/>
                <a:gd name="connsiteX1247" fmla="*/ 480592 w 4587876"/>
                <a:gd name="connsiteY1247" fmla="*/ 5464240 h 5864225"/>
                <a:gd name="connsiteX1248" fmla="*/ 478370 w 4587876"/>
                <a:gd name="connsiteY1248" fmla="*/ 5459796 h 5864225"/>
                <a:gd name="connsiteX1249" fmla="*/ 476148 w 4587876"/>
                <a:gd name="connsiteY1249" fmla="*/ 5455352 h 5864225"/>
                <a:gd name="connsiteX1250" fmla="*/ 471387 w 4587876"/>
                <a:gd name="connsiteY1250" fmla="*/ 5446781 h 5864225"/>
                <a:gd name="connsiteX1251" fmla="*/ 465673 w 4587876"/>
                <a:gd name="connsiteY1251" fmla="*/ 5438209 h 5864225"/>
                <a:gd name="connsiteX1252" fmla="*/ 459959 w 4587876"/>
                <a:gd name="connsiteY1252" fmla="*/ 5429638 h 5864225"/>
                <a:gd name="connsiteX1253" fmla="*/ 447580 w 4587876"/>
                <a:gd name="connsiteY1253" fmla="*/ 5413131 h 5864225"/>
                <a:gd name="connsiteX1254" fmla="*/ 441548 w 4587876"/>
                <a:gd name="connsiteY1254" fmla="*/ 5404877 h 5864225"/>
                <a:gd name="connsiteX1255" fmla="*/ 436469 w 4587876"/>
                <a:gd name="connsiteY1255" fmla="*/ 5397259 h 5864225"/>
                <a:gd name="connsiteX1256" fmla="*/ 432660 w 4587876"/>
                <a:gd name="connsiteY1256" fmla="*/ 5391545 h 5864225"/>
                <a:gd name="connsiteX1257" fmla="*/ 428851 w 4587876"/>
                <a:gd name="connsiteY1257" fmla="*/ 5384243 h 5864225"/>
                <a:gd name="connsiteX1258" fmla="*/ 419963 w 4587876"/>
                <a:gd name="connsiteY1258" fmla="*/ 5367418 h 5864225"/>
                <a:gd name="connsiteX1259" fmla="*/ 410440 w 4587876"/>
                <a:gd name="connsiteY1259" fmla="*/ 5347737 h 5864225"/>
                <a:gd name="connsiteX1260" fmla="*/ 399965 w 4587876"/>
                <a:gd name="connsiteY1260" fmla="*/ 5325198 h 5864225"/>
                <a:gd name="connsiteX1261" fmla="*/ 389172 w 4587876"/>
                <a:gd name="connsiteY1261" fmla="*/ 5301707 h 5864225"/>
                <a:gd name="connsiteX1262" fmla="*/ 379014 w 4587876"/>
                <a:gd name="connsiteY1262" fmla="*/ 5277898 h 5864225"/>
                <a:gd name="connsiteX1263" fmla="*/ 368856 w 4587876"/>
                <a:gd name="connsiteY1263" fmla="*/ 5254407 h 5864225"/>
                <a:gd name="connsiteX1264" fmla="*/ 359651 w 4587876"/>
                <a:gd name="connsiteY1264" fmla="*/ 5231868 h 5864225"/>
                <a:gd name="connsiteX1265" fmla="*/ 355207 w 4587876"/>
                <a:gd name="connsiteY1265" fmla="*/ 5220757 h 5864225"/>
                <a:gd name="connsiteX1266" fmla="*/ 351398 w 4587876"/>
                <a:gd name="connsiteY1266" fmla="*/ 5209012 h 5864225"/>
                <a:gd name="connsiteX1267" fmla="*/ 347588 w 4587876"/>
                <a:gd name="connsiteY1267" fmla="*/ 5196631 h 5864225"/>
                <a:gd name="connsiteX1268" fmla="*/ 344097 w 4587876"/>
                <a:gd name="connsiteY1268" fmla="*/ 5184251 h 5864225"/>
                <a:gd name="connsiteX1269" fmla="*/ 340922 w 4587876"/>
                <a:gd name="connsiteY1269" fmla="*/ 5171553 h 5864225"/>
                <a:gd name="connsiteX1270" fmla="*/ 337748 w 4587876"/>
                <a:gd name="connsiteY1270" fmla="*/ 5159172 h 5864225"/>
                <a:gd name="connsiteX1271" fmla="*/ 332986 w 4587876"/>
                <a:gd name="connsiteY1271" fmla="*/ 5135364 h 5864225"/>
                <a:gd name="connsiteX1272" fmla="*/ 379966 w 4587876"/>
                <a:gd name="connsiteY1272" fmla="*/ 5113142 h 5864225"/>
                <a:gd name="connsiteX1273" fmla="*/ 435200 w 4587876"/>
                <a:gd name="connsiteY1273" fmla="*/ 5086159 h 5864225"/>
                <a:gd name="connsiteX1274" fmla="*/ 462816 w 4587876"/>
                <a:gd name="connsiteY1274" fmla="*/ 5072509 h 5864225"/>
                <a:gd name="connsiteX1275" fmla="*/ 489163 w 4587876"/>
                <a:gd name="connsiteY1275" fmla="*/ 5059176 h 5864225"/>
                <a:gd name="connsiteX1276" fmla="*/ 513605 w 4587876"/>
                <a:gd name="connsiteY1276" fmla="*/ 5046478 h 5864225"/>
                <a:gd name="connsiteX1277" fmla="*/ 534873 w 4587876"/>
                <a:gd name="connsiteY1277" fmla="*/ 5035367 h 5864225"/>
                <a:gd name="connsiteX1278" fmla="*/ 548206 w 4587876"/>
                <a:gd name="connsiteY1278" fmla="*/ 5028066 h 5864225"/>
                <a:gd name="connsiteX1279" fmla="*/ 562490 w 4587876"/>
                <a:gd name="connsiteY1279" fmla="*/ 5020765 h 5864225"/>
                <a:gd name="connsiteX1280" fmla="*/ 578044 w 4587876"/>
                <a:gd name="connsiteY1280" fmla="*/ 5013146 h 5864225"/>
                <a:gd name="connsiteX1281" fmla="*/ 594233 w 4587876"/>
                <a:gd name="connsiteY1281" fmla="*/ 5005210 h 5864225"/>
                <a:gd name="connsiteX1282" fmla="*/ 628516 w 4587876"/>
                <a:gd name="connsiteY1282" fmla="*/ 4989655 h 5864225"/>
                <a:gd name="connsiteX1283" fmla="*/ 663116 w 4587876"/>
                <a:gd name="connsiteY1283" fmla="*/ 4974417 h 5864225"/>
                <a:gd name="connsiteX1284" fmla="*/ 696446 w 4587876"/>
                <a:gd name="connsiteY1284" fmla="*/ 4959815 h 5864225"/>
                <a:gd name="connsiteX1285" fmla="*/ 726285 w 4587876"/>
                <a:gd name="connsiteY1285" fmla="*/ 4946799 h 5864225"/>
                <a:gd name="connsiteX1286" fmla="*/ 770091 w 4587876"/>
                <a:gd name="connsiteY1286" fmla="*/ 4928387 h 5864225"/>
                <a:gd name="connsiteX1287" fmla="*/ 777392 w 4587876"/>
                <a:gd name="connsiteY1287" fmla="*/ 4925530 h 5864225"/>
                <a:gd name="connsiteX1288" fmla="*/ 784692 w 4587876"/>
                <a:gd name="connsiteY1288" fmla="*/ 4922991 h 5864225"/>
                <a:gd name="connsiteX1289" fmla="*/ 791993 w 4587876"/>
                <a:gd name="connsiteY1289" fmla="*/ 4920451 h 5864225"/>
                <a:gd name="connsiteX1290" fmla="*/ 799294 w 4587876"/>
                <a:gd name="connsiteY1290" fmla="*/ 4918546 h 5864225"/>
                <a:gd name="connsiteX1291" fmla="*/ 813579 w 4587876"/>
                <a:gd name="connsiteY1291" fmla="*/ 4915054 h 5864225"/>
                <a:gd name="connsiteX1292" fmla="*/ 828181 w 4587876"/>
                <a:gd name="connsiteY1292" fmla="*/ 4911562 h 5864225"/>
                <a:gd name="connsiteX1293" fmla="*/ 835482 w 4587876"/>
                <a:gd name="connsiteY1293" fmla="*/ 4909658 h 5864225"/>
                <a:gd name="connsiteX1294" fmla="*/ 842465 w 4587876"/>
                <a:gd name="connsiteY1294" fmla="*/ 4907753 h 5864225"/>
                <a:gd name="connsiteX1295" fmla="*/ 848814 w 4587876"/>
                <a:gd name="connsiteY1295" fmla="*/ 4905531 h 5864225"/>
                <a:gd name="connsiteX1296" fmla="*/ 855480 w 4587876"/>
                <a:gd name="connsiteY1296" fmla="*/ 4902674 h 5864225"/>
                <a:gd name="connsiteX1297" fmla="*/ 862146 w 4587876"/>
                <a:gd name="connsiteY1297" fmla="*/ 4899817 h 5864225"/>
                <a:gd name="connsiteX1298" fmla="*/ 868495 w 4587876"/>
                <a:gd name="connsiteY1298" fmla="*/ 4896642 h 5864225"/>
                <a:gd name="connsiteX1299" fmla="*/ 874208 w 4587876"/>
                <a:gd name="connsiteY1299" fmla="*/ 4892833 h 5864225"/>
                <a:gd name="connsiteX1300" fmla="*/ 880240 w 4587876"/>
                <a:gd name="connsiteY1300" fmla="*/ 4888389 h 5864225"/>
                <a:gd name="connsiteX1301" fmla="*/ 886588 w 4587876"/>
                <a:gd name="connsiteY1301" fmla="*/ 4883310 h 5864225"/>
                <a:gd name="connsiteX1302" fmla="*/ 894207 w 4587876"/>
                <a:gd name="connsiteY1302" fmla="*/ 4877913 h 5864225"/>
                <a:gd name="connsiteX1303" fmla="*/ 902777 w 4587876"/>
                <a:gd name="connsiteY1303" fmla="*/ 4872516 h 5864225"/>
                <a:gd name="connsiteX1304" fmla="*/ 911983 w 4587876"/>
                <a:gd name="connsiteY1304" fmla="*/ 4866485 h 5864225"/>
                <a:gd name="connsiteX1305" fmla="*/ 932933 w 4587876"/>
                <a:gd name="connsiteY1305" fmla="*/ 4854422 h 5864225"/>
                <a:gd name="connsiteX1306" fmla="*/ 955471 w 4587876"/>
                <a:gd name="connsiteY1306" fmla="*/ 4841724 h 5864225"/>
                <a:gd name="connsiteX1307" fmla="*/ 978326 w 4587876"/>
                <a:gd name="connsiteY1307" fmla="*/ 4829343 h 5864225"/>
                <a:gd name="connsiteX1308" fmla="*/ 1000546 w 4587876"/>
                <a:gd name="connsiteY1308" fmla="*/ 4818233 h 5864225"/>
                <a:gd name="connsiteX1309" fmla="*/ 1020545 w 4587876"/>
                <a:gd name="connsiteY1309" fmla="*/ 4807757 h 5864225"/>
                <a:gd name="connsiteX1310" fmla="*/ 1037051 w 4587876"/>
                <a:gd name="connsiteY1310" fmla="*/ 4799821 h 5864225"/>
                <a:gd name="connsiteX1311" fmla="*/ 1045304 w 4587876"/>
                <a:gd name="connsiteY1311" fmla="*/ 4795694 h 5864225"/>
                <a:gd name="connsiteX1312" fmla="*/ 1055462 w 4587876"/>
                <a:gd name="connsiteY1312" fmla="*/ 4790297 h 5864225"/>
                <a:gd name="connsiteX1313" fmla="*/ 1080539 w 4587876"/>
                <a:gd name="connsiteY1313" fmla="*/ 4776647 h 5864225"/>
                <a:gd name="connsiteX1314" fmla="*/ 1109743 w 4587876"/>
                <a:gd name="connsiteY1314" fmla="*/ 4760140 h 5864225"/>
                <a:gd name="connsiteX1315" fmla="*/ 1139899 w 4587876"/>
                <a:gd name="connsiteY1315" fmla="*/ 4742362 h 5864225"/>
                <a:gd name="connsiteX1316" fmla="*/ 1169103 w 4587876"/>
                <a:gd name="connsiteY1316" fmla="*/ 4725538 h 5864225"/>
                <a:gd name="connsiteX1317" fmla="*/ 1195132 w 4587876"/>
                <a:gd name="connsiteY1317" fmla="*/ 4710618 h 5864225"/>
                <a:gd name="connsiteX1318" fmla="*/ 1214813 w 4587876"/>
                <a:gd name="connsiteY1318" fmla="*/ 4700142 h 5864225"/>
                <a:gd name="connsiteX1319" fmla="*/ 1221162 w 4587876"/>
                <a:gd name="connsiteY1319" fmla="*/ 4696967 h 5864225"/>
                <a:gd name="connsiteX1320" fmla="*/ 1225606 w 4587876"/>
                <a:gd name="connsiteY1320" fmla="*/ 4694745 h 5864225"/>
                <a:gd name="connsiteX1321" fmla="*/ 1232589 w 4587876"/>
                <a:gd name="connsiteY1321" fmla="*/ 4692841 h 5864225"/>
                <a:gd name="connsiteX1322" fmla="*/ 1242112 w 4587876"/>
                <a:gd name="connsiteY1322" fmla="*/ 4690618 h 5864225"/>
                <a:gd name="connsiteX1323" fmla="*/ 1263698 w 4587876"/>
                <a:gd name="connsiteY1323" fmla="*/ 4686174 h 5864225"/>
                <a:gd name="connsiteX1324" fmla="*/ 1282744 w 4587876"/>
                <a:gd name="connsiteY1324" fmla="*/ 4683000 h 5864225"/>
                <a:gd name="connsiteX1325" fmla="*/ 1290362 w 4587876"/>
                <a:gd name="connsiteY1325" fmla="*/ 4681730 h 5864225"/>
                <a:gd name="connsiteX1326" fmla="*/ 1293219 w 4587876"/>
                <a:gd name="connsiteY1326" fmla="*/ 4676968 h 5864225"/>
                <a:gd name="connsiteX1327" fmla="*/ 1296711 w 4587876"/>
                <a:gd name="connsiteY1327" fmla="*/ 4671889 h 5864225"/>
                <a:gd name="connsiteX1328" fmla="*/ 1302107 w 4587876"/>
                <a:gd name="connsiteY1328" fmla="*/ 4665222 h 5864225"/>
                <a:gd name="connsiteX1329" fmla="*/ 1308773 w 4587876"/>
                <a:gd name="connsiteY1329" fmla="*/ 4657286 h 5864225"/>
                <a:gd name="connsiteX1330" fmla="*/ 1312582 w 4587876"/>
                <a:gd name="connsiteY1330" fmla="*/ 4653159 h 5864225"/>
                <a:gd name="connsiteX1331" fmla="*/ 1317344 w 4587876"/>
                <a:gd name="connsiteY1331" fmla="*/ 4648398 h 5864225"/>
                <a:gd name="connsiteX1332" fmla="*/ 1322105 w 4587876"/>
                <a:gd name="connsiteY1332" fmla="*/ 4643953 h 5864225"/>
                <a:gd name="connsiteX1333" fmla="*/ 1327502 w 4587876"/>
                <a:gd name="connsiteY1333" fmla="*/ 4639509 h 5864225"/>
                <a:gd name="connsiteX1334" fmla="*/ 1333215 w 4587876"/>
                <a:gd name="connsiteY1334" fmla="*/ 4634430 h 5864225"/>
                <a:gd name="connsiteX1335" fmla="*/ 1339881 w 4587876"/>
                <a:gd name="connsiteY1335" fmla="*/ 4629986 h 5864225"/>
                <a:gd name="connsiteX1336" fmla="*/ 1346865 w 4587876"/>
                <a:gd name="connsiteY1336" fmla="*/ 4625224 h 5864225"/>
                <a:gd name="connsiteX1337" fmla="*/ 1354166 w 4587876"/>
                <a:gd name="connsiteY1337" fmla="*/ 4620780 h 5864225"/>
                <a:gd name="connsiteX1338" fmla="*/ 1362102 w 4587876"/>
                <a:gd name="connsiteY1338" fmla="*/ 4616335 h 5864225"/>
                <a:gd name="connsiteX1339" fmla="*/ 1370672 w 4587876"/>
                <a:gd name="connsiteY1339" fmla="*/ 4612209 h 5864225"/>
                <a:gd name="connsiteX1340" fmla="*/ 1379878 w 4587876"/>
                <a:gd name="connsiteY1340" fmla="*/ 4608082 h 5864225"/>
                <a:gd name="connsiteX1341" fmla="*/ 1389401 w 4587876"/>
                <a:gd name="connsiteY1341" fmla="*/ 4604272 h 5864225"/>
                <a:gd name="connsiteX1342" fmla="*/ 1399559 w 4587876"/>
                <a:gd name="connsiteY1342" fmla="*/ 4601098 h 5864225"/>
                <a:gd name="connsiteX1343" fmla="*/ 1410034 w 4587876"/>
                <a:gd name="connsiteY1343" fmla="*/ 4597606 h 5864225"/>
                <a:gd name="connsiteX1344" fmla="*/ 1421779 w 4587876"/>
                <a:gd name="connsiteY1344" fmla="*/ 4595066 h 5864225"/>
                <a:gd name="connsiteX1345" fmla="*/ 1433524 w 4587876"/>
                <a:gd name="connsiteY1345" fmla="*/ 4592844 h 5864225"/>
                <a:gd name="connsiteX1346" fmla="*/ 1446221 w 4587876"/>
                <a:gd name="connsiteY1346" fmla="*/ 4590622 h 5864225"/>
                <a:gd name="connsiteX1347" fmla="*/ 1459553 w 4587876"/>
                <a:gd name="connsiteY1347" fmla="*/ 4589352 h 5864225"/>
                <a:gd name="connsiteX1348" fmla="*/ 1473520 w 4587876"/>
                <a:gd name="connsiteY1348" fmla="*/ 4588400 h 5864225"/>
                <a:gd name="connsiteX1349" fmla="*/ 1487805 w 4587876"/>
                <a:gd name="connsiteY1349" fmla="*/ 4588400 h 5864225"/>
                <a:gd name="connsiteX1350" fmla="*/ 1503359 w 4587876"/>
                <a:gd name="connsiteY1350" fmla="*/ 4588717 h 5864225"/>
                <a:gd name="connsiteX1351" fmla="*/ 1519231 w 4587876"/>
                <a:gd name="connsiteY1351" fmla="*/ 4589670 h 5864225"/>
                <a:gd name="connsiteX1352" fmla="*/ 1513834 w 4587876"/>
                <a:gd name="connsiteY1352" fmla="*/ 4582051 h 5864225"/>
                <a:gd name="connsiteX1353" fmla="*/ 1500185 w 4587876"/>
                <a:gd name="connsiteY1353" fmla="*/ 4561417 h 5864225"/>
                <a:gd name="connsiteX1354" fmla="*/ 1490979 w 4587876"/>
                <a:gd name="connsiteY1354" fmla="*/ 4546814 h 5864225"/>
                <a:gd name="connsiteX1355" fmla="*/ 1480186 w 4587876"/>
                <a:gd name="connsiteY1355" fmla="*/ 4530307 h 5864225"/>
                <a:gd name="connsiteX1356" fmla="*/ 1468759 w 4587876"/>
                <a:gd name="connsiteY1356" fmla="*/ 4511895 h 5864225"/>
                <a:gd name="connsiteX1357" fmla="*/ 1457014 w 4587876"/>
                <a:gd name="connsiteY1357" fmla="*/ 4492213 h 5864225"/>
                <a:gd name="connsiteX1358" fmla="*/ 1444951 w 4587876"/>
                <a:gd name="connsiteY1358" fmla="*/ 4471262 h 5864225"/>
                <a:gd name="connsiteX1359" fmla="*/ 1432889 w 4587876"/>
                <a:gd name="connsiteY1359" fmla="*/ 4449358 h 5864225"/>
                <a:gd name="connsiteX1360" fmla="*/ 1421461 w 4587876"/>
                <a:gd name="connsiteY1360" fmla="*/ 4427454 h 5864225"/>
                <a:gd name="connsiteX1361" fmla="*/ 1416065 w 4587876"/>
                <a:gd name="connsiteY1361" fmla="*/ 4416343 h 5864225"/>
                <a:gd name="connsiteX1362" fmla="*/ 1410669 w 4587876"/>
                <a:gd name="connsiteY1362" fmla="*/ 4405232 h 5864225"/>
                <a:gd name="connsiteX1363" fmla="*/ 1405907 w 4587876"/>
                <a:gd name="connsiteY1363" fmla="*/ 4394439 h 5864225"/>
                <a:gd name="connsiteX1364" fmla="*/ 1401146 w 4587876"/>
                <a:gd name="connsiteY1364" fmla="*/ 4383963 h 5864225"/>
                <a:gd name="connsiteX1365" fmla="*/ 1397019 w 4587876"/>
                <a:gd name="connsiteY1365" fmla="*/ 4372852 h 5864225"/>
                <a:gd name="connsiteX1366" fmla="*/ 1392893 w 4587876"/>
                <a:gd name="connsiteY1366" fmla="*/ 4362694 h 5864225"/>
                <a:gd name="connsiteX1367" fmla="*/ 1389718 w 4587876"/>
                <a:gd name="connsiteY1367" fmla="*/ 4352536 h 5864225"/>
                <a:gd name="connsiteX1368" fmla="*/ 1386861 w 4587876"/>
                <a:gd name="connsiteY1368" fmla="*/ 4343012 h 5864225"/>
                <a:gd name="connsiteX1369" fmla="*/ 1384004 w 4587876"/>
                <a:gd name="connsiteY1369" fmla="*/ 4333489 h 5864225"/>
                <a:gd name="connsiteX1370" fmla="*/ 1382417 w 4587876"/>
                <a:gd name="connsiteY1370" fmla="*/ 4324600 h 5864225"/>
                <a:gd name="connsiteX1371" fmla="*/ 1375434 w 4587876"/>
                <a:gd name="connsiteY1371" fmla="*/ 4284919 h 5864225"/>
                <a:gd name="connsiteX1372" fmla="*/ 1368133 w 4587876"/>
                <a:gd name="connsiteY1372" fmla="*/ 4238572 h 5864225"/>
                <a:gd name="connsiteX1373" fmla="*/ 1360832 w 4587876"/>
                <a:gd name="connsiteY1373" fmla="*/ 4186828 h 5864225"/>
                <a:gd name="connsiteX1374" fmla="*/ 1353214 w 4587876"/>
                <a:gd name="connsiteY1374" fmla="*/ 4133179 h 5864225"/>
                <a:gd name="connsiteX1375" fmla="*/ 1345913 w 4587876"/>
                <a:gd name="connsiteY1375" fmla="*/ 4079213 h 5864225"/>
                <a:gd name="connsiteX1376" fmla="*/ 1339247 w 4587876"/>
                <a:gd name="connsiteY1376" fmla="*/ 4028738 h 5864225"/>
                <a:gd name="connsiteX1377" fmla="*/ 1333215 w 4587876"/>
                <a:gd name="connsiteY1377" fmla="*/ 3982391 h 5864225"/>
                <a:gd name="connsiteX1378" fmla="*/ 1329089 w 4587876"/>
                <a:gd name="connsiteY1378" fmla="*/ 3944297 h 5864225"/>
                <a:gd name="connsiteX1379" fmla="*/ 1327184 w 4587876"/>
                <a:gd name="connsiteY1379" fmla="*/ 3927155 h 5864225"/>
                <a:gd name="connsiteX1380" fmla="*/ 1324327 w 4587876"/>
                <a:gd name="connsiteY1380" fmla="*/ 3909695 h 5864225"/>
                <a:gd name="connsiteX1381" fmla="*/ 1321788 w 4587876"/>
                <a:gd name="connsiteY1381" fmla="*/ 3891918 h 5864225"/>
                <a:gd name="connsiteX1382" fmla="*/ 1319248 w 4587876"/>
                <a:gd name="connsiteY1382" fmla="*/ 3874141 h 5864225"/>
                <a:gd name="connsiteX1383" fmla="*/ 1313217 w 4587876"/>
                <a:gd name="connsiteY1383" fmla="*/ 3839222 h 5864225"/>
                <a:gd name="connsiteX1384" fmla="*/ 1306868 w 4587876"/>
                <a:gd name="connsiteY1384" fmla="*/ 3805572 h 5864225"/>
                <a:gd name="connsiteX1385" fmla="*/ 1300837 w 4587876"/>
                <a:gd name="connsiteY1385" fmla="*/ 3775097 h 5864225"/>
                <a:gd name="connsiteX1386" fmla="*/ 1295123 w 4587876"/>
                <a:gd name="connsiteY1386" fmla="*/ 3748431 h 5864225"/>
                <a:gd name="connsiteX1387" fmla="*/ 1287188 w 4587876"/>
                <a:gd name="connsiteY1387" fmla="*/ 3712242 h 5864225"/>
                <a:gd name="connsiteX1388" fmla="*/ 1274173 w 4587876"/>
                <a:gd name="connsiteY1388" fmla="*/ 3650975 h 5864225"/>
                <a:gd name="connsiteX1389" fmla="*/ 1265602 w 4587876"/>
                <a:gd name="connsiteY1389" fmla="*/ 3612246 h 5864225"/>
                <a:gd name="connsiteX1390" fmla="*/ 1221797 w 4587876"/>
                <a:gd name="connsiteY1390" fmla="*/ 3565581 h 5864225"/>
                <a:gd name="connsiteX1391" fmla="*/ 1118314 w 4587876"/>
                <a:gd name="connsiteY1391" fmla="*/ 3457331 h 5864225"/>
                <a:gd name="connsiteX1392" fmla="*/ 1058002 w 4587876"/>
                <a:gd name="connsiteY1392" fmla="*/ 3393841 h 5864225"/>
                <a:gd name="connsiteX1393" fmla="*/ 998959 w 4587876"/>
                <a:gd name="connsiteY1393" fmla="*/ 3332574 h 5864225"/>
                <a:gd name="connsiteX1394" fmla="*/ 946900 w 4587876"/>
                <a:gd name="connsiteY1394" fmla="*/ 3278925 h 5864225"/>
                <a:gd name="connsiteX1395" fmla="*/ 906904 w 4587876"/>
                <a:gd name="connsiteY1395" fmla="*/ 3238609 h 5864225"/>
                <a:gd name="connsiteX1396" fmla="*/ 872304 w 4587876"/>
                <a:gd name="connsiteY1396" fmla="*/ 3204007 h 5864225"/>
                <a:gd name="connsiteX1397" fmla="*/ 834529 w 4587876"/>
                <a:gd name="connsiteY1397" fmla="*/ 3164961 h 5864225"/>
                <a:gd name="connsiteX1398" fmla="*/ 814849 w 4587876"/>
                <a:gd name="connsiteY1398" fmla="*/ 3144644 h 5864225"/>
                <a:gd name="connsiteX1399" fmla="*/ 794533 w 4587876"/>
                <a:gd name="connsiteY1399" fmla="*/ 3123375 h 5864225"/>
                <a:gd name="connsiteX1400" fmla="*/ 775170 w 4587876"/>
                <a:gd name="connsiteY1400" fmla="*/ 3102424 h 5864225"/>
                <a:gd name="connsiteX1401" fmla="*/ 755806 w 4587876"/>
                <a:gd name="connsiteY1401" fmla="*/ 3080837 h 5864225"/>
                <a:gd name="connsiteX1402" fmla="*/ 737078 w 4587876"/>
                <a:gd name="connsiteY1402" fmla="*/ 3059568 h 5864225"/>
                <a:gd name="connsiteX1403" fmla="*/ 719619 w 4587876"/>
                <a:gd name="connsiteY1403" fmla="*/ 3038617 h 5864225"/>
                <a:gd name="connsiteX1404" fmla="*/ 703112 w 4587876"/>
                <a:gd name="connsiteY1404" fmla="*/ 3017665 h 5864225"/>
                <a:gd name="connsiteX1405" fmla="*/ 695494 w 4587876"/>
                <a:gd name="connsiteY1405" fmla="*/ 3007824 h 5864225"/>
                <a:gd name="connsiteX1406" fmla="*/ 687876 w 4587876"/>
                <a:gd name="connsiteY1406" fmla="*/ 2997983 h 5864225"/>
                <a:gd name="connsiteX1407" fmla="*/ 681210 w 4587876"/>
                <a:gd name="connsiteY1407" fmla="*/ 2988142 h 5864225"/>
                <a:gd name="connsiteX1408" fmla="*/ 674544 w 4587876"/>
                <a:gd name="connsiteY1408" fmla="*/ 2978619 h 5864225"/>
                <a:gd name="connsiteX1409" fmla="*/ 669147 w 4587876"/>
                <a:gd name="connsiteY1409" fmla="*/ 2969730 h 5864225"/>
                <a:gd name="connsiteX1410" fmla="*/ 663433 w 4587876"/>
                <a:gd name="connsiteY1410" fmla="*/ 2960524 h 5864225"/>
                <a:gd name="connsiteX1411" fmla="*/ 658989 w 4587876"/>
                <a:gd name="connsiteY1411" fmla="*/ 2951953 h 5864225"/>
                <a:gd name="connsiteX1412" fmla="*/ 654545 w 4587876"/>
                <a:gd name="connsiteY1412" fmla="*/ 2943699 h 5864225"/>
                <a:gd name="connsiteX1413" fmla="*/ 651371 w 4587876"/>
                <a:gd name="connsiteY1413" fmla="*/ 2935763 h 5864225"/>
                <a:gd name="connsiteX1414" fmla="*/ 648197 w 4587876"/>
                <a:gd name="connsiteY1414" fmla="*/ 2928145 h 5864225"/>
                <a:gd name="connsiteX1415" fmla="*/ 648197 w 4587876"/>
                <a:gd name="connsiteY1415" fmla="*/ 2929097 h 5864225"/>
                <a:gd name="connsiteX1416" fmla="*/ 645340 w 4587876"/>
                <a:gd name="connsiteY1416" fmla="*/ 2918621 h 5864225"/>
                <a:gd name="connsiteX1417" fmla="*/ 642483 w 4587876"/>
                <a:gd name="connsiteY1417" fmla="*/ 2907828 h 5864225"/>
                <a:gd name="connsiteX1418" fmla="*/ 638991 w 4587876"/>
                <a:gd name="connsiteY1418" fmla="*/ 2897669 h 5864225"/>
                <a:gd name="connsiteX1419" fmla="*/ 635499 w 4587876"/>
                <a:gd name="connsiteY1419" fmla="*/ 2887511 h 5864225"/>
                <a:gd name="connsiteX1420" fmla="*/ 631690 w 4587876"/>
                <a:gd name="connsiteY1420" fmla="*/ 2877670 h 5864225"/>
                <a:gd name="connsiteX1421" fmla="*/ 628198 w 4587876"/>
                <a:gd name="connsiteY1421" fmla="*/ 2868147 h 5864225"/>
                <a:gd name="connsiteX1422" fmla="*/ 624389 w 4587876"/>
                <a:gd name="connsiteY1422" fmla="*/ 2858941 h 5864225"/>
                <a:gd name="connsiteX1423" fmla="*/ 620263 w 4587876"/>
                <a:gd name="connsiteY1423" fmla="*/ 2850052 h 5864225"/>
                <a:gd name="connsiteX1424" fmla="*/ 616453 w 4587876"/>
                <a:gd name="connsiteY1424" fmla="*/ 2841481 h 5864225"/>
                <a:gd name="connsiteX1425" fmla="*/ 612009 w 4587876"/>
                <a:gd name="connsiteY1425" fmla="*/ 2833545 h 5864225"/>
                <a:gd name="connsiteX1426" fmla="*/ 607883 w 4587876"/>
                <a:gd name="connsiteY1426" fmla="*/ 2825926 h 5864225"/>
                <a:gd name="connsiteX1427" fmla="*/ 603439 w 4587876"/>
                <a:gd name="connsiteY1427" fmla="*/ 2818942 h 5864225"/>
                <a:gd name="connsiteX1428" fmla="*/ 599312 w 4587876"/>
                <a:gd name="connsiteY1428" fmla="*/ 2812911 h 5864225"/>
                <a:gd name="connsiteX1429" fmla="*/ 594551 w 4587876"/>
                <a:gd name="connsiteY1429" fmla="*/ 2807197 h 5864225"/>
                <a:gd name="connsiteX1430" fmla="*/ 590424 w 4587876"/>
                <a:gd name="connsiteY1430" fmla="*/ 2802117 h 5864225"/>
                <a:gd name="connsiteX1431" fmla="*/ 585663 w 4587876"/>
                <a:gd name="connsiteY1431" fmla="*/ 2797991 h 5864225"/>
                <a:gd name="connsiteX1432" fmla="*/ 577092 w 4587876"/>
                <a:gd name="connsiteY1432" fmla="*/ 2791007 h 5864225"/>
                <a:gd name="connsiteX1433" fmla="*/ 566617 w 4587876"/>
                <a:gd name="connsiteY1433" fmla="*/ 2783071 h 5864225"/>
                <a:gd name="connsiteX1434" fmla="*/ 540587 w 4587876"/>
                <a:gd name="connsiteY1434" fmla="*/ 2764341 h 5864225"/>
                <a:gd name="connsiteX1435" fmla="*/ 511066 w 4587876"/>
                <a:gd name="connsiteY1435" fmla="*/ 2743072 h 5864225"/>
                <a:gd name="connsiteX1436" fmla="*/ 480592 w 4587876"/>
                <a:gd name="connsiteY1436" fmla="*/ 2722120 h 5864225"/>
                <a:gd name="connsiteX1437" fmla="*/ 428216 w 4587876"/>
                <a:gd name="connsiteY1437" fmla="*/ 2686249 h 5864225"/>
                <a:gd name="connsiteX1438" fmla="*/ 405361 w 4587876"/>
                <a:gd name="connsiteY1438" fmla="*/ 2671329 h 5864225"/>
                <a:gd name="connsiteX1439" fmla="*/ 406313 w 4587876"/>
                <a:gd name="connsiteY1439" fmla="*/ 2666250 h 5864225"/>
                <a:gd name="connsiteX1440" fmla="*/ 407583 w 4587876"/>
                <a:gd name="connsiteY1440" fmla="*/ 2660535 h 5864225"/>
                <a:gd name="connsiteX1441" fmla="*/ 408218 w 4587876"/>
                <a:gd name="connsiteY1441" fmla="*/ 2652917 h 5864225"/>
                <a:gd name="connsiteX1442" fmla="*/ 408535 w 4587876"/>
                <a:gd name="connsiteY1442" fmla="*/ 2644663 h 5864225"/>
                <a:gd name="connsiteX1443" fmla="*/ 408535 w 4587876"/>
                <a:gd name="connsiteY1443" fmla="*/ 2635457 h 5864225"/>
                <a:gd name="connsiteX1444" fmla="*/ 408218 w 4587876"/>
                <a:gd name="connsiteY1444" fmla="*/ 2630695 h 5864225"/>
                <a:gd name="connsiteX1445" fmla="*/ 407583 w 4587876"/>
                <a:gd name="connsiteY1445" fmla="*/ 2625616 h 5864225"/>
                <a:gd name="connsiteX1446" fmla="*/ 406631 w 4587876"/>
                <a:gd name="connsiteY1446" fmla="*/ 2620854 h 5864225"/>
                <a:gd name="connsiteX1447" fmla="*/ 405361 w 4587876"/>
                <a:gd name="connsiteY1447" fmla="*/ 2616093 h 5864225"/>
                <a:gd name="connsiteX1448" fmla="*/ 404409 w 4587876"/>
                <a:gd name="connsiteY1448" fmla="*/ 2612918 h 5864225"/>
                <a:gd name="connsiteX1449" fmla="*/ 403139 w 4587876"/>
                <a:gd name="connsiteY1449" fmla="*/ 2609426 h 5864225"/>
                <a:gd name="connsiteX1450" fmla="*/ 399647 w 4587876"/>
                <a:gd name="connsiteY1450" fmla="*/ 2601808 h 5864225"/>
                <a:gd name="connsiteX1451" fmla="*/ 395203 w 4587876"/>
                <a:gd name="connsiteY1451" fmla="*/ 2593554 h 5864225"/>
                <a:gd name="connsiteX1452" fmla="*/ 389807 w 4587876"/>
                <a:gd name="connsiteY1452" fmla="*/ 2584665 h 5864225"/>
                <a:gd name="connsiteX1453" fmla="*/ 384093 w 4587876"/>
                <a:gd name="connsiteY1453" fmla="*/ 2575777 h 5864225"/>
                <a:gd name="connsiteX1454" fmla="*/ 378062 w 4587876"/>
                <a:gd name="connsiteY1454" fmla="*/ 2566888 h 5864225"/>
                <a:gd name="connsiteX1455" fmla="*/ 366634 w 4587876"/>
                <a:gd name="connsiteY1455" fmla="*/ 2550381 h 5864225"/>
                <a:gd name="connsiteX1456" fmla="*/ 369491 w 4587876"/>
                <a:gd name="connsiteY1456" fmla="*/ 2551016 h 5864225"/>
                <a:gd name="connsiteX1457" fmla="*/ 368539 w 4587876"/>
                <a:gd name="connsiteY1457" fmla="*/ 2549111 h 5864225"/>
                <a:gd name="connsiteX1458" fmla="*/ 367269 w 4587876"/>
                <a:gd name="connsiteY1458" fmla="*/ 2546254 h 5864225"/>
                <a:gd name="connsiteX1459" fmla="*/ 364730 w 4587876"/>
                <a:gd name="connsiteY1459" fmla="*/ 2539588 h 5864225"/>
                <a:gd name="connsiteX1460" fmla="*/ 361873 w 4587876"/>
                <a:gd name="connsiteY1460" fmla="*/ 2531017 h 5864225"/>
                <a:gd name="connsiteX1461" fmla="*/ 359651 w 4587876"/>
                <a:gd name="connsiteY1461" fmla="*/ 2521176 h 5864225"/>
                <a:gd name="connsiteX1462" fmla="*/ 357111 w 4587876"/>
                <a:gd name="connsiteY1462" fmla="*/ 2510065 h 5864225"/>
                <a:gd name="connsiteX1463" fmla="*/ 354254 w 4587876"/>
                <a:gd name="connsiteY1463" fmla="*/ 2498002 h 5864225"/>
                <a:gd name="connsiteX1464" fmla="*/ 349810 w 4587876"/>
                <a:gd name="connsiteY1464" fmla="*/ 2472289 h 5864225"/>
                <a:gd name="connsiteX1465" fmla="*/ 341240 w 4587876"/>
                <a:gd name="connsiteY1465" fmla="*/ 2423719 h 5864225"/>
                <a:gd name="connsiteX1466" fmla="*/ 337431 w 4587876"/>
                <a:gd name="connsiteY1466" fmla="*/ 2404989 h 5864225"/>
                <a:gd name="connsiteX1467" fmla="*/ 335843 w 4587876"/>
                <a:gd name="connsiteY1467" fmla="*/ 2398006 h 5864225"/>
                <a:gd name="connsiteX1468" fmla="*/ 334574 w 4587876"/>
                <a:gd name="connsiteY1468" fmla="*/ 2392609 h 5864225"/>
                <a:gd name="connsiteX1469" fmla="*/ 333621 w 4587876"/>
                <a:gd name="connsiteY1469" fmla="*/ 2388165 h 5864225"/>
                <a:gd name="connsiteX1470" fmla="*/ 332986 w 4587876"/>
                <a:gd name="connsiteY1470" fmla="*/ 2382768 h 5864225"/>
                <a:gd name="connsiteX1471" fmla="*/ 332669 w 4587876"/>
                <a:gd name="connsiteY1471" fmla="*/ 2376419 h 5864225"/>
                <a:gd name="connsiteX1472" fmla="*/ 332669 w 4587876"/>
                <a:gd name="connsiteY1472" fmla="*/ 2369753 h 5864225"/>
                <a:gd name="connsiteX1473" fmla="*/ 332669 w 4587876"/>
                <a:gd name="connsiteY1473" fmla="*/ 2362769 h 5864225"/>
                <a:gd name="connsiteX1474" fmla="*/ 333304 w 4587876"/>
                <a:gd name="connsiteY1474" fmla="*/ 2354833 h 5864225"/>
                <a:gd name="connsiteX1475" fmla="*/ 334574 w 4587876"/>
                <a:gd name="connsiteY1475" fmla="*/ 2338008 h 5864225"/>
                <a:gd name="connsiteX1476" fmla="*/ 336796 w 4587876"/>
                <a:gd name="connsiteY1476" fmla="*/ 2320548 h 5864225"/>
                <a:gd name="connsiteX1477" fmla="*/ 339335 w 4587876"/>
                <a:gd name="connsiteY1477" fmla="*/ 2303089 h 5864225"/>
                <a:gd name="connsiteX1478" fmla="*/ 344731 w 4587876"/>
                <a:gd name="connsiteY1478" fmla="*/ 2270709 h 5864225"/>
                <a:gd name="connsiteX1479" fmla="*/ 346001 w 4587876"/>
                <a:gd name="connsiteY1479" fmla="*/ 2263407 h 5864225"/>
                <a:gd name="connsiteX1480" fmla="*/ 348541 w 4587876"/>
                <a:gd name="connsiteY1480" fmla="*/ 2256106 h 5864225"/>
                <a:gd name="connsiteX1481" fmla="*/ 351080 w 4587876"/>
                <a:gd name="connsiteY1481" fmla="*/ 2248170 h 5864225"/>
                <a:gd name="connsiteX1482" fmla="*/ 353937 w 4587876"/>
                <a:gd name="connsiteY1482" fmla="*/ 2240869 h 5864225"/>
                <a:gd name="connsiteX1483" fmla="*/ 357746 w 4587876"/>
                <a:gd name="connsiteY1483" fmla="*/ 2232932 h 5864225"/>
                <a:gd name="connsiteX1484" fmla="*/ 361555 w 4587876"/>
                <a:gd name="connsiteY1484" fmla="*/ 2225314 h 5864225"/>
                <a:gd name="connsiteX1485" fmla="*/ 365999 w 4587876"/>
                <a:gd name="connsiteY1485" fmla="*/ 2217695 h 5864225"/>
                <a:gd name="connsiteX1486" fmla="*/ 370443 w 4587876"/>
                <a:gd name="connsiteY1486" fmla="*/ 2210076 h 5864225"/>
                <a:gd name="connsiteX1487" fmla="*/ 375522 w 4587876"/>
                <a:gd name="connsiteY1487" fmla="*/ 2202457 h 5864225"/>
                <a:gd name="connsiteX1488" fmla="*/ 380284 w 4587876"/>
                <a:gd name="connsiteY1488" fmla="*/ 2195156 h 5864225"/>
                <a:gd name="connsiteX1489" fmla="*/ 385363 w 4587876"/>
                <a:gd name="connsiteY1489" fmla="*/ 2188490 h 5864225"/>
                <a:gd name="connsiteX1490" fmla="*/ 390759 w 4587876"/>
                <a:gd name="connsiteY1490" fmla="*/ 2181823 h 5864225"/>
                <a:gd name="connsiteX1491" fmla="*/ 395838 w 4587876"/>
                <a:gd name="connsiteY1491" fmla="*/ 2175474 h 5864225"/>
                <a:gd name="connsiteX1492" fmla="*/ 401234 w 4587876"/>
                <a:gd name="connsiteY1492" fmla="*/ 2169443 h 5864225"/>
                <a:gd name="connsiteX1493" fmla="*/ 406313 w 4587876"/>
                <a:gd name="connsiteY1493" fmla="*/ 2164046 h 5864225"/>
                <a:gd name="connsiteX1494" fmla="*/ 411392 w 4587876"/>
                <a:gd name="connsiteY1494" fmla="*/ 2158967 h 5864225"/>
                <a:gd name="connsiteX1495" fmla="*/ 413932 w 4587876"/>
                <a:gd name="connsiteY1495" fmla="*/ 2156745 h 5864225"/>
                <a:gd name="connsiteX1496" fmla="*/ 416471 w 4587876"/>
                <a:gd name="connsiteY1496" fmla="*/ 2153888 h 5864225"/>
                <a:gd name="connsiteX1497" fmla="*/ 421550 w 4587876"/>
                <a:gd name="connsiteY1497" fmla="*/ 2147221 h 5864225"/>
                <a:gd name="connsiteX1498" fmla="*/ 426946 w 4587876"/>
                <a:gd name="connsiteY1498" fmla="*/ 2139285 h 5864225"/>
                <a:gd name="connsiteX1499" fmla="*/ 432025 w 4587876"/>
                <a:gd name="connsiteY1499" fmla="*/ 2130714 h 5864225"/>
                <a:gd name="connsiteX1500" fmla="*/ 437739 w 4587876"/>
                <a:gd name="connsiteY1500" fmla="*/ 2121191 h 5864225"/>
                <a:gd name="connsiteX1501" fmla="*/ 443453 w 4587876"/>
                <a:gd name="connsiteY1501" fmla="*/ 2111032 h 5864225"/>
                <a:gd name="connsiteX1502" fmla="*/ 454880 w 4587876"/>
                <a:gd name="connsiteY1502" fmla="*/ 2089446 h 5864225"/>
                <a:gd name="connsiteX1503" fmla="*/ 460912 w 4587876"/>
                <a:gd name="connsiteY1503" fmla="*/ 2078653 h 5864225"/>
                <a:gd name="connsiteX1504" fmla="*/ 466943 w 4587876"/>
                <a:gd name="connsiteY1504" fmla="*/ 2068177 h 5864225"/>
                <a:gd name="connsiteX1505" fmla="*/ 473292 w 4587876"/>
                <a:gd name="connsiteY1505" fmla="*/ 2057066 h 5864225"/>
                <a:gd name="connsiteX1506" fmla="*/ 479958 w 4587876"/>
                <a:gd name="connsiteY1506" fmla="*/ 2047225 h 5864225"/>
                <a:gd name="connsiteX1507" fmla="*/ 486624 w 4587876"/>
                <a:gd name="connsiteY1507" fmla="*/ 2037384 h 5864225"/>
                <a:gd name="connsiteX1508" fmla="*/ 493607 w 4587876"/>
                <a:gd name="connsiteY1508" fmla="*/ 2028813 h 5864225"/>
                <a:gd name="connsiteX1509" fmla="*/ 497099 w 4587876"/>
                <a:gd name="connsiteY1509" fmla="*/ 2024686 h 5864225"/>
                <a:gd name="connsiteX1510" fmla="*/ 500591 w 4587876"/>
                <a:gd name="connsiteY1510" fmla="*/ 2020877 h 5864225"/>
                <a:gd name="connsiteX1511" fmla="*/ 504400 w 4587876"/>
                <a:gd name="connsiteY1511" fmla="*/ 2017385 h 5864225"/>
                <a:gd name="connsiteX1512" fmla="*/ 508209 w 4587876"/>
                <a:gd name="connsiteY1512" fmla="*/ 2013893 h 5864225"/>
                <a:gd name="connsiteX1513" fmla="*/ 512336 w 4587876"/>
                <a:gd name="connsiteY1513" fmla="*/ 2010401 h 5864225"/>
                <a:gd name="connsiteX1514" fmla="*/ 516462 w 4587876"/>
                <a:gd name="connsiteY1514" fmla="*/ 2006592 h 5864225"/>
                <a:gd name="connsiteX1515" fmla="*/ 525668 w 4587876"/>
                <a:gd name="connsiteY1515" fmla="*/ 1996116 h 5864225"/>
                <a:gd name="connsiteX1516" fmla="*/ 536143 w 4587876"/>
                <a:gd name="connsiteY1516" fmla="*/ 1984370 h 5864225"/>
                <a:gd name="connsiteX1517" fmla="*/ 547888 w 4587876"/>
                <a:gd name="connsiteY1517" fmla="*/ 1970085 h 5864225"/>
                <a:gd name="connsiteX1518" fmla="*/ 559951 w 4587876"/>
                <a:gd name="connsiteY1518" fmla="*/ 1955165 h 5864225"/>
                <a:gd name="connsiteX1519" fmla="*/ 572965 w 4587876"/>
                <a:gd name="connsiteY1519" fmla="*/ 1938340 h 5864225"/>
                <a:gd name="connsiteX1520" fmla="*/ 599312 w 4587876"/>
                <a:gd name="connsiteY1520" fmla="*/ 1902786 h 5864225"/>
                <a:gd name="connsiteX1521" fmla="*/ 625976 w 4587876"/>
                <a:gd name="connsiteY1521" fmla="*/ 1866280 h 5864225"/>
                <a:gd name="connsiteX1522" fmla="*/ 651054 w 4587876"/>
                <a:gd name="connsiteY1522" fmla="*/ 1831043 h 5864225"/>
                <a:gd name="connsiteX1523" fmla="*/ 673274 w 4587876"/>
                <a:gd name="connsiteY1523" fmla="*/ 1800250 h 5864225"/>
                <a:gd name="connsiteX1524" fmla="*/ 691685 w 4587876"/>
                <a:gd name="connsiteY1524" fmla="*/ 1775489 h 5864225"/>
                <a:gd name="connsiteX1525" fmla="*/ 699621 w 4587876"/>
                <a:gd name="connsiteY1525" fmla="*/ 1764379 h 5864225"/>
                <a:gd name="connsiteX1526" fmla="*/ 707874 w 4587876"/>
                <a:gd name="connsiteY1526" fmla="*/ 1751998 h 5864225"/>
                <a:gd name="connsiteX1527" fmla="*/ 716445 w 4587876"/>
                <a:gd name="connsiteY1527" fmla="*/ 1738665 h 5864225"/>
                <a:gd name="connsiteX1528" fmla="*/ 725015 w 4587876"/>
                <a:gd name="connsiteY1528" fmla="*/ 1724063 h 5864225"/>
                <a:gd name="connsiteX1529" fmla="*/ 733586 w 4587876"/>
                <a:gd name="connsiteY1529" fmla="*/ 1709143 h 5864225"/>
                <a:gd name="connsiteX1530" fmla="*/ 742474 w 4587876"/>
                <a:gd name="connsiteY1530" fmla="*/ 1694223 h 5864225"/>
                <a:gd name="connsiteX1531" fmla="*/ 758980 w 4587876"/>
                <a:gd name="connsiteY1531" fmla="*/ 1663430 h 5864225"/>
                <a:gd name="connsiteX1532" fmla="*/ 774535 w 4587876"/>
                <a:gd name="connsiteY1532" fmla="*/ 1634225 h 5864225"/>
                <a:gd name="connsiteX1533" fmla="*/ 787549 w 4587876"/>
                <a:gd name="connsiteY1533" fmla="*/ 1608829 h 5864225"/>
                <a:gd name="connsiteX1534" fmla="*/ 798342 w 4587876"/>
                <a:gd name="connsiteY1534" fmla="*/ 1588195 h 5864225"/>
                <a:gd name="connsiteX1535" fmla="*/ 805008 w 4587876"/>
                <a:gd name="connsiteY1535" fmla="*/ 1575179 h 5864225"/>
                <a:gd name="connsiteX1536" fmla="*/ 807865 w 4587876"/>
                <a:gd name="connsiteY1536" fmla="*/ 1570418 h 5864225"/>
                <a:gd name="connsiteX1537" fmla="*/ 811039 w 4587876"/>
                <a:gd name="connsiteY1537" fmla="*/ 1565656 h 5864225"/>
                <a:gd name="connsiteX1538" fmla="*/ 819293 w 4587876"/>
                <a:gd name="connsiteY1538" fmla="*/ 1554863 h 5864225"/>
                <a:gd name="connsiteX1539" fmla="*/ 828498 w 4587876"/>
                <a:gd name="connsiteY1539" fmla="*/ 1543117 h 5864225"/>
                <a:gd name="connsiteX1540" fmla="*/ 838973 w 4587876"/>
                <a:gd name="connsiteY1540" fmla="*/ 1531371 h 5864225"/>
                <a:gd name="connsiteX1541" fmla="*/ 850084 w 4587876"/>
                <a:gd name="connsiteY1541" fmla="*/ 1519943 h 5864225"/>
                <a:gd name="connsiteX1542" fmla="*/ 855480 w 4587876"/>
                <a:gd name="connsiteY1542" fmla="*/ 1514547 h 5864225"/>
                <a:gd name="connsiteX1543" fmla="*/ 861194 w 4587876"/>
                <a:gd name="connsiteY1543" fmla="*/ 1509150 h 5864225"/>
                <a:gd name="connsiteX1544" fmla="*/ 866907 w 4587876"/>
                <a:gd name="connsiteY1544" fmla="*/ 1504706 h 5864225"/>
                <a:gd name="connsiteX1545" fmla="*/ 871986 w 4587876"/>
                <a:gd name="connsiteY1545" fmla="*/ 1500261 h 5864225"/>
                <a:gd name="connsiteX1546" fmla="*/ 877065 w 4587876"/>
                <a:gd name="connsiteY1546" fmla="*/ 1496770 h 5864225"/>
                <a:gd name="connsiteX1547" fmla="*/ 881827 w 4587876"/>
                <a:gd name="connsiteY1547" fmla="*/ 1493595 h 5864225"/>
                <a:gd name="connsiteX1548" fmla="*/ 888175 w 4587876"/>
                <a:gd name="connsiteY1548" fmla="*/ 1489786 h 5864225"/>
                <a:gd name="connsiteX1549" fmla="*/ 897063 w 4587876"/>
                <a:gd name="connsiteY1549" fmla="*/ 1485341 h 5864225"/>
                <a:gd name="connsiteX1550" fmla="*/ 922458 w 4587876"/>
                <a:gd name="connsiteY1550" fmla="*/ 1472008 h 5864225"/>
                <a:gd name="connsiteX1551" fmla="*/ 955471 w 4587876"/>
                <a:gd name="connsiteY1551" fmla="*/ 1454866 h 5864225"/>
                <a:gd name="connsiteX1552" fmla="*/ 993880 w 4587876"/>
                <a:gd name="connsiteY1552" fmla="*/ 1434867 h 5864225"/>
                <a:gd name="connsiteX1553" fmla="*/ 1014513 w 4587876"/>
                <a:gd name="connsiteY1553" fmla="*/ 1423756 h 5864225"/>
                <a:gd name="connsiteX1554" fmla="*/ 1035146 w 4587876"/>
                <a:gd name="connsiteY1554" fmla="*/ 1412328 h 5864225"/>
                <a:gd name="connsiteX1555" fmla="*/ 1055780 w 4587876"/>
                <a:gd name="connsiteY1555" fmla="*/ 1400583 h 5864225"/>
                <a:gd name="connsiteX1556" fmla="*/ 1076730 w 4587876"/>
                <a:gd name="connsiteY1556" fmla="*/ 1388520 h 5864225"/>
                <a:gd name="connsiteX1557" fmla="*/ 1097046 w 4587876"/>
                <a:gd name="connsiteY1557" fmla="*/ 1376457 h 5864225"/>
                <a:gd name="connsiteX1558" fmla="*/ 1116409 w 4587876"/>
                <a:gd name="connsiteY1558" fmla="*/ 1364394 h 5864225"/>
                <a:gd name="connsiteX1559" fmla="*/ 1135138 w 4587876"/>
                <a:gd name="connsiteY1559" fmla="*/ 1352013 h 5864225"/>
                <a:gd name="connsiteX1560" fmla="*/ 1151962 w 4587876"/>
                <a:gd name="connsiteY1560" fmla="*/ 1339950 h 5864225"/>
                <a:gd name="connsiteX1561" fmla="*/ 1160215 w 4587876"/>
                <a:gd name="connsiteY1561" fmla="*/ 1333919 h 5864225"/>
                <a:gd name="connsiteX1562" fmla="*/ 1168468 w 4587876"/>
                <a:gd name="connsiteY1562" fmla="*/ 1327252 h 5864225"/>
                <a:gd name="connsiteX1563" fmla="*/ 1185292 w 4587876"/>
                <a:gd name="connsiteY1563" fmla="*/ 1313919 h 5864225"/>
                <a:gd name="connsiteX1564" fmla="*/ 1202116 w 4587876"/>
                <a:gd name="connsiteY1564" fmla="*/ 1298999 h 5864225"/>
                <a:gd name="connsiteX1565" fmla="*/ 1219257 w 4587876"/>
                <a:gd name="connsiteY1565" fmla="*/ 1283444 h 5864225"/>
                <a:gd name="connsiteX1566" fmla="*/ 1236398 w 4587876"/>
                <a:gd name="connsiteY1566" fmla="*/ 1267254 h 5864225"/>
                <a:gd name="connsiteX1567" fmla="*/ 1253222 w 4587876"/>
                <a:gd name="connsiteY1567" fmla="*/ 1250747 h 5864225"/>
                <a:gd name="connsiteX1568" fmla="*/ 1269729 w 4587876"/>
                <a:gd name="connsiteY1568" fmla="*/ 1233922 h 5864225"/>
                <a:gd name="connsiteX1569" fmla="*/ 1285918 w 4587876"/>
                <a:gd name="connsiteY1569" fmla="*/ 1216780 h 5864225"/>
                <a:gd name="connsiteX1570" fmla="*/ 1301472 w 4587876"/>
                <a:gd name="connsiteY1570" fmla="*/ 1199955 h 5864225"/>
                <a:gd name="connsiteX1571" fmla="*/ 1316074 w 4587876"/>
                <a:gd name="connsiteY1571" fmla="*/ 1183448 h 5864225"/>
                <a:gd name="connsiteX1572" fmla="*/ 1330358 w 4587876"/>
                <a:gd name="connsiteY1572" fmla="*/ 1167258 h 5864225"/>
                <a:gd name="connsiteX1573" fmla="*/ 1344008 w 4587876"/>
                <a:gd name="connsiteY1573" fmla="*/ 1151703 h 5864225"/>
                <a:gd name="connsiteX1574" fmla="*/ 1356070 w 4587876"/>
                <a:gd name="connsiteY1574" fmla="*/ 1136783 h 5864225"/>
                <a:gd name="connsiteX1575" fmla="*/ 1367181 w 4587876"/>
                <a:gd name="connsiteY1575" fmla="*/ 1123450 h 5864225"/>
                <a:gd name="connsiteX1576" fmla="*/ 1377021 w 4587876"/>
                <a:gd name="connsiteY1576" fmla="*/ 1110752 h 5864225"/>
                <a:gd name="connsiteX1577" fmla="*/ 1385592 w 4587876"/>
                <a:gd name="connsiteY1577" fmla="*/ 1099642 h 5864225"/>
                <a:gd name="connsiteX1578" fmla="*/ 1404638 w 4587876"/>
                <a:gd name="connsiteY1578" fmla="*/ 1073928 h 5864225"/>
                <a:gd name="connsiteX1579" fmla="*/ 1428445 w 4587876"/>
                <a:gd name="connsiteY1579" fmla="*/ 1040279 h 5864225"/>
                <a:gd name="connsiteX1580" fmla="*/ 1455427 w 4587876"/>
                <a:gd name="connsiteY1580" fmla="*/ 1002185 h 5864225"/>
                <a:gd name="connsiteX1581" fmla="*/ 1482408 w 4587876"/>
                <a:gd name="connsiteY1581" fmla="*/ 963139 h 5864225"/>
                <a:gd name="connsiteX1582" fmla="*/ 1528119 w 4587876"/>
                <a:gd name="connsiteY1582" fmla="*/ 896475 h 5864225"/>
                <a:gd name="connsiteX1583" fmla="*/ 1547482 w 4587876"/>
                <a:gd name="connsiteY1583" fmla="*/ 867587 h 5864225"/>
                <a:gd name="connsiteX1584" fmla="*/ 1507486 w 4587876"/>
                <a:gd name="connsiteY1584" fmla="*/ 895205 h 5864225"/>
                <a:gd name="connsiteX1585" fmla="*/ 1476377 w 4587876"/>
                <a:gd name="connsiteY1585" fmla="*/ 916474 h 5864225"/>
                <a:gd name="connsiteX1586" fmla="*/ 1464315 w 4587876"/>
                <a:gd name="connsiteY1586" fmla="*/ 925045 h 5864225"/>
                <a:gd name="connsiteX1587" fmla="*/ 1456062 w 4587876"/>
                <a:gd name="connsiteY1587" fmla="*/ 931394 h 5864225"/>
                <a:gd name="connsiteX1588" fmla="*/ 1434476 w 4587876"/>
                <a:gd name="connsiteY1588" fmla="*/ 947266 h 5864225"/>
                <a:gd name="connsiteX1589" fmla="*/ 1401781 w 4587876"/>
                <a:gd name="connsiteY1589" fmla="*/ 971710 h 5864225"/>
                <a:gd name="connsiteX1590" fmla="*/ 1369403 w 4587876"/>
                <a:gd name="connsiteY1590" fmla="*/ 995518 h 5864225"/>
                <a:gd name="connsiteX1591" fmla="*/ 1356705 w 4587876"/>
                <a:gd name="connsiteY1591" fmla="*/ 1004407 h 5864225"/>
                <a:gd name="connsiteX1592" fmla="*/ 1348769 w 4587876"/>
                <a:gd name="connsiteY1592" fmla="*/ 1009804 h 5864225"/>
                <a:gd name="connsiteX1593" fmla="*/ 1340516 w 4587876"/>
                <a:gd name="connsiteY1593" fmla="*/ 1014565 h 5864225"/>
                <a:gd name="connsiteX1594" fmla="*/ 1326867 w 4587876"/>
                <a:gd name="connsiteY1594" fmla="*/ 1022502 h 5864225"/>
                <a:gd name="connsiteX1595" fmla="*/ 1288775 w 4587876"/>
                <a:gd name="connsiteY1595" fmla="*/ 1044088 h 5864225"/>
                <a:gd name="connsiteX1596" fmla="*/ 1268777 w 4587876"/>
                <a:gd name="connsiteY1596" fmla="*/ 1055834 h 5864225"/>
                <a:gd name="connsiteX1597" fmla="*/ 1250048 w 4587876"/>
                <a:gd name="connsiteY1597" fmla="*/ 1066944 h 5864225"/>
                <a:gd name="connsiteX1598" fmla="*/ 1234494 w 4587876"/>
                <a:gd name="connsiteY1598" fmla="*/ 1077103 h 5864225"/>
                <a:gd name="connsiteX1599" fmla="*/ 1228463 w 4587876"/>
                <a:gd name="connsiteY1599" fmla="*/ 1081230 h 5864225"/>
                <a:gd name="connsiteX1600" fmla="*/ 1224019 w 4587876"/>
                <a:gd name="connsiteY1600" fmla="*/ 1084722 h 5864225"/>
                <a:gd name="connsiteX1601" fmla="*/ 1214178 w 4587876"/>
                <a:gd name="connsiteY1601" fmla="*/ 1092658 h 5864225"/>
                <a:gd name="connsiteX1602" fmla="*/ 1200846 w 4587876"/>
                <a:gd name="connsiteY1602" fmla="*/ 1103451 h 5864225"/>
                <a:gd name="connsiteX1603" fmla="*/ 1185292 w 4587876"/>
                <a:gd name="connsiteY1603" fmla="*/ 1115514 h 5864225"/>
                <a:gd name="connsiteX1604" fmla="*/ 1168151 w 4587876"/>
                <a:gd name="connsiteY1604" fmla="*/ 1127894 h 5864225"/>
                <a:gd name="connsiteX1605" fmla="*/ 1159262 w 4587876"/>
                <a:gd name="connsiteY1605" fmla="*/ 1134243 h 5864225"/>
                <a:gd name="connsiteX1606" fmla="*/ 1150692 w 4587876"/>
                <a:gd name="connsiteY1606" fmla="*/ 1140275 h 5864225"/>
                <a:gd name="connsiteX1607" fmla="*/ 1142439 w 4587876"/>
                <a:gd name="connsiteY1607" fmla="*/ 1145354 h 5864225"/>
                <a:gd name="connsiteX1608" fmla="*/ 1134185 w 4587876"/>
                <a:gd name="connsiteY1608" fmla="*/ 1150433 h 5864225"/>
                <a:gd name="connsiteX1609" fmla="*/ 1127202 w 4587876"/>
                <a:gd name="connsiteY1609" fmla="*/ 1154560 h 5864225"/>
                <a:gd name="connsiteX1610" fmla="*/ 1120218 w 4587876"/>
                <a:gd name="connsiteY1610" fmla="*/ 1158052 h 5864225"/>
                <a:gd name="connsiteX1611" fmla="*/ 1113870 w 4587876"/>
                <a:gd name="connsiteY1611" fmla="*/ 1160274 h 5864225"/>
                <a:gd name="connsiteX1612" fmla="*/ 1111330 w 4587876"/>
                <a:gd name="connsiteY1612" fmla="*/ 1160909 h 5864225"/>
                <a:gd name="connsiteX1613" fmla="*/ 1108473 w 4587876"/>
                <a:gd name="connsiteY1613" fmla="*/ 1161544 h 5864225"/>
                <a:gd name="connsiteX1614" fmla="*/ 1104029 w 4587876"/>
                <a:gd name="connsiteY1614" fmla="*/ 1162179 h 5864225"/>
                <a:gd name="connsiteX1615" fmla="*/ 1099268 w 4587876"/>
                <a:gd name="connsiteY1615" fmla="*/ 1163766 h 5864225"/>
                <a:gd name="connsiteX1616" fmla="*/ 1094506 w 4587876"/>
                <a:gd name="connsiteY1616" fmla="*/ 1165353 h 5864225"/>
                <a:gd name="connsiteX1617" fmla="*/ 1089427 w 4587876"/>
                <a:gd name="connsiteY1617" fmla="*/ 1167258 h 5864225"/>
                <a:gd name="connsiteX1618" fmla="*/ 1084666 w 4587876"/>
                <a:gd name="connsiteY1618" fmla="*/ 1169798 h 5864225"/>
                <a:gd name="connsiteX1619" fmla="*/ 1079904 w 4587876"/>
                <a:gd name="connsiteY1619" fmla="*/ 1172655 h 5864225"/>
                <a:gd name="connsiteX1620" fmla="*/ 1075143 w 4587876"/>
                <a:gd name="connsiteY1620" fmla="*/ 1175512 h 5864225"/>
                <a:gd name="connsiteX1621" fmla="*/ 1070381 w 4587876"/>
                <a:gd name="connsiteY1621" fmla="*/ 1178686 h 5864225"/>
                <a:gd name="connsiteX1622" fmla="*/ 1065937 w 4587876"/>
                <a:gd name="connsiteY1622" fmla="*/ 1182496 h 5864225"/>
                <a:gd name="connsiteX1623" fmla="*/ 1061176 w 4587876"/>
                <a:gd name="connsiteY1623" fmla="*/ 1185988 h 5864225"/>
                <a:gd name="connsiteX1624" fmla="*/ 1052605 w 4587876"/>
                <a:gd name="connsiteY1624" fmla="*/ 1193606 h 5864225"/>
                <a:gd name="connsiteX1625" fmla="*/ 1044352 w 4587876"/>
                <a:gd name="connsiteY1625" fmla="*/ 1201860 h 5864225"/>
                <a:gd name="connsiteX1626" fmla="*/ 1037051 w 4587876"/>
                <a:gd name="connsiteY1626" fmla="*/ 1209796 h 5864225"/>
                <a:gd name="connsiteX1627" fmla="*/ 1020545 w 4587876"/>
                <a:gd name="connsiteY1627" fmla="*/ 1229795 h 5864225"/>
                <a:gd name="connsiteX1628" fmla="*/ 1010704 w 4587876"/>
                <a:gd name="connsiteY1628" fmla="*/ 1241224 h 5864225"/>
                <a:gd name="connsiteX1629" fmla="*/ 1000546 w 4587876"/>
                <a:gd name="connsiteY1629" fmla="*/ 1253604 h 5864225"/>
                <a:gd name="connsiteX1630" fmla="*/ 990071 w 4587876"/>
                <a:gd name="connsiteY1630" fmla="*/ 1265667 h 5864225"/>
                <a:gd name="connsiteX1631" fmla="*/ 979596 w 4587876"/>
                <a:gd name="connsiteY1631" fmla="*/ 1277095 h 5864225"/>
                <a:gd name="connsiteX1632" fmla="*/ 969438 w 4587876"/>
                <a:gd name="connsiteY1632" fmla="*/ 1286936 h 5864225"/>
                <a:gd name="connsiteX1633" fmla="*/ 964677 w 4587876"/>
                <a:gd name="connsiteY1633" fmla="*/ 1291063 h 5864225"/>
                <a:gd name="connsiteX1634" fmla="*/ 960232 w 4587876"/>
                <a:gd name="connsiteY1634" fmla="*/ 1295190 h 5864225"/>
                <a:gd name="connsiteX1635" fmla="*/ 950710 w 4587876"/>
                <a:gd name="connsiteY1635" fmla="*/ 1302809 h 5864225"/>
                <a:gd name="connsiteX1636" fmla="*/ 940552 w 4587876"/>
                <a:gd name="connsiteY1636" fmla="*/ 1312015 h 5864225"/>
                <a:gd name="connsiteX1637" fmla="*/ 917062 w 4587876"/>
                <a:gd name="connsiteY1637" fmla="*/ 1332966 h 5864225"/>
                <a:gd name="connsiteX1638" fmla="*/ 891985 w 4587876"/>
                <a:gd name="connsiteY1638" fmla="*/ 1356140 h 5864225"/>
                <a:gd name="connsiteX1639" fmla="*/ 879605 w 4587876"/>
                <a:gd name="connsiteY1639" fmla="*/ 1367251 h 5864225"/>
                <a:gd name="connsiteX1640" fmla="*/ 866907 w 4587876"/>
                <a:gd name="connsiteY1640" fmla="*/ 1378361 h 5864225"/>
                <a:gd name="connsiteX1641" fmla="*/ 854845 w 4587876"/>
                <a:gd name="connsiteY1641" fmla="*/ 1388520 h 5864225"/>
                <a:gd name="connsiteX1642" fmla="*/ 844052 w 4587876"/>
                <a:gd name="connsiteY1642" fmla="*/ 1398678 h 5864225"/>
                <a:gd name="connsiteX1643" fmla="*/ 825006 w 4587876"/>
                <a:gd name="connsiteY1643" fmla="*/ 1416773 h 5864225"/>
                <a:gd name="connsiteX1644" fmla="*/ 816436 w 4587876"/>
                <a:gd name="connsiteY1644" fmla="*/ 1424709 h 5864225"/>
                <a:gd name="connsiteX1645" fmla="*/ 808182 w 4587876"/>
                <a:gd name="connsiteY1645" fmla="*/ 1431375 h 5864225"/>
                <a:gd name="connsiteX1646" fmla="*/ 799929 w 4587876"/>
                <a:gd name="connsiteY1646" fmla="*/ 1438042 h 5864225"/>
                <a:gd name="connsiteX1647" fmla="*/ 795803 w 4587876"/>
                <a:gd name="connsiteY1647" fmla="*/ 1440581 h 5864225"/>
                <a:gd name="connsiteX1648" fmla="*/ 791676 w 4587876"/>
                <a:gd name="connsiteY1648" fmla="*/ 1443438 h 5864225"/>
                <a:gd name="connsiteX1649" fmla="*/ 783423 w 4587876"/>
                <a:gd name="connsiteY1649" fmla="*/ 1448835 h 5864225"/>
                <a:gd name="connsiteX1650" fmla="*/ 774217 w 4587876"/>
                <a:gd name="connsiteY1650" fmla="*/ 1455184 h 5864225"/>
                <a:gd name="connsiteX1651" fmla="*/ 765012 w 4587876"/>
                <a:gd name="connsiteY1651" fmla="*/ 1461850 h 5864225"/>
                <a:gd name="connsiteX1652" fmla="*/ 756124 w 4587876"/>
                <a:gd name="connsiteY1652" fmla="*/ 1469152 h 5864225"/>
                <a:gd name="connsiteX1653" fmla="*/ 747553 w 4587876"/>
                <a:gd name="connsiteY1653" fmla="*/ 1476770 h 5864225"/>
                <a:gd name="connsiteX1654" fmla="*/ 743426 w 4587876"/>
                <a:gd name="connsiteY1654" fmla="*/ 1480262 h 5864225"/>
                <a:gd name="connsiteX1655" fmla="*/ 740252 w 4587876"/>
                <a:gd name="connsiteY1655" fmla="*/ 1483754 h 5864225"/>
                <a:gd name="connsiteX1656" fmla="*/ 737078 w 4587876"/>
                <a:gd name="connsiteY1656" fmla="*/ 1487881 h 5864225"/>
                <a:gd name="connsiteX1657" fmla="*/ 734221 w 4587876"/>
                <a:gd name="connsiteY1657" fmla="*/ 1491373 h 5864225"/>
                <a:gd name="connsiteX1658" fmla="*/ 731999 w 4587876"/>
                <a:gd name="connsiteY1658" fmla="*/ 1495182 h 5864225"/>
                <a:gd name="connsiteX1659" fmla="*/ 730094 w 4587876"/>
                <a:gd name="connsiteY1659" fmla="*/ 1498357 h 5864225"/>
                <a:gd name="connsiteX1660" fmla="*/ 728190 w 4587876"/>
                <a:gd name="connsiteY1660" fmla="*/ 1502484 h 5864225"/>
                <a:gd name="connsiteX1661" fmla="*/ 724698 w 4587876"/>
                <a:gd name="connsiteY1661" fmla="*/ 1506928 h 5864225"/>
                <a:gd name="connsiteX1662" fmla="*/ 720571 w 4587876"/>
                <a:gd name="connsiteY1662" fmla="*/ 1512325 h 5864225"/>
                <a:gd name="connsiteX1663" fmla="*/ 715810 w 4587876"/>
                <a:gd name="connsiteY1663" fmla="*/ 1517721 h 5864225"/>
                <a:gd name="connsiteX1664" fmla="*/ 704382 w 4587876"/>
                <a:gd name="connsiteY1664" fmla="*/ 1530419 h 5864225"/>
                <a:gd name="connsiteX1665" fmla="*/ 691685 w 4587876"/>
                <a:gd name="connsiteY1665" fmla="*/ 1543117 h 5864225"/>
                <a:gd name="connsiteX1666" fmla="*/ 678988 w 4587876"/>
                <a:gd name="connsiteY1666" fmla="*/ 1555498 h 5864225"/>
                <a:gd name="connsiteX1667" fmla="*/ 667877 w 4587876"/>
                <a:gd name="connsiteY1667" fmla="*/ 1566608 h 5864225"/>
                <a:gd name="connsiteX1668" fmla="*/ 653276 w 4587876"/>
                <a:gd name="connsiteY1668" fmla="*/ 1579941 h 5864225"/>
                <a:gd name="connsiteX1669" fmla="*/ 651688 w 4587876"/>
                <a:gd name="connsiteY1669" fmla="*/ 1582481 h 5864225"/>
                <a:gd name="connsiteX1670" fmla="*/ 649466 w 4587876"/>
                <a:gd name="connsiteY1670" fmla="*/ 1585973 h 5864225"/>
                <a:gd name="connsiteX1671" fmla="*/ 647244 w 4587876"/>
                <a:gd name="connsiteY1671" fmla="*/ 1590417 h 5864225"/>
                <a:gd name="connsiteX1672" fmla="*/ 644705 w 4587876"/>
                <a:gd name="connsiteY1672" fmla="*/ 1595813 h 5864225"/>
                <a:gd name="connsiteX1673" fmla="*/ 639309 w 4587876"/>
                <a:gd name="connsiteY1673" fmla="*/ 1609146 h 5864225"/>
                <a:gd name="connsiteX1674" fmla="*/ 633912 w 4587876"/>
                <a:gd name="connsiteY1674" fmla="*/ 1624066 h 5864225"/>
                <a:gd name="connsiteX1675" fmla="*/ 628198 w 4587876"/>
                <a:gd name="connsiteY1675" fmla="*/ 1639621 h 5864225"/>
                <a:gd name="connsiteX1676" fmla="*/ 623120 w 4587876"/>
                <a:gd name="connsiteY1676" fmla="*/ 1655176 h 5864225"/>
                <a:gd name="connsiteX1677" fmla="*/ 619310 w 4587876"/>
                <a:gd name="connsiteY1677" fmla="*/ 1669144 h 5864225"/>
                <a:gd name="connsiteX1678" fmla="*/ 616771 w 4587876"/>
                <a:gd name="connsiteY1678" fmla="*/ 1680255 h 5864225"/>
                <a:gd name="connsiteX1679" fmla="*/ 616136 w 4587876"/>
                <a:gd name="connsiteY1679" fmla="*/ 1682794 h 5864225"/>
                <a:gd name="connsiteX1680" fmla="*/ 614866 w 4587876"/>
                <a:gd name="connsiteY1680" fmla="*/ 1685969 h 5864225"/>
                <a:gd name="connsiteX1681" fmla="*/ 611692 w 4587876"/>
                <a:gd name="connsiteY1681" fmla="*/ 1692318 h 5864225"/>
                <a:gd name="connsiteX1682" fmla="*/ 607248 w 4587876"/>
                <a:gd name="connsiteY1682" fmla="*/ 1700571 h 5864225"/>
                <a:gd name="connsiteX1683" fmla="*/ 601852 w 4587876"/>
                <a:gd name="connsiteY1683" fmla="*/ 1709460 h 5864225"/>
                <a:gd name="connsiteX1684" fmla="*/ 595185 w 4587876"/>
                <a:gd name="connsiteY1684" fmla="*/ 1719301 h 5864225"/>
                <a:gd name="connsiteX1685" fmla="*/ 587885 w 4587876"/>
                <a:gd name="connsiteY1685" fmla="*/ 1729777 h 5864225"/>
                <a:gd name="connsiteX1686" fmla="*/ 572648 w 4587876"/>
                <a:gd name="connsiteY1686" fmla="*/ 1751363 h 5864225"/>
                <a:gd name="connsiteX1687" fmla="*/ 556141 w 4587876"/>
                <a:gd name="connsiteY1687" fmla="*/ 1773267 h 5864225"/>
                <a:gd name="connsiteX1688" fmla="*/ 540587 w 4587876"/>
                <a:gd name="connsiteY1688" fmla="*/ 1793584 h 5864225"/>
                <a:gd name="connsiteX1689" fmla="*/ 527255 w 4587876"/>
                <a:gd name="connsiteY1689" fmla="*/ 1811044 h 5864225"/>
                <a:gd name="connsiteX1690" fmla="*/ 518049 w 4587876"/>
                <a:gd name="connsiteY1690" fmla="*/ 1824059 h 5864225"/>
                <a:gd name="connsiteX1691" fmla="*/ 494877 w 4587876"/>
                <a:gd name="connsiteY1691" fmla="*/ 1858661 h 5864225"/>
                <a:gd name="connsiteX1692" fmla="*/ 459642 w 4587876"/>
                <a:gd name="connsiteY1692" fmla="*/ 1912310 h 5864225"/>
                <a:gd name="connsiteX1693" fmla="*/ 394568 w 4587876"/>
                <a:gd name="connsiteY1693" fmla="*/ 2010719 h 5864225"/>
                <a:gd name="connsiteX1694" fmla="*/ 387585 w 4587876"/>
                <a:gd name="connsiteY1694" fmla="*/ 2020559 h 5864225"/>
                <a:gd name="connsiteX1695" fmla="*/ 380284 w 4587876"/>
                <a:gd name="connsiteY1695" fmla="*/ 2029766 h 5864225"/>
                <a:gd name="connsiteX1696" fmla="*/ 373618 w 4587876"/>
                <a:gd name="connsiteY1696" fmla="*/ 2038337 h 5864225"/>
                <a:gd name="connsiteX1697" fmla="*/ 366634 w 4587876"/>
                <a:gd name="connsiteY1697" fmla="*/ 2046273 h 5864225"/>
                <a:gd name="connsiteX1698" fmla="*/ 358064 w 4587876"/>
                <a:gd name="connsiteY1698" fmla="*/ 2044686 h 5864225"/>
                <a:gd name="connsiteX1699" fmla="*/ 349493 w 4587876"/>
                <a:gd name="connsiteY1699" fmla="*/ 2042781 h 5864225"/>
                <a:gd name="connsiteX1700" fmla="*/ 340922 w 4587876"/>
                <a:gd name="connsiteY1700" fmla="*/ 2040559 h 5864225"/>
                <a:gd name="connsiteX1701" fmla="*/ 332352 w 4587876"/>
                <a:gd name="connsiteY1701" fmla="*/ 2037702 h 5864225"/>
                <a:gd name="connsiteX1702" fmla="*/ 323781 w 4587876"/>
                <a:gd name="connsiteY1702" fmla="*/ 2035162 h 5864225"/>
                <a:gd name="connsiteX1703" fmla="*/ 314893 w 4587876"/>
                <a:gd name="connsiteY1703" fmla="*/ 2031988 h 5864225"/>
                <a:gd name="connsiteX1704" fmla="*/ 306322 w 4587876"/>
                <a:gd name="connsiteY1704" fmla="*/ 2028496 h 5864225"/>
                <a:gd name="connsiteX1705" fmla="*/ 297434 w 4587876"/>
                <a:gd name="connsiteY1705" fmla="*/ 2025004 h 5864225"/>
                <a:gd name="connsiteX1706" fmla="*/ 288546 w 4587876"/>
                <a:gd name="connsiteY1706" fmla="*/ 2021194 h 5864225"/>
                <a:gd name="connsiteX1707" fmla="*/ 279975 w 4587876"/>
                <a:gd name="connsiteY1707" fmla="*/ 2017068 h 5864225"/>
                <a:gd name="connsiteX1708" fmla="*/ 262517 w 4587876"/>
                <a:gd name="connsiteY1708" fmla="*/ 2008496 h 5864225"/>
                <a:gd name="connsiteX1709" fmla="*/ 245058 w 4587876"/>
                <a:gd name="connsiteY1709" fmla="*/ 1998973 h 5864225"/>
                <a:gd name="connsiteX1710" fmla="*/ 227916 w 4587876"/>
                <a:gd name="connsiteY1710" fmla="*/ 1989132 h 5864225"/>
                <a:gd name="connsiteX1711" fmla="*/ 210775 w 4587876"/>
                <a:gd name="connsiteY1711" fmla="*/ 1978339 h 5864225"/>
                <a:gd name="connsiteX1712" fmla="*/ 193951 w 4587876"/>
                <a:gd name="connsiteY1712" fmla="*/ 1967546 h 5864225"/>
                <a:gd name="connsiteX1713" fmla="*/ 177445 w 4587876"/>
                <a:gd name="connsiteY1713" fmla="*/ 1956435 h 5864225"/>
                <a:gd name="connsiteX1714" fmla="*/ 161573 w 4587876"/>
                <a:gd name="connsiteY1714" fmla="*/ 1945007 h 5864225"/>
                <a:gd name="connsiteX1715" fmla="*/ 146019 w 4587876"/>
                <a:gd name="connsiteY1715" fmla="*/ 1932944 h 5864225"/>
                <a:gd name="connsiteX1716" fmla="*/ 131100 w 4587876"/>
                <a:gd name="connsiteY1716" fmla="*/ 1921516 h 5864225"/>
                <a:gd name="connsiteX1717" fmla="*/ 116498 w 4587876"/>
                <a:gd name="connsiteY1717" fmla="*/ 1909770 h 5864225"/>
                <a:gd name="connsiteX1718" fmla="*/ 102531 w 4587876"/>
                <a:gd name="connsiteY1718" fmla="*/ 1898342 h 5864225"/>
                <a:gd name="connsiteX1719" fmla="*/ 92373 w 4587876"/>
                <a:gd name="connsiteY1719" fmla="*/ 1889136 h 5864225"/>
                <a:gd name="connsiteX1720" fmla="*/ 82850 w 4587876"/>
                <a:gd name="connsiteY1720" fmla="*/ 1879612 h 5864225"/>
                <a:gd name="connsiteX1721" fmla="*/ 73644 w 4587876"/>
                <a:gd name="connsiteY1721" fmla="*/ 1869771 h 5864225"/>
                <a:gd name="connsiteX1722" fmla="*/ 65074 w 4587876"/>
                <a:gd name="connsiteY1722" fmla="*/ 1859613 h 5864225"/>
                <a:gd name="connsiteX1723" fmla="*/ 56820 w 4587876"/>
                <a:gd name="connsiteY1723" fmla="*/ 1849455 h 5864225"/>
                <a:gd name="connsiteX1724" fmla="*/ 49202 w 4587876"/>
                <a:gd name="connsiteY1724" fmla="*/ 1838662 h 5864225"/>
                <a:gd name="connsiteX1725" fmla="*/ 42219 w 4587876"/>
                <a:gd name="connsiteY1725" fmla="*/ 1828186 h 5864225"/>
                <a:gd name="connsiteX1726" fmla="*/ 35870 w 4587876"/>
                <a:gd name="connsiteY1726" fmla="*/ 1817710 h 5864225"/>
                <a:gd name="connsiteX1727" fmla="*/ 29521 w 4587876"/>
                <a:gd name="connsiteY1727" fmla="*/ 1807552 h 5864225"/>
                <a:gd name="connsiteX1728" fmla="*/ 23808 w 4587876"/>
                <a:gd name="connsiteY1728" fmla="*/ 1797393 h 5864225"/>
                <a:gd name="connsiteX1729" fmla="*/ 18729 w 4587876"/>
                <a:gd name="connsiteY1729" fmla="*/ 1787235 h 5864225"/>
                <a:gd name="connsiteX1730" fmla="*/ 13967 w 4587876"/>
                <a:gd name="connsiteY1730" fmla="*/ 1778029 h 5864225"/>
                <a:gd name="connsiteX1731" fmla="*/ 6031 w 4587876"/>
                <a:gd name="connsiteY1731" fmla="*/ 1760569 h 5864225"/>
                <a:gd name="connsiteX1732" fmla="*/ 0 w 4587876"/>
                <a:gd name="connsiteY1732" fmla="*/ 1746284 h 5864225"/>
                <a:gd name="connsiteX1733" fmla="*/ 26664 w 4587876"/>
                <a:gd name="connsiteY1733" fmla="*/ 1703111 h 5864225"/>
                <a:gd name="connsiteX1734" fmla="*/ 81263 w 4587876"/>
                <a:gd name="connsiteY1734" fmla="*/ 1613273 h 5864225"/>
                <a:gd name="connsiteX1735" fmla="*/ 113958 w 4587876"/>
                <a:gd name="connsiteY1735" fmla="*/ 1560894 h 5864225"/>
                <a:gd name="connsiteX1736" fmla="*/ 146336 w 4587876"/>
                <a:gd name="connsiteY1736" fmla="*/ 1508833 h 5864225"/>
                <a:gd name="connsiteX1737" fmla="*/ 176810 w 4587876"/>
                <a:gd name="connsiteY1737" fmla="*/ 1460580 h 5864225"/>
                <a:gd name="connsiteX1738" fmla="*/ 202839 w 4587876"/>
                <a:gd name="connsiteY1738" fmla="*/ 1419947 h 5864225"/>
                <a:gd name="connsiteX1739" fmla="*/ 228551 w 4587876"/>
                <a:gd name="connsiteY1739" fmla="*/ 1380901 h 5864225"/>
                <a:gd name="connsiteX1740" fmla="*/ 256803 w 4587876"/>
                <a:gd name="connsiteY1740" fmla="*/ 1336458 h 5864225"/>
                <a:gd name="connsiteX1741" fmla="*/ 317115 w 4587876"/>
                <a:gd name="connsiteY1741" fmla="*/ 1242493 h 5864225"/>
                <a:gd name="connsiteX1742" fmla="*/ 373618 w 4587876"/>
                <a:gd name="connsiteY1742" fmla="*/ 1154243 h 5864225"/>
                <a:gd name="connsiteX1743" fmla="*/ 397108 w 4587876"/>
                <a:gd name="connsiteY1743" fmla="*/ 1118053 h 5864225"/>
                <a:gd name="connsiteX1744" fmla="*/ 416471 w 4587876"/>
                <a:gd name="connsiteY1744" fmla="*/ 1089801 h 5864225"/>
                <a:gd name="connsiteX1745" fmla="*/ 425042 w 4587876"/>
                <a:gd name="connsiteY1745" fmla="*/ 1078055 h 5864225"/>
                <a:gd name="connsiteX1746" fmla="*/ 434565 w 4587876"/>
                <a:gd name="connsiteY1746" fmla="*/ 1065992 h 5864225"/>
                <a:gd name="connsiteX1747" fmla="*/ 444723 w 4587876"/>
                <a:gd name="connsiteY1747" fmla="*/ 1054246 h 5864225"/>
                <a:gd name="connsiteX1748" fmla="*/ 455515 w 4587876"/>
                <a:gd name="connsiteY1748" fmla="*/ 1042501 h 5864225"/>
                <a:gd name="connsiteX1749" fmla="*/ 466625 w 4587876"/>
                <a:gd name="connsiteY1749" fmla="*/ 1030755 h 5864225"/>
                <a:gd name="connsiteX1750" fmla="*/ 478370 w 4587876"/>
                <a:gd name="connsiteY1750" fmla="*/ 1019327 h 5864225"/>
                <a:gd name="connsiteX1751" fmla="*/ 501226 w 4587876"/>
                <a:gd name="connsiteY1751" fmla="*/ 996788 h 5864225"/>
                <a:gd name="connsiteX1752" fmla="*/ 524081 w 4587876"/>
                <a:gd name="connsiteY1752" fmla="*/ 974884 h 5864225"/>
                <a:gd name="connsiteX1753" fmla="*/ 534873 w 4587876"/>
                <a:gd name="connsiteY1753" fmla="*/ 964409 h 5864225"/>
                <a:gd name="connsiteX1754" fmla="*/ 544714 w 4587876"/>
                <a:gd name="connsiteY1754" fmla="*/ 953933 h 5864225"/>
                <a:gd name="connsiteX1755" fmla="*/ 554237 w 4587876"/>
                <a:gd name="connsiteY1755" fmla="*/ 944092 h 5864225"/>
                <a:gd name="connsiteX1756" fmla="*/ 562807 w 4587876"/>
                <a:gd name="connsiteY1756" fmla="*/ 934568 h 5864225"/>
                <a:gd name="connsiteX1757" fmla="*/ 570108 w 4587876"/>
                <a:gd name="connsiteY1757" fmla="*/ 925045 h 5864225"/>
                <a:gd name="connsiteX1758" fmla="*/ 573600 w 4587876"/>
                <a:gd name="connsiteY1758" fmla="*/ 920918 h 5864225"/>
                <a:gd name="connsiteX1759" fmla="*/ 576457 w 4587876"/>
                <a:gd name="connsiteY1759" fmla="*/ 916156 h 5864225"/>
                <a:gd name="connsiteX1760" fmla="*/ 583758 w 4587876"/>
                <a:gd name="connsiteY1760" fmla="*/ 905998 h 5864225"/>
                <a:gd name="connsiteX1761" fmla="*/ 593281 w 4587876"/>
                <a:gd name="connsiteY1761" fmla="*/ 893300 h 5864225"/>
                <a:gd name="connsiteX1762" fmla="*/ 605026 w 4587876"/>
                <a:gd name="connsiteY1762" fmla="*/ 878697 h 5864225"/>
                <a:gd name="connsiteX1763" fmla="*/ 618993 w 4587876"/>
                <a:gd name="connsiteY1763" fmla="*/ 862190 h 5864225"/>
                <a:gd name="connsiteX1764" fmla="*/ 634547 w 4587876"/>
                <a:gd name="connsiteY1764" fmla="*/ 844096 h 5864225"/>
                <a:gd name="connsiteX1765" fmla="*/ 651371 w 4587876"/>
                <a:gd name="connsiteY1765" fmla="*/ 825366 h 5864225"/>
                <a:gd name="connsiteX1766" fmla="*/ 668830 w 4587876"/>
                <a:gd name="connsiteY1766" fmla="*/ 805367 h 5864225"/>
                <a:gd name="connsiteX1767" fmla="*/ 686606 w 4587876"/>
                <a:gd name="connsiteY1767" fmla="*/ 785685 h 5864225"/>
                <a:gd name="connsiteX1768" fmla="*/ 722793 w 4587876"/>
                <a:gd name="connsiteY1768" fmla="*/ 746639 h 5864225"/>
                <a:gd name="connsiteX1769" fmla="*/ 740252 w 4587876"/>
                <a:gd name="connsiteY1769" fmla="*/ 728227 h 5864225"/>
                <a:gd name="connsiteX1770" fmla="*/ 756758 w 4587876"/>
                <a:gd name="connsiteY1770" fmla="*/ 711085 h 5864225"/>
                <a:gd name="connsiteX1771" fmla="*/ 771995 w 4587876"/>
                <a:gd name="connsiteY1771" fmla="*/ 695847 h 5864225"/>
                <a:gd name="connsiteX1772" fmla="*/ 785645 w 4587876"/>
                <a:gd name="connsiteY1772" fmla="*/ 682197 h 5864225"/>
                <a:gd name="connsiteX1773" fmla="*/ 797390 w 4587876"/>
                <a:gd name="connsiteY1773" fmla="*/ 671086 h 5864225"/>
                <a:gd name="connsiteX1774" fmla="*/ 806913 w 4587876"/>
                <a:gd name="connsiteY1774" fmla="*/ 662832 h 5864225"/>
                <a:gd name="connsiteX1775" fmla="*/ 816118 w 4587876"/>
                <a:gd name="connsiteY1775" fmla="*/ 655214 h 5864225"/>
                <a:gd name="connsiteX1776" fmla="*/ 826594 w 4587876"/>
                <a:gd name="connsiteY1776" fmla="*/ 646643 h 5864225"/>
                <a:gd name="connsiteX1777" fmla="*/ 838973 w 4587876"/>
                <a:gd name="connsiteY1777" fmla="*/ 637119 h 5864225"/>
                <a:gd name="connsiteX1778" fmla="*/ 852623 w 4587876"/>
                <a:gd name="connsiteY1778" fmla="*/ 627278 h 5864225"/>
                <a:gd name="connsiteX1779" fmla="*/ 867542 w 4587876"/>
                <a:gd name="connsiteY1779" fmla="*/ 616168 h 5864225"/>
                <a:gd name="connsiteX1780" fmla="*/ 883096 w 4587876"/>
                <a:gd name="connsiteY1780" fmla="*/ 605374 h 5864225"/>
                <a:gd name="connsiteX1781" fmla="*/ 899603 w 4587876"/>
                <a:gd name="connsiteY1781" fmla="*/ 594264 h 5864225"/>
                <a:gd name="connsiteX1782" fmla="*/ 916427 w 4587876"/>
                <a:gd name="connsiteY1782" fmla="*/ 583153 h 5864225"/>
                <a:gd name="connsiteX1783" fmla="*/ 933568 w 4587876"/>
                <a:gd name="connsiteY1783" fmla="*/ 572042 h 5864225"/>
                <a:gd name="connsiteX1784" fmla="*/ 950710 w 4587876"/>
                <a:gd name="connsiteY1784" fmla="*/ 561249 h 5864225"/>
                <a:gd name="connsiteX1785" fmla="*/ 967851 w 4587876"/>
                <a:gd name="connsiteY1785" fmla="*/ 551408 h 5864225"/>
                <a:gd name="connsiteX1786" fmla="*/ 984675 w 4587876"/>
                <a:gd name="connsiteY1786" fmla="*/ 542202 h 5864225"/>
                <a:gd name="connsiteX1787" fmla="*/ 1000864 w 4587876"/>
                <a:gd name="connsiteY1787" fmla="*/ 533631 h 5864225"/>
                <a:gd name="connsiteX1788" fmla="*/ 1016101 w 4587876"/>
                <a:gd name="connsiteY1788" fmla="*/ 526330 h 5864225"/>
                <a:gd name="connsiteX1789" fmla="*/ 1023719 w 4587876"/>
                <a:gd name="connsiteY1789" fmla="*/ 523473 h 5864225"/>
                <a:gd name="connsiteX1790" fmla="*/ 1030385 w 4587876"/>
                <a:gd name="connsiteY1790" fmla="*/ 520298 h 5864225"/>
                <a:gd name="connsiteX1791" fmla="*/ 1037051 w 4587876"/>
                <a:gd name="connsiteY1791" fmla="*/ 517758 h 5864225"/>
                <a:gd name="connsiteX1792" fmla="*/ 1043717 w 4587876"/>
                <a:gd name="connsiteY1792" fmla="*/ 515854 h 5864225"/>
                <a:gd name="connsiteX1793" fmla="*/ 1057049 w 4587876"/>
                <a:gd name="connsiteY1793" fmla="*/ 511727 h 5864225"/>
                <a:gd name="connsiteX1794" fmla="*/ 1071334 w 4587876"/>
                <a:gd name="connsiteY1794" fmla="*/ 506965 h 5864225"/>
                <a:gd name="connsiteX1795" fmla="*/ 1086888 w 4587876"/>
                <a:gd name="connsiteY1795" fmla="*/ 501569 h 5864225"/>
                <a:gd name="connsiteX1796" fmla="*/ 1103077 w 4587876"/>
                <a:gd name="connsiteY1796" fmla="*/ 495855 h 5864225"/>
                <a:gd name="connsiteX1797" fmla="*/ 1120218 w 4587876"/>
                <a:gd name="connsiteY1797" fmla="*/ 489506 h 5864225"/>
                <a:gd name="connsiteX1798" fmla="*/ 1137677 w 4587876"/>
                <a:gd name="connsiteY1798" fmla="*/ 482522 h 5864225"/>
                <a:gd name="connsiteX1799" fmla="*/ 1155453 w 4587876"/>
                <a:gd name="connsiteY1799" fmla="*/ 475220 h 5864225"/>
                <a:gd name="connsiteX1800" fmla="*/ 1173547 w 4587876"/>
                <a:gd name="connsiteY1800" fmla="*/ 467919 h 5864225"/>
                <a:gd name="connsiteX1801" fmla="*/ 1191323 w 4587876"/>
                <a:gd name="connsiteY1801" fmla="*/ 459983 h 5864225"/>
                <a:gd name="connsiteX1802" fmla="*/ 1209099 w 4587876"/>
                <a:gd name="connsiteY1802" fmla="*/ 452364 h 5864225"/>
                <a:gd name="connsiteX1803" fmla="*/ 1226241 w 4587876"/>
                <a:gd name="connsiteY1803" fmla="*/ 444110 h 5864225"/>
                <a:gd name="connsiteX1804" fmla="*/ 1243065 w 4587876"/>
                <a:gd name="connsiteY1804" fmla="*/ 435857 h 5864225"/>
                <a:gd name="connsiteX1805" fmla="*/ 1259254 w 4587876"/>
                <a:gd name="connsiteY1805" fmla="*/ 427286 h 5864225"/>
                <a:gd name="connsiteX1806" fmla="*/ 1274173 w 4587876"/>
                <a:gd name="connsiteY1806" fmla="*/ 419032 h 5864225"/>
                <a:gd name="connsiteX1807" fmla="*/ 1287823 w 4587876"/>
                <a:gd name="connsiteY1807" fmla="*/ 410778 h 5864225"/>
                <a:gd name="connsiteX1808" fmla="*/ 1300837 w 4587876"/>
                <a:gd name="connsiteY1808" fmla="*/ 402525 h 5864225"/>
                <a:gd name="connsiteX1809" fmla="*/ 1312582 w 4587876"/>
                <a:gd name="connsiteY1809" fmla="*/ 394271 h 5864225"/>
                <a:gd name="connsiteX1810" fmla="*/ 1324010 w 4587876"/>
                <a:gd name="connsiteY1810" fmla="*/ 385382 h 5864225"/>
                <a:gd name="connsiteX1811" fmla="*/ 1335755 w 4587876"/>
                <a:gd name="connsiteY1811" fmla="*/ 376811 h 5864225"/>
                <a:gd name="connsiteX1812" fmla="*/ 1347182 w 4587876"/>
                <a:gd name="connsiteY1812" fmla="*/ 367923 h 5864225"/>
                <a:gd name="connsiteX1813" fmla="*/ 1390988 w 4587876"/>
                <a:gd name="connsiteY1813" fmla="*/ 332686 h 5864225"/>
                <a:gd name="connsiteX1814" fmla="*/ 1411304 w 4587876"/>
                <a:gd name="connsiteY1814" fmla="*/ 317131 h 5864225"/>
                <a:gd name="connsiteX1815" fmla="*/ 1421461 w 4587876"/>
                <a:gd name="connsiteY1815" fmla="*/ 309830 h 5864225"/>
                <a:gd name="connsiteX1816" fmla="*/ 1430667 w 4587876"/>
                <a:gd name="connsiteY1816" fmla="*/ 303163 h 5864225"/>
                <a:gd name="connsiteX1817" fmla="*/ 1439555 w 4587876"/>
                <a:gd name="connsiteY1817" fmla="*/ 297767 h 5864225"/>
                <a:gd name="connsiteX1818" fmla="*/ 1448443 w 4587876"/>
                <a:gd name="connsiteY1818" fmla="*/ 292688 h 5864225"/>
                <a:gd name="connsiteX1819" fmla="*/ 1456379 w 4587876"/>
                <a:gd name="connsiteY1819" fmla="*/ 288878 h 5864225"/>
                <a:gd name="connsiteX1820" fmla="*/ 1460188 w 4587876"/>
                <a:gd name="connsiteY1820" fmla="*/ 287291 h 5864225"/>
                <a:gd name="connsiteX1821" fmla="*/ 1464315 w 4587876"/>
                <a:gd name="connsiteY1821" fmla="*/ 285386 h 5864225"/>
                <a:gd name="connsiteX1822" fmla="*/ 1471616 w 4587876"/>
                <a:gd name="connsiteY1822" fmla="*/ 283164 h 5864225"/>
                <a:gd name="connsiteX1823" fmla="*/ 1479552 w 4587876"/>
                <a:gd name="connsiteY1823" fmla="*/ 281259 h 5864225"/>
                <a:gd name="connsiteX1824" fmla="*/ 1487487 w 4587876"/>
                <a:gd name="connsiteY1824" fmla="*/ 279672 h 5864225"/>
                <a:gd name="connsiteX1825" fmla="*/ 1495741 w 4587876"/>
                <a:gd name="connsiteY1825" fmla="*/ 278085 h 5864225"/>
                <a:gd name="connsiteX1826" fmla="*/ 1511930 w 4587876"/>
                <a:gd name="connsiteY1826" fmla="*/ 275545 h 5864225"/>
                <a:gd name="connsiteX1827" fmla="*/ 1527484 w 4587876"/>
                <a:gd name="connsiteY1827" fmla="*/ 273641 h 5864225"/>
                <a:gd name="connsiteX1828" fmla="*/ 1542086 w 4587876"/>
                <a:gd name="connsiteY1828" fmla="*/ 271418 h 5864225"/>
                <a:gd name="connsiteX1829" fmla="*/ 1548117 w 4587876"/>
                <a:gd name="connsiteY1829" fmla="*/ 269831 h 5864225"/>
                <a:gd name="connsiteX1830" fmla="*/ 1554148 w 4587876"/>
                <a:gd name="connsiteY1830" fmla="*/ 268244 h 5864225"/>
                <a:gd name="connsiteX1831" fmla="*/ 1559544 w 4587876"/>
                <a:gd name="connsiteY1831" fmla="*/ 266339 h 5864225"/>
                <a:gd name="connsiteX1832" fmla="*/ 1563989 w 4587876"/>
                <a:gd name="connsiteY1832" fmla="*/ 264435 h 5864225"/>
                <a:gd name="connsiteX1833" fmla="*/ 1568115 w 4587876"/>
                <a:gd name="connsiteY1833" fmla="*/ 261895 h 5864225"/>
                <a:gd name="connsiteX1834" fmla="*/ 1569702 w 4587876"/>
                <a:gd name="connsiteY1834" fmla="*/ 260308 h 5864225"/>
                <a:gd name="connsiteX1835" fmla="*/ 1570972 w 4587876"/>
                <a:gd name="connsiteY1835" fmla="*/ 258721 h 5864225"/>
                <a:gd name="connsiteX1836" fmla="*/ 1577003 w 4587876"/>
                <a:gd name="connsiteY1836" fmla="*/ 251419 h 5864225"/>
                <a:gd name="connsiteX1837" fmla="*/ 1584304 w 4587876"/>
                <a:gd name="connsiteY1837" fmla="*/ 242531 h 5864225"/>
                <a:gd name="connsiteX1838" fmla="*/ 1592875 w 4587876"/>
                <a:gd name="connsiteY1838" fmla="*/ 232690 h 5864225"/>
                <a:gd name="connsiteX1839" fmla="*/ 1597954 w 4587876"/>
                <a:gd name="connsiteY1839" fmla="*/ 227611 h 5864225"/>
                <a:gd name="connsiteX1840" fmla="*/ 1603033 w 4587876"/>
                <a:gd name="connsiteY1840" fmla="*/ 222531 h 5864225"/>
                <a:gd name="connsiteX1841" fmla="*/ 1608112 w 4587876"/>
                <a:gd name="connsiteY1841" fmla="*/ 218087 h 5864225"/>
                <a:gd name="connsiteX1842" fmla="*/ 1613825 w 4587876"/>
                <a:gd name="connsiteY1842" fmla="*/ 213325 h 5864225"/>
                <a:gd name="connsiteX1843" fmla="*/ 1619222 w 4587876"/>
                <a:gd name="connsiteY1843" fmla="*/ 209516 h 5864225"/>
                <a:gd name="connsiteX1844" fmla="*/ 1624935 w 4587876"/>
                <a:gd name="connsiteY1844" fmla="*/ 206024 h 5864225"/>
                <a:gd name="connsiteX1845" fmla="*/ 1630649 w 4587876"/>
                <a:gd name="connsiteY1845" fmla="*/ 203167 h 5864225"/>
                <a:gd name="connsiteX1846" fmla="*/ 1636046 w 4587876"/>
                <a:gd name="connsiteY1846" fmla="*/ 200945 h 5864225"/>
                <a:gd name="connsiteX1847" fmla="*/ 1639220 w 4587876"/>
                <a:gd name="connsiteY1847" fmla="*/ 199675 h 5864225"/>
                <a:gd name="connsiteX1848" fmla="*/ 1642077 w 4587876"/>
                <a:gd name="connsiteY1848" fmla="*/ 199358 h 5864225"/>
                <a:gd name="connsiteX1849" fmla="*/ 1644616 w 4587876"/>
                <a:gd name="connsiteY1849" fmla="*/ 199040 h 5864225"/>
                <a:gd name="connsiteX1850" fmla="*/ 1647791 w 4587876"/>
                <a:gd name="connsiteY1850" fmla="*/ 198723 h 5864225"/>
                <a:gd name="connsiteX1851" fmla="*/ 1658901 w 4587876"/>
                <a:gd name="connsiteY1851" fmla="*/ 198405 h 5864225"/>
                <a:gd name="connsiteX1852" fmla="*/ 1670011 w 4587876"/>
                <a:gd name="connsiteY1852" fmla="*/ 197770 h 5864225"/>
                <a:gd name="connsiteX1853" fmla="*/ 1692549 w 4587876"/>
                <a:gd name="connsiteY1853" fmla="*/ 196501 h 5864225"/>
                <a:gd name="connsiteX1854" fmla="*/ 1703976 w 4587876"/>
                <a:gd name="connsiteY1854" fmla="*/ 195866 h 5864225"/>
                <a:gd name="connsiteX1855" fmla="*/ 1715404 w 4587876"/>
                <a:gd name="connsiteY1855" fmla="*/ 196183 h 5864225"/>
                <a:gd name="connsiteX1856" fmla="*/ 1720800 w 4587876"/>
                <a:gd name="connsiteY1856" fmla="*/ 196501 h 5864225"/>
                <a:gd name="connsiteX1857" fmla="*/ 1726514 w 4587876"/>
                <a:gd name="connsiteY1857" fmla="*/ 196818 h 5864225"/>
                <a:gd name="connsiteX1858" fmla="*/ 1731910 w 4587876"/>
                <a:gd name="connsiteY1858" fmla="*/ 197770 h 5864225"/>
                <a:gd name="connsiteX1859" fmla="*/ 1737624 w 4587876"/>
                <a:gd name="connsiteY1859" fmla="*/ 198723 h 5864225"/>
                <a:gd name="connsiteX1860" fmla="*/ 1740163 w 4587876"/>
                <a:gd name="connsiteY1860" fmla="*/ 199358 h 5864225"/>
                <a:gd name="connsiteX1861" fmla="*/ 1743020 w 4587876"/>
                <a:gd name="connsiteY1861" fmla="*/ 199358 h 5864225"/>
                <a:gd name="connsiteX1862" fmla="*/ 1745242 w 4587876"/>
                <a:gd name="connsiteY1862" fmla="*/ 199358 h 5864225"/>
                <a:gd name="connsiteX1863" fmla="*/ 1747464 w 4587876"/>
                <a:gd name="connsiteY1863" fmla="*/ 199040 h 5864225"/>
                <a:gd name="connsiteX1864" fmla="*/ 1749369 w 4587876"/>
                <a:gd name="connsiteY1864" fmla="*/ 198405 h 5864225"/>
                <a:gd name="connsiteX1865" fmla="*/ 1751591 w 4587876"/>
                <a:gd name="connsiteY1865" fmla="*/ 197453 h 5864225"/>
                <a:gd name="connsiteX1866" fmla="*/ 1753178 w 4587876"/>
                <a:gd name="connsiteY1866" fmla="*/ 196501 h 5864225"/>
                <a:gd name="connsiteX1867" fmla="*/ 1755083 w 4587876"/>
                <a:gd name="connsiteY1867" fmla="*/ 195231 h 5864225"/>
                <a:gd name="connsiteX1868" fmla="*/ 1757940 w 4587876"/>
                <a:gd name="connsiteY1868" fmla="*/ 192374 h 5864225"/>
                <a:gd name="connsiteX1869" fmla="*/ 1760796 w 4587876"/>
                <a:gd name="connsiteY1869" fmla="*/ 188247 h 5864225"/>
                <a:gd name="connsiteX1870" fmla="*/ 1763336 w 4587876"/>
                <a:gd name="connsiteY1870" fmla="*/ 184438 h 5864225"/>
                <a:gd name="connsiteX1871" fmla="*/ 1765558 w 4587876"/>
                <a:gd name="connsiteY1871" fmla="*/ 179676 h 5864225"/>
                <a:gd name="connsiteX1872" fmla="*/ 1770319 w 4587876"/>
                <a:gd name="connsiteY1872" fmla="*/ 170153 h 5864225"/>
                <a:gd name="connsiteX1873" fmla="*/ 1772859 w 4587876"/>
                <a:gd name="connsiteY1873" fmla="*/ 165073 h 5864225"/>
                <a:gd name="connsiteX1874" fmla="*/ 1776033 w 4587876"/>
                <a:gd name="connsiteY1874" fmla="*/ 160312 h 5864225"/>
                <a:gd name="connsiteX1875" fmla="*/ 1778890 w 4587876"/>
                <a:gd name="connsiteY1875" fmla="*/ 155867 h 5864225"/>
                <a:gd name="connsiteX1876" fmla="*/ 1782382 w 4587876"/>
                <a:gd name="connsiteY1876" fmla="*/ 152058 h 5864225"/>
                <a:gd name="connsiteX1877" fmla="*/ 1784604 w 4587876"/>
                <a:gd name="connsiteY1877" fmla="*/ 150153 h 5864225"/>
                <a:gd name="connsiteX1878" fmla="*/ 1786508 w 4587876"/>
                <a:gd name="connsiteY1878" fmla="*/ 148566 h 5864225"/>
                <a:gd name="connsiteX1879" fmla="*/ 1788730 w 4587876"/>
                <a:gd name="connsiteY1879" fmla="*/ 146661 h 5864225"/>
                <a:gd name="connsiteX1880" fmla="*/ 1790953 w 4587876"/>
                <a:gd name="connsiteY1880" fmla="*/ 145392 h 5864225"/>
                <a:gd name="connsiteX1881" fmla="*/ 1793809 w 4587876"/>
                <a:gd name="connsiteY1881" fmla="*/ 144439 h 5864225"/>
                <a:gd name="connsiteX1882" fmla="*/ 1796349 w 4587876"/>
                <a:gd name="connsiteY1882" fmla="*/ 143487 h 5864225"/>
                <a:gd name="connsiteX1883" fmla="*/ 1799206 w 4587876"/>
                <a:gd name="connsiteY1883" fmla="*/ 142852 h 5864225"/>
                <a:gd name="connsiteX1884" fmla="*/ 1802380 w 4587876"/>
                <a:gd name="connsiteY1884" fmla="*/ 142534 h 5864225"/>
                <a:gd name="connsiteX1885" fmla="*/ 1805237 w 4587876"/>
                <a:gd name="connsiteY1885" fmla="*/ 142217 h 5864225"/>
                <a:gd name="connsiteX1886" fmla="*/ 1808094 w 4587876"/>
                <a:gd name="connsiteY1886" fmla="*/ 142217 h 5864225"/>
                <a:gd name="connsiteX1887" fmla="*/ 1814442 w 4587876"/>
                <a:gd name="connsiteY1887" fmla="*/ 142534 h 5864225"/>
                <a:gd name="connsiteX1888" fmla="*/ 1821109 w 4587876"/>
                <a:gd name="connsiteY1888" fmla="*/ 143804 h 5864225"/>
                <a:gd name="connsiteX1889" fmla="*/ 1827457 w 4587876"/>
                <a:gd name="connsiteY1889" fmla="*/ 145074 h 5864225"/>
                <a:gd name="connsiteX1890" fmla="*/ 1834123 w 4587876"/>
                <a:gd name="connsiteY1890" fmla="*/ 147296 h 5864225"/>
                <a:gd name="connsiteX1891" fmla="*/ 1840789 w 4587876"/>
                <a:gd name="connsiteY1891" fmla="*/ 149836 h 5864225"/>
                <a:gd name="connsiteX1892" fmla="*/ 1847138 w 4587876"/>
                <a:gd name="connsiteY1892" fmla="*/ 152375 h 5864225"/>
                <a:gd name="connsiteX1893" fmla="*/ 1852852 w 4587876"/>
                <a:gd name="connsiteY1893" fmla="*/ 154915 h 5864225"/>
                <a:gd name="connsiteX1894" fmla="*/ 1863962 w 4587876"/>
                <a:gd name="connsiteY1894" fmla="*/ 160629 h 5864225"/>
                <a:gd name="connsiteX1895" fmla="*/ 1872533 w 4587876"/>
                <a:gd name="connsiteY1895" fmla="*/ 165708 h 5864225"/>
                <a:gd name="connsiteX1896" fmla="*/ 1877611 w 4587876"/>
                <a:gd name="connsiteY1896" fmla="*/ 168883 h 5864225"/>
                <a:gd name="connsiteX1897" fmla="*/ 1878564 w 4587876"/>
                <a:gd name="connsiteY1897" fmla="*/ 169200 h 5864225"/>
                <a:gd name="connsiteX1898" fmla="*/ 1880151 w 4587876"/>
                <a:gd name="connsiteY1898" fmla="*/ 169518 h 5864225"/>
                <a:gd name="connsiteX1899" fmla="*/ 1881103 w 4587876"/>
                <a:gd name="connsiteY1899" fmla="*/ 169518 h 5864225"/>
                <a:gd name="connsiteX1900" fmla="*/ 1882373 w 4587876"/>
                <a:gd name="connsiteY1900" fmla="*/ 169200 h 5864225"/>
                <a:gd name="connsiteX1901" fmla="*/ 1884595 w 4587876"/>
                <a:gd name="connsiteY1901" fmla="*/ 167613 h 5864225"/>
                <a:gd name="connsiteX1902" fmla="*/ 1887452 w 4587876"/>
                <a:gd name="connsiteY1902" fmla="*/ 165073 h 5864225"/>
                <a:gd name="connsiteX1903" fmla="*/ 1890626 w 4587876"/>
                <a:gd name="connsiteY1903" fmla="*/ 161899 h 5864225"/>
                <a:gd name="connsiteX1904" fmla="*/ 1893801 w 4587876"/>
                <a:gd name="connsiteY1904" fmla="*/ 158089 h 5864225"/>
                <a:gd name="connsiteX1905" fmla="*/ 1897292 w 4587876"/>
                <a:gd name="connsiteY1905" fmla="*/ 153328 h 5864225"/>
                <a:gd name="connsiteX1906" fmla="*/ 1900784 w 4587876"/>
                <a:gd name="connsiteY1906" fmla="*/ 148249 h 5864225"/>
                <a:gd name="connsiteX1907" fmla="*/ 1908402 w 4587876"/>
                <a:gd name="connsiteY1907" fmla="*/ 135868 h 5864225"/>
                <a:gd name="connsiteX1908" fmla="*/ 1916021 w 4587876"/>
                <a:gd name="connsiteY1908" fmla="*/ 122218 h 5864225"/>
                <a:gd name="connsiteX1909" fmla="*/ 1923639 w 4587876"/>
                <a:gd name="connsiteY1909" fmla="*/ 107298 h 5864225"/>
                <a:gd name="connsiteX1910" fmla="*/ 1930940 w 4587876"/>
                <a:gd name="connsiteY1910" fmla="*/ 92060 h 5864225"/>
                <a:gd name="connsiteX1911" fmla="*/ 1935384 w 4587876"/>
                <a:gd name="connsiteY1911" fmla="*/ 84759 h 5864225"/>
                <a:gd name="connsiteX1912" fmla="*/ 1939511 w 4587876"/>
                <a:gd name="connsiteY1912" fmla="*/ 77458 h 5864225"/>
                <a:gd name="connsiteX1913" fmla="*/ 1944590 w 4587876"/>
                <a:gd name="connsiteY1913" fmla="*/ 70474 h 5864225"/>
                <a:gd name="connsiteX1914" fmla="*/ 1950303 w 4587876"/>
                <a:gd name="connsiteY1914" fmla="*/ 63807 h 5864225"/>
                <a:gd name="connsiteX1915" fmla="*/ 1955700 w 4587876"/>
                <a:gd name="connsiteY1915" fmla="*/ 57141 h 5864225"/>
                <a:gd name="connsiteX1916" fmla="*/ 1961731 w 4587876"/>
                <a:gd name="connsiteY1916" fmla="*/ 50792 h 5864225"/>
                <a:gd name="connsiteX1917" fmla="*/ 1968080 w 4587876"/>
                <a:gd name="connsiteY1917" fmla="*/ 45078 h 5864225"/>
                <a:gd name="connsiteX1918" fmla="*/ 1974428 w 4587876"/>
                <a:gd name="connsiteY1918" fmla="*/ 39681 h 5864225"/>
                <a:gd name="connsiteX1919" fmla="*/ 1981094 w 4587876"/>
                <a:gd name="connsiteY1919" fmla="*/ 34285 h 5864225"/>
                <a:gd name="connsiteX1920" fmla="*/ 1988078 w 4587876"/>
                <a:gd name="connsiteY1920" fmla="*/ 29840 h 5864225"/>
                <a:gd name="connsiteX1921" fmla="*/ 1994744 w 4587876"/>
                <a:gd name="connsiteY1921" fmla="*/ 25396 h 5864225"/>
                <a:gd name="connsiteX1922" fmla="*/ 2001727 w 4587876"/>
                <a:gd name="connsiteY1922" fmla="*/ 21904 h 5864225"/>
                <a:gd name="connsiteX1923" fmla="*/ 2008394 w 4587876"/>
                <a:gd name="connsiteY1923" fmla="*/ 18730 h 5864225"/>
                <a:gd name="connsiteX1924" fmla="*/ 2015060 w 4587876"/>
                <a:gd name="connsiteY1924" fmla="*/ 15555 h 5864225"/>
                <a:gd name="connsiteX1925" fmla="*/ 2021726 w 4587876"/>
                <a:gd name="connsiteY1925" fmla="*/ 13650 h 5864225"/>
                <a:gd name="connsiteX1926" fmla="*/ 2028074 w 4587876"/>
                <a:gd name="connsiteY1926" fmla="*/ 12063 h 5864225"/>
                <a:gd name="connsiteX1927" fmla="*/ 2034106 w 4587876"/>
                <a:gd name="connsiteY1927" fmla="*/ 10793 h 5864225"/>
                <a:gd name="connsiteX1928" fmla="*/ 2039819 w 4587876"/>
                <a:gd name="connsiteY1928" fmla="*/ 8889 h 5864225"/>
                <a:gd name="connsiteX1929" fmla="*/ 2050612 w 4587876"/>
                <a:gd name="connsiteY1929" fmla="*/ 6032 h 5864225"/>
                <a:gd name="connsiteX1930" fmla="*/ 2060770 w 4587876"/>
                <a:gd name="connsiteY1930" fmla="*/ 3175 h 5864225"/>
                <a:gd name="connsiteX1931" fmla="*/ 2066166 w 4587876"/>
                <a:gd name="connsiteY1931" fmla="*/ 1905 h 5864225"/>
                <a:gd name="connsiteX1932" fmla="*/ 2071563 w 4587876"/>
                <a:gd name="connsiteY1932" fmla="*/ 952 h 586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</a:cxnLst>
              <a:rect l="l" t="t" r="r" b="b"/>
              <a:pathLst>
                <a:path w="4587876" h="5864225">
                  <a:moveTo>
                    <a:pt x="3578543" y="825500"/>
                  </a:moveTo>
                  <a:lnTo>
                    <a:pt x="3580448" y="827405"/>
                  </a:lnTo>
                  <a:lnTo>
                    <a:pt x="3582988" y="829946"/>
                  </a:lnTo>
                  <a:lnTo>
                    <a:pt x="3591561" y="836614"/>
                  </a:lnTo>
                  <a:lnTo>
                    <a:pt x="3602673" y="845187"/>
                  </a:lnTo>
                  <a:lnTo>
                    <a:pt x="3616643" y="855348"/>
                  </a:lnTo>
                  <a:lnTo>
                    <a:pt x="3650298" y="879480"/>
                  </a:lnTo>
                  <a:lnTo>
                    <a:pt x="3688716" y="906470"/>
                  </a:lnTo>
                  <a:lnTo>
                    <a:pt x="3767456" y="961403"/>
                  </a:lnTo>
                  <a:lnTo>
                    <a:pt x="3800476" y="985217"/>
                  </a:lnTo>
                  <a:lnTo>
                    <a:pt x="3814446" y="995061"/>
                  </a:lnTo>
                  <a:lnTo>
                    <a:pt x="3825241" y="1003634"/>
                  </a:lnTo>
                  <a:lnTo>
                    <a:pt x="3874454" y="1042055"/>
                  </a:lnTo>
                  <a:lnTo>
                    <a:pt x="3931286" y="1086826"/>
                  </a:lnTo>
                  <a:lnTo>
                    <a:pt x="3958909" y="1107783"/>
                  </a:lnTo>
                  <a:lnTo>
                    <a:pt x="3982721" y="1126200"/>
                  </a:lnTo>
                  <a:lnTo>
                    <a:pt x="4001454" y="1140489"/>
                  </a:lnTo>
                  <a:lnTo>
                    <a:pt x="4008756" y="1145569"/>
                  </a:lnTo>
                  <a:lnTo>
                    <a:pt x="4013836" y="1148744"/>
                  </a:lnTo>
                  <a:lnTo>
                    <a:pt x="4017329" y="1151285"/>
                  </a:lnTo>
                  <a:lnTo>
                    <a:pt x="4020821" y="1154143"/>
                  </a:lnTo>
                  <a:lnTo>
                    <a:pt x="4023044" y="1156683"/>
                  </a:lnTo>
                  <a:lnTo>
                    <a:pt x="4024949" y="1159223"/>
                  </a:lnTo>
                  <a:lnTo>
                    <a:pt x="4026536" y="1161763"/>
                  </a:lnTo>
                  <a:lnTo>
                    <a:pt x="4027489" y="1164621"/>
                  </a:lnTo>
                  <a:lnTo>
                    <a:pt x="4028441" y="1167161"/>
                  </a:lnTo>
                  <a:lnTo>
                    <a:pt x="4028759" y="1169384"/>
                  </a:lnTo>
                  <a:lnTo>
                    <a:pt x="4028759" y="1171924"/>
                  </a:lnTo>
                  <a:lnTo>
                    <a:pt x="4028759" y="1174147"/>
                  </a:lnTo>
                  <a:lnTo>
                    <a:pt x="4028441" y="1177322"/>
                  </a:lnTo>
                  <a:lnTo>
                    <a:pt x="4027489" y="1179545"/>
                  </a:lnTo>
                  <a:lnTo>
                    <a:pt x="4027171" y="1180497"/>
                  </a:lnTo>
                  <a:lnTo>
                    <a:pt x="4028759" y="1180180"/>
                  </a:lnTo>
                  <a:lnTo>
                    <a:pt x="4032569" y="1178592"/>
                  </a:lnTo>
                  <a:lnTo>
                    <a:pt x="4037966" y="1177322"/>
                  </a:lnTo>
                  <a:lnTo>
                    <a:pt x="4041141" y="1177005"/>
                  </a:lnTo>
                  <a:lnTo>
                    <a:pt x="4044316" y="1177005"/>
                  </a:lnTo>
                  <a:lnTo>
                    <a:pt x="4047809" y="1177005"/>
                  </a:lnTo>
                  <a:lnTo>
                    <a:pt x="4050666" y="1177322"/>
                  </a:lnTo>
                  <a:lnTo>
                    <a:pt x="4054159" y="1178275"/>
                  </a:lnTo>
                  <a:lnTo>
                    <a:pt x="4056699" y="1179545"/>
                  </a:lnTo>
                  <a:lnTo>
                    <a:pt x="4059239" y="1181768"/>
                  </a:lnTo>
                  <a:lnTo>
                    <a:pt x="4060191" y="1183038"/>
                  </a:lnTo>
                  <a:lnTo>
                    <a:pt x="4061144" y="1184308"/>
                  </a:lnTo>
                  <a:lnTo>
                    <a:pt x="4062096" y="1185895"/>
                  </a:lnTo>
                  <a:lnTo>
                    <a:pt x="4063049" y="1187801"/>
                  </a:lnTo>
                  <a:lnTo>
                    <a:pt x="4063684" y="1190023"/>
                  </a:lnTo>
                  <a:lnTo>
                    <a:pt x="4064001" y="1192246"/>
                  </a:lnTo>
                  <a:lnTo>
                    <a:pt x="4064319" y="1194786"/>
                  </a:lnTo>
                  <a:lnTo>
                    <a:pt x="4064319" y="1198914"/>
                  </a:lnTo>
                  <a:lnTo>
                    <a:pt x="4063366" y="1209075"/>
                  </a:lnTo>
                  <a:lnTo>
                    <a:pt x="4061779" y="1221776"/>
                  </a:lnTo>
                  <a:lnTo>
                    <a:pt x="4059874" y="1237653"/>
                  </a:lnTo>
                  <a:lnTo>
                    <a:pt x="4057016" y="1255434"/>
                  </a:lnTo>
                  <a:lnTo>
                    <a:pt x="4054159" y="1275121"/>
                  </a:lnTo>
                  <a:lnTo>
                    <a:pt x="4046539" y="1317035"/>
                  </a:lnTo>
                  <a:lnTo>
                    <a:pt x="4037966" y="1359901"/>
                  </a:lnTo>
                  <a:lnTo>
                    <a:pt x="4033521" y="1380541"/>
                  </a:lnTo>
                  <a:lnTo>
                    <a:pt x="4029394" y="1399910"/>
                  </a:lnTo>
                  <a:lnTo>
                    <a:pt x="4024949" y="1417374"/>
                  </a:lnTo>
                  <a:lnTo>
                    <a:pt x="4021139" y="1433250"/>
                  </a:lnTo>
                  <a:lnTo>
                    <a:pt x="4017011" y="1445952"/>
                  </a:lnTo>
                  <a:lnTo>
                    <a:pt x="4013836" y="1455795"/>
                  </a:lnTo>
                  <a:lnTo>
                    <a:pt x="4010344" y="1464051"/>
                  </a:lnTo>
                  <a:lnTo>
                    <a:pt x="4006216" y="1473259"/>
                  </a:lnTo>
                  <a:lnTo>
                    <a:pt x="4001454" y="1482785"/>
                  </a:lnTo>
                  <a:lnTo>
                    <a:pt x="3996691" y="1492946"/>
                  </a:lnTo>
                  <a:lnTo>
                    <a:pt x="3985896" y="1513268"/>
                  </a:lnTo>
                  <a:lnTo>
                    <a:pt x="3974466" y="1533272"/>
                  </a:lnTo>
                  <a:lnTo>
                    <a:pt x="3963671" y="1552006"/>
                  </a:lnTo>
                  <a:lnTo>
                    <a:pt x="3953829" y="1568835"/>
                  </a:lnTo>
                  <a:lnTo>
                    <a:pt x="3940176" y="1591062"/>
                  </a:lnTo>
                  <a:lnTo>
                    <a:pt x="3938589" y="1594238"/>
                  </a:lnTo>
                  <a:lnTo>
                    <a:pt x="3937636" y="1598048"/>
                  </a:lnTo>
                  <a:lnTo>
                    <a:pt x="3936684" y="1601541"/>
                  </a:lnTo>
                  <a:lnTo>
                    <a:pt x="3936049" y="1605986"/>
                  </a:lnTo>
                  <a:lnTo>
                    <a:pt x="3936049" y="1609797"/>
                  </a:lnTo>
                  <a:lnTo>
                    <a:pt x="3936049" y="1614242"/>
                  </a:lnTo>
                  <a:lnTo>
                    <a:pt x="3936366" y="1622498"/>
                  </a:lnTo>
                  <a:lnTo>
                    <a:pt x="3937319" y="1630753"/>
                  </a:lnTo>
                  <a:lnTo>
                    <a:pt x="3938271" y="1638374"/>
                  </a:lnTo>
                  <a:lnTo>
                    <a:pt x="3938906" y="1644725"/>
                  </a:lnTo>
                  <a:lnTo>
                    <a:pt x="3938906" y="1647265"/>
                  </a:lnTo>
                  <a:lnTo>
                    <a:pt x="3938589" y="1649488"/>
                  </a:lnTo>
                  <a:lnTo>
                    <a:pt x="3938271" y="1653298"/>
                  </a:lnTo>
                  <a:lnTo>
                    <a:pt x="3937954" y="1657743"/>
                  </a:lnTo>
                  <a:lnTo>
                    <a:pt x="3937954" y="1662506"/>
                  </a:lnTo>
                  <a:lnTo>
                    <a:pt x="3938271" y="1664729"/>
                  </a:lnTo>
                  <a:lnTo>
                    <a:pt x="3938906" y="1667269"/>
                  </a:lnTo>
                  <a:lnTo>
                    <a:pt x="3939541" y="1669809"/>
                  </a:lnTo>
                  <a:lnTo>
                    <a:pt x="3940811" y="1672350"/>
                  </a:lnTo>
                  <a:lnTo>
                    <a:pt x="3942399" y="1675207"/>
                  </a:lnTo>
                  <a:lnTo>
                    <a:pt x="3944304" y="1677430"/>
                  </a:lnTo>
                  <a:lnTo>
                    <a:pt x="3946209" y="1679970"/>
                  </a:lnTo>
                  <a:lnTo>
                    <a:pt x="3948749" y="1682511"/>
                  </a:lnTo>
                  <a:lnTo>
                    <a:pt x="3951924" y="1685368"/>
                  </a:lnTo>
                  <a:lnTo>
                    <a:pt x="3955416" y="1687591"/>
                  </a:lnTo>
                  <a:lnTo>
                    <a:pt x="3959226" y="1690131"/>
                  </a:lnTo>
                  <a:lnTo>
                    <a:pt x="3962084" y="1693307"/>
                  </a:lnTo>
                  <a:lnTo>
                    <a:pt x="3964306" y="1696482"/>
                  </a:lnTo>
                  <a:lnTo>
                    <a:pt x="3966211" y="1699657"/>
                  </a:lnTo>
                  <a:lnTo>
                    <a:pt x="3968116" y="1703150"/>
                  </a:lnTo>
                  <a:lnTo>
                    <a:pt x="3969069" y="1706643"/>
                  </a:lnTo>
                  <a:lnTo>
                    <a:pt x="3969704" y="1710453"/>
                  </a:lnTo>
                  <a:lnTo>
                    <a:pt x="3970021" y="1713946"/>
                  </a:lnTo>
                  <a:lnTo>
                    <a:pt x="3970021" y="1717121"/>
                  </a:lnTo>
                  <a:lnTo>
                    <a:pt x="3969704" y="1720614"/>
                  </a:lnTo>
                  <a:lnTo>
                    <a:pt x="3969069" y="1723789"/>
                  </a:lnTo>
                  <a:lnTo>
                    <a:pt x="3968116" y="1726647"/>
                  </a:lnTo>
                  <a:lnTo>
                    <a:pt x="3966846" y="1729822"/>
                  </a:lnTo>
                  <a:lnTo>
                    <a:pt x="3965576" y="1732045"/>
                  </a:lnTo>
                  <a:lnTo>
                    <a:pt x="3963989" y="1734268"/>
                  </a:lnTo>
                  <a:lnTo>
                    <a:pt x="3962084" y="1736173"/>
                  </a:lnTo>
                  <a:lnTo>
                    <a:pt x="3960179" y="1737443"/>
                  </a:lnTo>
                  <a:lnTo>
                    <a:pt x="3957956" y="1738396"/>
                  </a:lnTo>
                  <a:lnTo>
                    <a:pt x="3955734" y="1738713"/>
                  </a:lnTo>
                  <a:lnTo>
                    <a:pt x="3953511" y="1739031"/>
                  </a:lnTo>
                  <a:lnTo>
                    <a:pt x="3948749" y="1738713"/>
                  </a:lnTo>
                  <a:lnTo>
                    <a:pt x="3944304" y="1738396"/>
                  </a:lnTo>
                  <a:lnTo>
                    <a:pt x="3939859" y="1738078"/>
                  </a:lnTo>
                  <a:lnTo>
                    <a:pt x="3938271" y="1738396"/>
                  </a:lnTo>
                  <a:lnTo>
                    <a:pt x="3936684" y="1739031"/>
                  </a:lnTo>
                  <a:lnTo>
                    <a:pt x="3935414" y="1739983"/>
                  </a:lnTo>
                  <a:lnTo>
                    <a:pt x="3934779" y="1741571"/>
                  </a:lnTo>
                  <a:lnTo>
                    <a:pt x="3934144" y="1743476"/>
                  </a:lnTo>
                  <a:lnTo>
                    <a:pt x="3933826" y="1746651"/>
                  </a:lnTo>
                  <a:lnTo>
                    <a:pt x="3934144" y="1749192"/>
                  </a:lnTo>
                  <a:lnTo>
                    <a:pt x="3935096" y="1751732"/>
                  </a:lnTo>
                  <a:lnTo>
                    <a:pt x="3936684" y="1754272"/>
                  </a:lnTo>
                  <a:lnTo>
                    <a:pt x="3938589" y="1756177"/>
                  </a:lnTo>
                  <a:lnTo>
                    <a:pt x="3940811" y="1757765"/>
                  </a:lnTo>
                  <a:lnTo>
                    <a:pt x="3943351" y="1759353"/>
                  </a:lnTo>
                  <a:lnTo>
                    <a:pt x="3949066" y="1762845"/>
                  </a:lnTo>
                  <a:lnTo>
                    <a:pt x="3955099" y="1766021"/>
                  </a:lnTo>
                  <a:lnTo>
                    <a:pt x="3957639" y="1767926"/>
                  </a:lnTo>
                  <a:lnTo>
                    <a:pt x="3960496" y="1770466"/>
                  </a:lnTo>
                  <a:lnTo>
                    <a:pt x="3962719" y="1773006"/>
                  </a:lnTo>
                  <a:lnTo>
                    <a:pt x="3964624" y="1775547"/>
                  </a:lnTo>
                  <a:lnTo>
                    <a:pt x="3966211" y="1779357"/>
                  </a:lnTo>
                  <a:lnTo>
                    <a:pt x="3966846" y="1782850"/>
                  </a:lnTo>
                  <a:lnTo>
                    <a:pt x="3968434" y="1791423"/>
                  </a:lnTo>
                  <a:lnTo>
                    <a:pt x="3969386" y="1800949"/>
                  </a:lnTo>
                  <a:lnTo>
                    <a:pt x="3970021" y="1810475"/>
                  </a:lnTo>
                  <a:lnTo>
                    <a:pt x="3970656" y="1820318"/>
                  </a:lnTo>
                  <a:lnTo>
                    <a:pt x="3970974" y="1829844"/>
                  </a:lnTo>
                  <a:lnTo>
                    <a:pt x="3970974" y="1838417"/>
                  </a:lnTo>
                  <a:lnTo>
                    <a:pt x="3970974" y="1846356"/>
                  </a:lnTo>
                  <a:lnTo>
                    <a:pt x="3970656" y="1853024"/>
                  </a:lnTo>
                  <a:lnTo>
                    <a:pt x="3970339" y="1855881"/>
                  </a:lnTo>
                  <a:lnTo>
                    <a:pt x="3970974" y="1859692"/>
                  </a:lnTo>
                  <a:lnTo>
                    <a:pt x="3971609" y="1863185"/>
                  </a:lnTo>
                  <a:lnTo>
                    <a:pt x="3972879" y="1867630"/>
                  </a:lnTo>
                  <a:lnTo>
                    <a:pt x="3976689" y="1877156"/>
                  </a:lnTo>
                  <a:lnTo>
                    <a:pt x="3981134" y="1887952"/>
                  </a:lnTo>
                  <a:lnTo>
                    <a:pt x="3991929" y="1912084"/>
                  </a:lnTo>
                  <a:lnTo>
                    <a:pt x="3997326" y="1924785"/>
                  </a:lnTo>
                  <a:lnTo>
                    <a:pt x="4002406" y="1938121"/>
                  </a:lnTo>
                  <a:lnTo>
                    <a:pt x="4010344" y="1962571"/>
                  </a:lnTo>
                  <a:lnTo>
                    <a:pt x="4014154" y="1973367"/>
                  </a:lnTo>
                  <a:lnTo>
                    <a:pt x="4017011" y="1983846"/>
                  </a:lnTo>
                  <a:lnTo>
                    <a:pt x="4019869" y="1993689"/>
                  </a:lnTo>
                  <a:lnTo>
                    <a:pt x="4020821" y="1998769"/>
                  </a:lnTo>
                  <a:lnTo>
                    <a:pt x="4021456" y="2003532"/>
                  </a:lnTo>
                  <a:lnTo>
                    <a:pt x="4022091" y="2008295"/>
                  </a:lnTo>
                  <a:lnTo>
                    <a:pt x="4022409" y="2013058"/>
                  </a:lnTo>
                  <a:lnTo>
                    <a:pt x="4022409" y="2018139"/>
                  </a:lnTo>
                  <a:lnTo>
                    <a:pt x="4022091" y="2023219"/>
                  </a:lnTo>
                  <a:lnTo>
                    <a:pt x="4022091" y="2027982"/>
                  </a:lnTo>
                  <a:lnTo>
                    <a:pt x="4022726" y="2032745"/>
                  </a:lnTo>
                  <a:lnTo>
                    <a:pt x="4023996" y="2036873"/>
                  </a:lnTo>
                  <a:lnTo>
                    <a:pt x="4025266" y="2041001"/>
                  </a:lnTo>
                  <a:lnTo>
                    <a:pt x="4027171" y="2044811"/>
                  </a:lnTo>
                  <a:lnTo>
                    <a:pt x="4029711" y="2048939"/>
                  </a:lnTo>
                  <a:lnTo>
                    <a:pt x="4034474" y="2056242"/>
                  </a:lnTo>
                  <a:lnTo>
                    <a:pt x="4039871" y="2064498"/>
                  </a:lnTo>
                  <a:lnTo>
                    <a:pt x="4042094" y="2068943"/>
                  </a:lnTo>
                  <a:lnTo>
                    <a:pt x="4044316" y="2073071"/>
                  </a:lnTo>
                  <a:lnTo>
                    <a:pt x="4046539" y="2078152"/>
                  </a:lnTo>
                  <a:lnTo>
                    <a:pt x="4048444" y="2083550"/>
                  </a:lnTo>
                  <a:lnTo>
                    <a:pt x="4049714" y="2088948"/>
                  </a:lnTo>
                  <a:lnTo>
                    <a:pt x="4050666" y="2094981"/>
                  </a:lnTo>
                  <a:lnTo>
                    <a:pt x="4051301" y="2101331"/>
                  </a:lnTo>
                  <a:lnTo>
                    <a:pt x="4052254" y="2107682"/>
                  </a:lnTo>
                  <a:lnTo>
                    <a:pt x="4053524" y="2114350"/>
                  </a:lnTo>
                  <a:lnTo>
                    <a:pt x="4055429" y="2121018"/>
                  </a:lnTo>
                  <a:lnTo>
                    <a:pt x="4058921" y="2134354"/>
                  </a:lnTo>
                  <a:lnTo>
                    <a:pt x="4063366" y="2147373"/>
                  </a:lnTo>
                  <a:lnTo>
                    <a:pt x="4070669" y="2171505"/>
                  </a:lnTo>
                  <a:lnTo>
                    <a:pt x="4073844" y="2181666"/>
                  </a:lnTo>
                  <a:lnTo>
                    <a:pt x="4074796" y="2185794"/>
                  </a:lnTo>
                  <a:lnTo>
                    <a:pt x="4075431" y="2189922"/>
                  </a:lnTo>
                  <a:lnTo>
                    <a:pt x="4076384" y="2194050"/>
                  </a:lnTo>
                  <a:lnTo>
                    <a:pt x="4077654" y="2198813"/>
                  </a:lnTo>
                  <a:lnTo>
                    <a:pt x="4081146" y="2208974"/>
                  </a:lnTo>
                  <a:lnTo>
                    <a:pt x="4084956" y="2219770"/>
                  </a:lnTo>
                  <a:lnTo>
                    <a:pt x="4089401" y="2230883"/>
                  </a:lnTo>
                  <a:lnTo>
                    <a:pt x="4097339" y="2249300"/>
                  </a:lnTo>
                  <a:lnTo>
                    <a:pt x="4100514" y="2256920"/>
                  </a:lnTo>
                  <a:lnTo>
                    <a:pt x="4109721" y="2249935"/>
                  </a:lnTo>
                  <a:lnTo>
                    <a:pt x="4130994" y="2233741"/>
                  </a:lnTo>
                  <a:lnTo>
                    <a:pt x="4144011" y="2223898"/>
                  </a:lnTo>
                  <a:lnTo>
                    <a:pt x="4156076" y="2214054"/>
                  </a:lnTo>
                  <a:lnTo>
                    <a:pt x="4167189" y="2204846"/>
                  </a:lnTo>
                  <a:lnTo>
                    <a:pt x="4175761" y="2196908"/>
                  </a:lnTo>
                  <a:lnTo>
                    <a:pt x="4182111" y="2189604"/>
                  </a:lnTo>
                  <a:lnTo>
                    <a:pt x="4190049" y="2179761"/>
                  </a:lnTo>
                  <a:lnTo>
                    <a:pt x="4198939" y="2168330"/>
                  </a:lnTo>
                  <a:lnTo>
                    <a:pt x="4207829" y="2155946"/>
                  </a:lnTo>
                  <a:lnTo>
                    <a:pt x="4226561" y="2129909"/>
                  </a:lnTo>
                  <a:lnTo>
                    <a:pt x="4243706" y="2106412"/>
                  </a:lnTo>
                  <a:lnTo>
                    <a:pt x="4240531" y="2125463"/>
                  </a:lnTo>
                  <a:lnTo>
                    <a:pt x="4237356" y="2146738"/>
                  </a:lnTo>
                  <a:lnTo>
                    <a:pt x="4234499" y="2168965"/>
                  </a:lnTo>
                  <a:lnTo>
                    <a:pt x="4233229" y="2181031"/>
                  </a:lnTo>
                  <a:lnTo>
                    <a:pt x="4232594" y="2192780"/>
                  </a:lnTo>
                  <a:lnTo>
                    <a:pt x="4231959" y="2204846"/>
                  </a:lnTo>
                  <a:lnTo>
                    <a:pt x="4231641" y="2216912"/>
                  </a:lnTo>
                  <a:lnTo>
                    <a:pt x="4231641" y="2228978"/>
                  </a:lnTo>
                  <a:lnTo>
                    <a:pt x="4231959" y="2241044"/>
                  </a:lnTo>
                  <a:lnTo>
                    <a:pt x="4232594" y="2252793"/>
                  </a:lnTo>
                  <a:lnTo>
                    <a:pt x="4233546" y="2264224"/>
                  </a:lnTo>
                  <a:lnTo>
                    <a:pt x="4235134" y="2275972"/>
                  </a:lnTo>
                  <a:lnTo>
                    <a:pt x="4237674" y="2286768"/>
                  </a:lnTo>
                  <a:lnTo>
                    <a:pt x="4239579" y="2295659"/>
                  </a:lnTo>
                  <a:lnTo>
                    <a:pt x="4241801" y="2305502"/>
                  </a:lnTo>
                  <a:lnTo>
                    <a:pt x="4247834" y="2326777"/>
                  </a:lnTo>
                  <a:lnTo>
                    <a:pt x="4255136" y="2349639"/>
                  </a:lnTo>
                  <a:lnTo>
                    <a:pt x="4263391" y="2374089"/>
                  </a:lnTo>
                  <a:lnTo>
                    <a:pt x="4272281" y="2399808"/>
                  </a:lnTo>
                  <a:lnTo>
                    <a:pt x="4281806" y="2426163"/>
                  </a:lnTo>
                  <a:lnTo>
                    <a:pt x="4291649" y="2452518"/>
                  </a:lnTo>
                  <a:lnTo>
                    <a:pt x="4301809" y="2478556"/>
                  </a:lnTo>
                  <a:lnTo>
                    <a:pt x="4311969" y="2503640"/>
                  </a:lnTo>
                  <a:lnTo>
                    <a:pt x="4322129" y="2527455"/>
                  </a:lnTo>
                  <a:lnTo>
                    <a:pt x="4331971" y="2549047"/>
                  </a:lnTo>
                  <a:lnTo>
                    <a:pt x="4341179" y="2568416"/>
                  </a:lnTo>
                  <a:lnTo>
                    <a:pt x="4349434" y="2585245"/>
                  </a:lnTo>
                  <a:lnTo>
                    <a:pt x="4356419" y="2598899"/>
                  </a:lnTo>
                  <a:lnTo>
                    <a:pt x="4359911" y="2604297"/>
                  </a:lnTo>
                  <a:lnTo>
                    <a:pt x="4362769" y="2608425"/>
                  </a:lnTo>
                  <a:lnTo>
                    <a:pt x="4365309" y="2611600"/>
                  </a:lnTo>
                  <a:lnTo>
                    <a:pt x="4367849" y="2613823"/>
                  </a:lnTo>
                  <a:lnTo>
                    <a:pt x="4368801" y="2614776"/>
                  </a:lnTo>
                  <a:lnTo>
                    <a:pt x="4369754" y="2615093"/>
                  </a:lnTo>
                  <a:lnTo>
                    <a:pt x="4371976" y="2615411"/>
                  </a:lnTo>
                  <a:lnTo>
                    <a:pt x="4374834" y="2615093"/>
                  </a:lnTo>
                  <a:lnTo>
                    <a:pt x="4377374" y="2614140"/>
                  </a:lnTo>
                  <a:lnTo>
                    <a:pt x="4380231" y="2612235"/>
                  </a:lnTo>
                  <a:lnTo>
                    <a:pt x="4383724" y="2610330"/>
                  </a:lnTo>
                  <a:lnTo>
                    <a:pt x="4386899" y="2607472"/>
                  </a:lnTo>
                  <a:lnTo>
                    <a:pt x="4390074" y="2604297"/>
                  </a:lnTo>
                  <a:lnTo>
                    <a:pt x="4393566" y="2600487"/>
                  </a:lnTo>
                  <a:lnTo>
                    <a:pt x="4397059" y="2596359"/>
                  </a:lnTo>
                  <a:lnTo>
                    <a:pt x="4404679" y="2587151"/>
                  </a:lnTo>
                  <a:lnTo>
                    <a:pt x="4412299" y="2576037"/>
                  </a:lnTo>
                  <a:lnTo>
                    <a:pt x="4420236" y="2564606"/>
                  </a:lnTo>
                  <a:lnTo>
                    <a:pt x="4428174" y="2552540"/>
                  </a:lnTo>
                  <a:lnTo>
                    <a:pt x="4435794" y="2540156"/>
                  </a:lnTo>
                  <a:lnTo>
                    <a:pt x="4450081" y="2516024"/>
                  </a:lnTo>
                  <a:lnTo>
                    <a:pt x="4463099" y="2495385"/>
                  </a:lnTo>
                  <a:lnTo>
                    <a:pt x="4468179" y="2487129"/>
                  </a:lnTo>
                  <a:lnTo>
                    <a:pt x="4472624" y="2480143"/>
                  </a:lnTo>
                  <a:lnTo>
                    <a:pt x="4483736" y="2465537"/>
                  </a:lnTo>
                  <a:lnTo>
                    <a:pt x="4499929" y="2444580"/>
                  </a:lnTo>
                  <a:lnTo>
                    <a:pt x="4538346" y="2395681"/>
                  </a:lnTo>
                  <a:lnTo>
                    <a:pt x="4587876" y="2333445"/>
                  </a:lnTo>
                  <a:lnTo>
                    <a:pt x="4587241" y="2352497"/>
                  </a:lnTo>
                  <a:lnTo>
                    <a:pt x="4586289" y="2372819"/>
                  </a:lnTo>
                  <a:lnTo>
                    <a:pt x="4584701" y="2397586"/>
                  </a:lnTo>
                  <a:lnTo>
                    <a:pt x="4583749" y="2410922"/>
                  </a:lnTo>
                  <a:lnTo>
                    <a:pt x="4582479" y="2424893"/>
                  </a:lnTo>
                  <a:lnTo>
                    <a:pt x="4580574" y="2438547"/>
                  </a:lnTo>
                  <a:lnTo>
                    <a:pt x="4578669" y="2452518"/>
                  </a:lnTo>
                  <a:lnTo>
                    <a:pt x="4576446" y="2465854"/>
                  </a:lnTo>
                  <a:lnTo>
                    <a:pt x="4574224" y="2478238"/>
                  </a:lnTo>
                  <a:lnTo>
                    <a:pt x="4571049" y="2489987"/>
                  </a:lnTo>
                  <a:lnTo>
                    <a:pt x="4567874" y="2500465"/>
                  </a:lnTo>
                  <a:lnTo>
                    <a:pt x="4563746" y="2511261"/>
                  </a:lnTo>
                  <a:lnTo>
                    <a:pt x="4558666" y="2523327"/>
                  </a:lnTo>
                  <a:lnTo>
                    <a:pt x="4552316" y="2537298"/>
                  </a:lnTo>
                  <a:lnTo>
                    <a:pt x="4545331" y="2552540"/>
                  </a:lnTo>
                  <a:lnTo>
                    <a:pt x="4529774" y="2584293"/>
                  </a:lnTo>
                  <a:lnTo>
                    <a:pt x="4513581" y="2617633"/>
                  </a:lnTo>
                  <a:lnTo>
                    <a:pt x="4483419" y="2677329"/>
                  </a:lnTo>
                  <a:lnTo>
                    <a:pt x="4473259" y="2698921"/>
                  </a:lnTo>
                  <a:lnTo>
                    <a:pt x="4469449" y="2706859"/>
                  </a:lnTo>
                  <a:lnTo>
                    <a:pt x="4467544" y="2712257"/>
                  </a:lnTo>
                  <a:lnTo>
                    <a:pt x="4466591" y="2714162"/>
                  </a:lnTo>
                  <a:lnTo>
                    <a:pt x="4465321" y="2715750"/>
                  </a:lnTo>
                  <a:lnTo>
                    <a:pt x="4463416" y="2717337"/>
                  </a:lnTo>
                  <a:lnTo>
                    <a:pt x="4460559" y="2718607"/>
                  </a:lnTo>
                  <a:lnTo>
                    <a:pt x="4457701" y="2719560"/>
                  </a:lnTo>
                  <a:lnTo>
                    <a:pt x="4454209" y="2720513"/>
                  </a:lnTo>
                  <a:lnTo>
                    <a:pt x="4450081" y="2721148"/>
                  </a:lnTo>
                  <a:lnTo>
                    <a:pt x="4446271" y="2721465"/>
                  </a:lnTo>
                  <a:lnTo>
                    <a:pt x="4437064" y="2721783"/>
                  </a:lnTo>
                  <a:lnTo>
                    <a:pt x="4426904" y="2721783"/>
                  </a:lnTo>
                  <a:lnTo>
                    <a:pt x="4416109" y="2721148"/>
                  </a:lnTo>
                  <a:lnTo>
                    <a:pt x="4404996" y="2720513"/>
                  </a:lnTo>
                  <a:lnTo>
                    <a:pt x="4394201" y="2719243"/>
                  </a:lnTo>
                  <a:lnTo>
                    <a:pt x="4384041" y="2718290"/>
                  </a:lnTo>
                  <a:lnTo>
                    <a:pt x="4365309" y="2715115"/>
                  </a:lnTo>
                  <a:lnTo>
                    <a:pt x="4352609" y="2713209"/>
                  </a:lnTo>
                  <a:lnTo>
                    <a:pt x="4347529" y="2712257"/>
                  </a:lnTo>
                  <a:lnTo>
                    <a:pt x="4338639" y="2722735"/>
                  </a:lnTo>
                  <a:lnTo>
                    <a:pt x="4328796" y="2734484"/>
                  </a:lnTo>
                  <a:lnTo>
                    <a:pt x="4316414" y="2748455"/>
                  </a:lnTo>
                  <a:lnTo>
                    <a:pt x="4302126" y="2764014"/>
                  </a:lnTo>
                  <a:lnTo>
                    <a:pt x="4294189" y="2771952"/>
                  </a:lnTo>
                  <a:lnTo>
                    <a:pt x="4286251" y="2779891"/>
                  </a:lnTo>
                  <a:lnTo>
                    <a:pt x="4277996" y="2787511"/>
                  </a:lnTo>
                  <a:lnTo>
                    <a:pt x="4270059" y="2794497"/>
                  </a:lnTo>
                  <a:lnTo>
                    <a:pt x="4262121" y="2801165"/>
                  </a:lnTo>
                  <a:lnTo>
                    <a:pt x="4254184" y="2807516"/>
                  </a:lnTo>
                  <a:lnTo>
                    <a:pt x="4237356" y="2818947"/>
                  </a:lnTo>
                  <a:lnTo>
                    <a:pt x="4218941" y="2831648"/>
                  </a:lnTo>
                  <a:lnTo>
                    <a:pt x="4199256" y="2844031"/>
                  </a:lnTo>
                  <a:lnTo>
                    <a:pt x="4180206" y="2856415"/>
                  </a:lnTo>
                  <a:lnTo>
                    <a:pt x="4145599" y="2877689"/>
                  </a:lnTo>
                  <a:lnTo>
                    <a:pt x="4132264" y="2886263"/>
                  </a:lnTo>
                  <a:lnTo>
                    <a:pt x="4122104" y="2892613"/>
                  </a:lnTo>
                  <a:lnTo>
                    <a:pt x="4112896" y="2898329"/>
                  </a:lnTo>
                  <a:lnTo>
                    <a:pt x="4100514" y="2905950"/>
                  </a:lnTo>
                  <a:lnTo>
                    <a:pt x="4085591" y="2914205"/>
                  </a:lnTo>
                  <a:lnTo>
                    <a:pt x="4069716" y="2922461"/>
                  </a:lnTo>
                  <a:lnTo>
                    <a:pt x="4061461" y="2926589"/>
                  </a:lnTo>
                  <a:lnTo>
                    <a:pt x="4053206" y="2930082"/>
                  </a:lnTo>
                  <a:lnTo>
                    <a:pt x="4045586" y="2933892"/>
                  </a:lnTo>
                  <a:lnTo>
                    <a:pt x="4037966" y="2936750"/>
                  </a:lnTo>
                  <a:lnTo>
                    <a:pt x="4030664" y="2938972"/>
                  </a:lnTo>
                  <a:lnTo>
                    <a:pt x="4023679" y="2940878"/>
                  </a:lnTo>
                  <a:lnTo>
                    <a:pt x="4017646" y="2942148"/>
                  </a:lnTo>
                  <a:lnTo>
                    <a:pt x="4012249" y="2942783"/>
                  </a:lnTo>
                  <a:lnTo>
                    <a:pt x="4009391" y="2942148"/>
                  </a:lnTo>
                  <a:lnTo>
                    <a:pt x="4006534" y="2941830"/>
                  </a:lnTo>
                  <a:lnTo>
                    <a:pt x="4003359" y="2940878"/>
                  </a:lnTo>
                  <a:lnTo>
                    <a:pt x="3999549" y="2939925"/>
                  </a:lnTo>
                  <a:lnTo>
                    <a:pt x="3991294" y="2936750"/>
                  </a:lnTo>
                  <a:lnTo>
                    <a:pt x="3982086" y="2932304"/>
                  </a:lnTo>
                  <a:lnTo>
                    <a:pt x="3972244" y="2926906"/>
                  </a:lnTo>
                  <a:lnTo>
                    <a:pt x="3961449" y="2920556"/>
                  </a:lnTo>
                  <a:lnTo>
                    <a:pt x="3949701" y="2913570"/>
                  </a:lnTo>
                  <a:lnTo>
                    <a:pt x="3937954" y="2905632"/>
                  </a:lnTo>
                  <a:lnTo>
                    <a:pt x="3925571" y="2897059"/>
                  </a:lnTo>
                  <a:lnTo>
                    <a:pt x="3912871" y="2887850"/>
                  </a:lnTo>
                  <a:lnTo>
                    <a:pt x="3900171" y="2878642"/>
                  </a:lnTo>
                  <a:lnTo>
                    <a:pt x="3887154" y="2868799"/>
                  </a:lnTo>
                  <a:lnTo>
                    <a:pt x="3874771" y="2858638"/>
                  </a:lnTo>
                  <a:lnTo>
                    <a:pt x="3862071" y="2848159"/>
                  </a:lnTo>
                  <a:lnTo>
                    <a:pt x="3850324" y="2837681"/>
                  </a:lnTo>
                  <a:lnTo>
                    <a:pt x="3838893" y="2827520"/>
                  </a:lnTo>
                  <a:lnTo>
                    <a:pt x="3832861" y="2822122"/>
                  </a:lnTo>
                  <a:lnTo>
                    <a:pt x="3826828" y="2815771"/>
                  </a:lnTo>
                  <a:lnTo>
                    <a:pt x="3820796" y="2808786"/>
                  </a:lnTo>
                  <a:lnTo>
                    <a:pt x="3814128" y="2801165"/>
                  </a:lnTo>
                  <a:lnTo>
                    <a:pt x="3807461" y="2793227"/>
                  </a:lnTo>
                  <a:lnTo>
                    <a:pt x="3800793" y="2784653"/>
                  </a:lnTo>
                  <a:lnTo>
                    <a:pt x="3786823" y="2765919"/>
                  </a:lnTo>
                  <a:lnTo>
                    <a:pt x="3772536" y="2746232"/>
                  </a:lnTo>
                  <a:lnTo>
                    <a:pt x="3757931" y="2724958"/>
                  </a:lnTo>
                  <a:lnTo>
                    <a:pt x="3743643" y="2703049"/>
                  </a:lnTo>
                  <a:lnTo>
                    <a:pt x="3729038" y="2680822"/>
                  </a:lnTo>
                  <a:lnTo>
                    <a:pt x="3715068" y="2658912"/>
                  </a:lnTo>
                  <a:lnTo>
                    <a:pt x="3701733" y="2637003"/>
                  </a:lnTo>
                  <a:lnTo>
                    <a:pt x="3677286" y="2596676"/>
                  </a:lnTo>
                  <a:lnTo>
                    <a:pt x="3657601" y="2562383"/>
                  </a:lnTo>
                  <a:lnTo>
                    <a:pt x="3643313" y="2537298"/>
                  </a:lnTo>
                  <a:lnTo>
                    <a:pt x="3617278" y="2489987"/>
                  </a:lnTo>
                  <a:lnTo>
                    <a:pt x="3585528" y="2432831"/>
                  </a:lnTo>
                  <a:lnTo>
                    <a:pt x="3570288" y="2403301"/>
                  </a:lnTo>
                  <a:lnTo>
                    <a:pt x="3555683" y="2375676"/>
                  </a:lnTo>
                  <a:lnTo>
                    <a:pt x="3543301" y="2349956"/>
                  </a:lnTo>
                  <a:lnTo>
                    <a:pt x="3537903" y="2338843"/>
                  </a:lnTo>
                  <a:lnTo>
                    <a:pt x="3533141" y="2328682"/>
                  </a:lnTo>
                  <a:lnTo>
                    <a:pt x="3510281" y="2274067"/>
                  </a:lnTo>
                  <a:lnTo>
                    <a:pt x="3495358" y="2238504"/>
                  </a:lnTo>
                  <a:lnTo>
                    <a:pt x="3487738" y="2219770"/>
                  </a:lnTo>
                  <a:lnTo>
                    <a:pt x="3480118" y="2200718"/>
                  </a:lnTo>
                  <a:lnTo>
                    <a:pt x="3472816" y="2181666"/>
                  </a:lnTo>
                  <a:lnTo>
                    <a:pt x="3466466" y="2162614"/>
                  </a:lnTo>
                  <a:lnTo>
                    <a:pt x="3460116" y="2144515"/>
                  </a:lnTo>
                  <a:lnTo>
                    <a:pt x="3454718" y="2127051"/>
                  </a:lnTo>
                  <a:lnTo>
                    <a:pt x="3450591" y="2110857"/>
                  </a:lnTo>
                  <a:lnTo>
                    <a:pt x="3449003" y="2102919"/>
                  </a:lnTo>
                  <a:lnTo>
                    <a:pt x="3447098" y="2095933"/>
                  </a:lnTo>
                  <a:lnTo>
                    <a:pt x="3446146" y="2088948"/>
                  </a:lnTo>
                  <a:lnTo>
                    <a:pt x="3445193" y="2082597"/>
                  </a:lnTo>
                  <a:lnTo>
                    <a:pt x="3444876" y="2076882"/>
                  </a:lnTo>
                  <a:lnTo>
                    <a:pt x="3444876" y="2071484"/>
                  </a:lnTo>
                  <a:lnTo>
                    <a:pt x="3426143" y="2096251"/>
                  </a:lnTo>
                  <a:lnTo>
                    <a:pt x="3406141" y="2122923"/>
                  </a:lnTo>
                  <a:lnTo>
                    <a:pt x="3381376" y="2155311"/>
                  </a:lnTo>
                  <a:lnTo>
                    <a:pt x="3354388" y="2190239"/>
                  </a:lnTo>
                  <a:lnTo>
                    <a:pt x="3326766" y="2225168"/>
                  </a:lnTo>
                  <a:lnTo>
                    <a:pt x="3313113" y="2241362"/>
                  </a:lnTo>
                  <a:lnTo>
                    <a:pt x="3300731" y="2256286"/>
                  </a:lnTo>
                  <a:lnTo>
                    <a:pt x="3288666" y="2269939"/>
                  </a:lnTo>
                  <a:lnTo>
                    <a:pt x="3277871" y="2281688"/>
                  </a:lnTo>
                  <a:lnTo>
                    <a:pt x="3268028" y="2293119"/>
                  </a:lnTo>
                  <a:lnTo>
                    <a:pt x="3257868" y="2304867"/>
                  </a:lnTo>
                  <a:lnTo>
                    <a:pt x="3247391" y="2317886"/>
                  </a:lnTo>
                  <a:lnTo>
                    <a:pt x="3237231" y="2331540"/>
                  </a:lnTo>
                  <a:lnTo>
                    <a:pt x="3227388" y="2345829"/>
                  </a:lnTo>
                  <a:lnTo>
                    <a:pt x="3217228" y="2360117"/>
                  </a:lnTo>
                  <a:lnTo>
                    <a:pt x="3207703" y="2375041"/>
                  </a:lnTo>
                  <a:lnTo>
                    <a:pt x="3197861" y="2390283"/>
                  </a:lnTo>
                  <a:lnTo>
                    <a:pt x="3188653" y="2405524"/>
                  </a:lnTo>
                  <a:lnTo>
                    <a:pt x="3179446" y="2420448"/>
                  </a:lnTo>
                  <a:lnTo>
                    <a:pt x="3162301" y="2450296"/>
                  </a:lnTo>
                  <a:lnTo>
                    <a:pt x="3146426" y="2478238"/>
                  </a:lnTo>
                  <a:lnTo>
                    <a:pt x="3132773" y="2503640"/>
                  </a:lnTo>
                  <a:lnTo>
                    <a:pt x="3126423" y="2515707"/>
                  </a:lnTo>
                  <a:lnTo>
                    <a:pt x="3121026" y="2528725"/>
                  </a:lnTo>
                  <a:lnTo>
                    <a:pt x="3115311" y="2542061"/>
                  </a:lnTo>
                  <a:lnTo>
                    <a:pt x="3109913" y="2556033"/>
                  </a:lnTo>
                  <a:lnTo>
                    <a:pt x="3104833" y="2570321"/>
                  </a:lnTo>
                  <a:lnTo>
                    <a:pt x="3099436" y="2584610"/>
                  </a:lnTo>
                  <a:lnTo>
                    <a:pt x="3089593" y="2614458"/>
                  </a:lnTo>
                  <a:lnTo>
                    <a:pt x="3080068" y="2643988"/>
                  </a:lnTo>
                  <a:lnTo>
                    <a:pt x="3070226" y="2672883"/>
                  </a:lnTo>
                  <a:lnTo>
                    <a:pt x="3065146" y="2687172"/>
                  </a:lnTo>
                  <a:lnTo>
                    <a:pt x="3060383" y="2701143"/>
                  </a:lnTo>
                  <a:lnTo>
                    <a:pt x="3054668" y="2714480"/>
                  </a:lnTo>
                  <a:lnTo>
                    <a:pt x="3049588" y="2727498"/>
                  </a:lnTo>
                  <a:lnTo>
                    <a:pt x="3024506" y="2783383"/>
                  </a:lnTo>
                  <a:lnTo>
                    <a:pt x="3010853" y="2814501"/>
                  </a:lnTo>
                  <a:lnTo>
                    <a:pt x="2996883" y="2845937"/>
                  </a:lnTo>
                  <a:lnTo>
                    <a:pt x="2984183" y="2877372"/>
                  </a:lnTo>
                  <a:lnTo>
                    <a:pt x="2972118" y="2906902"/>
                  </a:lnTo>
                  <a:lnTo>
                    <a:pt x="2961006" y="2934210"/>
                  </a:lnTo>
                  <a:lnTo>
                    <a:pt x="2952433" y="2957389"/>
                  </a:lnTo>
                  <a:lnTo>
                    <a:pt x="2944178" y="2980569"/>
                  </a:lnTo>
                  <a:lnTo>
                    <a:pt x="2934653" y="3005654"/>
                  </a:lnTo>
                  <a:lnTo>
                    <a:pt x="2924493" y="3031691"/>
                  </a:lnTo>
                  <a:lnTo>
                    <a:pt x="2914333" y="3057093"/>
                  </a:lnTo>
                  <a:lnTo>
                    <a:pt x="2904491" y="3080590"/>
                  </a:lnTo>
                  <a:lnTo>
                    <a:pt x="2895601" y="3101547"/>
                  </a:lnTo>
                  <a:lnTo>
                    <a:pt x="2887981" y="3117741"/>
                  </a:lnTo>
                  <a:lnTo>
                    <a:pt x="2885123" y="3123457"/>
                  </a:lnTo>
                  <a:lnTo>
                    <a:pt x="2882266" y="3127902"/>
                  </a:lnTo>
                  <a:lnTo>
                    <a:pt x="2881313" y="3129807"/>
                  </a:lnTo>
                  <a:lnTo>
                    <a:pt x="2880361" y="3132983"/>
                  </a:lnTo>
                  <a:lnTo>
                    <a:pt x="2879726" y="3137111"/>
                  </a:lnTo>
                  <a:lnTo>
                    <a:pt x="2879091" y="3141556"/>
                  </a:lnTo>
                  <a:lnTo>
                    <a:pt x="2878138" y="3153304"/>
                  </a:lnTo>
                  <a:lnTo>
                    <a:pt x="2877186" y="3167593"/>
                  </a:lnTo>
                  <a:lnTo>
                    <a:pt x="2876868" y="3184422"/>
                  </a:lnTo>
                  <a:lnTo>
                    <a:pt x="2876551" y="3203474"/>
                  </a:lnTo>
                  <a:lnTo>
                    <a:pt x="2876233" y="3246023"/>
                  </a:lnTo>
                  <a:lnTo>
                    <a:pt x="2875598" y="3293652"/>
                  </a:lnTo>
                  <a:lnTo>
                    <a:pt x="2874963" y="3343187"/>
                  </a:lnTo>
                  <a:lnTo>
                    <a:pt x="2874328" y="3367954"/>
                  </a:lnTo>
                  <a:lnTo>
                    <a:pt x="2873693" y="3392086"/>
                  </a:lnTo>
                  <a:lnTo>
                    <a:pt x="2872423" y="3415583"/>
                  </a:lnTo>
                  <a:lnTo>
                    <a:pt x="2870836" y="3438445"/>
                  </a:lnTo>
                  <a:lnTo>
                    <a:pt x="2862898" y="3529576"/>
                  </a:lnTo>
                  <a:lnTo>
                    <a:pt x="2859088" y="3576571"/>
                  </a:lnTo>
                  <a:lnTo>
                    <a:pt x="2855278" y="3622930"/>
                  </a:lnTo>
                  <a:lnTo>
                    <a:pt x="2852103" y="3668019"/>
                  </a:lnTo>
                  <a:lnTo>
                    <a:pt x="2849563" y="3710885"/>
                  </a:lnTo>
                  <a:lnTo>
                    <a:pt x="2848611" y="3730890"/>
                  </a:lnTo>
                  <a:lnTo>
                    <a:pt x="2847976" y="3750259"/>
                  </a:lnTo>
                  <a:lnTo>
                    <a:pt x="2847658" y="3768358"/>
                  </a:lnTo>
                  <a:lnTo>
                    <a:pt x="2847341" y="3785505"/>
                  </a:lnTo>
                  <a:lnTo>
                    <a:pt x="2847023" y="3804556"/>
                  </a:lnTo>
                  <a:lnTo>
                    <a:pt x="2846071" y="3829006"/>
                  </a:lnTo>
                  <a:lnTo>
                    <a:pt x="2844801" y="3857901"/>
                  </a:lnTo>
                  <a:lnTo>
                    <a:pt x="2842896" y="3890289"/>
                  </a:lnTo>
                  <a:lnTo>
                    <a:pt x="2838133" y="3963003"/>
                  </a:lnTo>
                  <a:lnTo>
                    <a:pt x="2832736" y="4039845"/>
                  </a:lnTo>
                  <a:lnTo>
                    <a:pt x="2827021" y="4115100"/>
                  </a:lnTo>
                  <a:lnTo>
                    <a:pt x="2821306" y="4181146"/>
                  </a:lnTo>
                  <a:lnTo>
                    <a:pt x="2817178" y="4231950"/>
                  </a:lnTo>
                  <a:lnTo>
                    <a:pt x="2814003" y="4260845"/>
                  </a:lnTo>
                  <a:lnTo>
                    <a:pt x="2812733" y="4268466"/>
                  </a:lnTo>
                  <a:lnTo>
                    <a:pt x="2811463" y="4276087"/>
                  </a:lnTo>
                  <a:lnTo>
                    <a:pt x="2809558" y="4283072"/>
                  </a:lnTo>
                  <a:lnTo>
                    <a:pt x="2807336" y="4289740"/>
                  </a:lnTo>
                  <a:lnTo>
                    <a:pt x="2804796" y="4295773"/>
                  </a:lnTo>
                  <a:lnTo>
                    <a:pt x="2802256" y="4301489"/>
                  </a:lnTo>
                  <a:lnTo>
                    <a:pt x="2799716" y="4306887"/>
                  </a:lnTo>
                  <a:lnTo>
                    <a:pt x="2797176" y="4311015"/>
                  </a:lnTo>
                  <a:lnTo>
                    <a:pt x="2794636" y="4314508"/>
                  </a:lnTo>
                  <a:lnTo>
                    <a:pt x="2792413" y="4317048"/>
                  </a:lnTo>
                  <a:lnTo>
                    <a:pt x="2790191" y="4318636"/>
                  </a:lnTo>
                  <a:lnTo>
                    <a:pt x="2788921" y="4319271"/>
                  </a:lnTo>
                  <a:lnTo>
                    <a:pt x="2787968" y="4319588"/>
                  </a:lnTo>
                  <a:lnTo>
                    <a:pt x="2787016" y="4319588"/>
                  </a:lnTo>
                  <a:lnTo>
                    <a:pt x="2786381" y="4319271"/>
                  </a:lnTo>
                  <a:lnTo>
                    <a:pt x="2785746" y="4318636"/>
                  </a:lnTo>
                  <a:lnTo>
                    <a:pt x="2785111" y="4317683"/>
                  </a:lnTo>
                  <a:lnTo>
                    <a:pt x="2784793" y="4316413"/>
                  </a:lnTo>
                  <a:lnTo>
                    <a:pt x="2784476" y="4315143"/>
                  </a:lnTo>
                  <a:lnTo>
                    <a:pt x="2784158" y="4311015"/>
                  </a:lnTo>
                  <a:lnTo>
                    <a:pt x="2784793" y="4271959"/>
                  </a:lnTo>
                  <a:lnTo>
                    <a:pt x="2785746" y="4208135"/>
                  </a:lnTo>
                  <a:lnTo>
                    <a:pt x="2786063" y="4173842"/>
                  </a:lnTo>
                  <a:lnTo>
                    <a:pt x="2786063" y="4142725"/>
                  </a:lnTo>
                  <a:lnTo>
                    <a:pt x="2785746" y="4128753"/>
                  </a:lnTo>
                  <a:lnTo>
                    <a:pt x="2785428" y="4116687"/>
                  </a:lnTo>
                  <a:lnTo>
                    <a:pt x="2784793" y="4106844"/>
                  </a:lnTo>
                  <a:lnTo>
                    <a:pt x="2784158" y="4099223"/>
                  </a:lnTo>
                  <a:lnTo>
                    <a:pt x="2779078" y="4068423"/>
                  </a:lnTo>
                  <a:lnTo>
                    <a:pt x="2773363" y="4030319"/>
                  </a:lnTo>
                  <a:lnTo>
                    <a:pt x="2770506" y="4009045"/>
                  </a:lnTo>
                  <a:lnTo>
                    <a:pt x="2767966" y="3987453"/>
                  </a:lnTo>
                  <a:lnTo>
                    <a:pt x="2765743" y="3965226"/>
                  </a:lnTo>
                  <a:lnTo>
                    <a:pt x="2764156" y="3943951"/>
                  </a:lnTo>
                  <a:lnTo>
                    <a:pt x="2761298" y="3899180"/>
                  </a:lnTo>
                  <a:lnTo>
                    <a:pt x="2760028" y="3876000"/>
                  </a:lnTo>
                  <a:lnTo>
                    <a:pt x="2758123" y="3853456"/>
                  </a:lnTo>
                  <a:lnTo>
                    <a:pt x="2756853" y="3842977"/>
                  </a:lnTo>
                  <a:lnTo>
                    <a:pt x="2755266" y="3832499"/>
                  </a:lnTo>
                  <a:lnTo>
                    <a:pt x="2753361" y="3822655"/>
                  </a:lnTo>
                  <a:lnTo>
                    <a:pt x="2751456" y="3813447"/>
                  </a:lnTo>
                  <a:lnTo>
                    <a:pt x="2749233" y="3804874"/>
                  </a:lnTo>
                  <a:lnTo>
                    <a:pt x="2747011" y="3796936"/>
                  </a:lnTo>
                  <a:lnTo>
                    <a:pt x="2743836" y="3789632"/>
                  </a:lnTo>
                  <a:lnTo>
                    <a:pt x="2742248" y="3786775"/>
                  </a:lnTo>
                  <a:lnTo>
                    <a:pt x="2740661" y="3783599"/>
                  </a:lnTo>
                  <a:lnTo>
                    <a:pt x="2733993" y="3772168"/>
                  </a:lnTo>
                  <a:lnTo>
                    <a:pt x="2727643" y="3760420"/>
                  </a:lnTo>
                  <a:lnTo>
                    <a:pt x="2722246" y="3748671"/>
                  </a:lnTo>
                  <a:lnTo>
                    <a:pt x="2717166" y="3736923"/>
                  </a:lnTo>
                  <a:lnTo>
                    <a:pt x="2713038" y="3726127"/>
                  </a:lnTo>
                  <a:lnTo>
                    <a:pt x="2711451" y="3720411"/>
                  </a:lnTo>
                  <a:lnTo>
                    <a:pt x="2709863" y="3715331"/>
                  </a:lnTo>
                  <a:lnTo>
                    <a:pt x="2708593" y="3710250"/>
                  </a:lnTo>
                  <a:lnTo>
                    <a:pt x="2707958" y="3705487"/>
                  </a:lnTo>
                  <a:lnTo>
                    <a:pt x="2707323" y="3701042"/>
                  </a:lnTo>
                  <a:lnTo>
                    <a:pt x="2707323" y="3696596"/>
                  </a:lnTo>
                  <a:lnTo>
                    <a:pt x="2706688" y="3692469"/>
                  </a:lnTo>
                  <a:lnTo>
                    <a:pt x="2705736" y="3686753"/>
                  </a:lnTo>
                  <a:lnTo>
                    <a:pt x="2703831" y="3680720"/>
                  </a:lnTo>
                  <a:lnTo>
                    <a:pt x="2700973" y="3674052"/>
                  </a:lnTo>
                  <a:lnTo>
                    <a:pt x="2697798" y="3666749"/>
                  </a:lnTo>
                  <a:lnTo>
                    <a:pt x="2694623" y="3659128"/>
                  </a:lnTo>
                  <a:lnTo>
                    <a:pt x="2690496" y="3651507"/>
                  </a:lnTo>
                  <a:lnTo>
                    <a:pt x="2686368" y="3643887"/>
                  </a:lnTo>
                  <a:lnTo>
                    <a:pt x="2681923" y="3636266"/>
                  </a:lnTo>
                  <a:lnTo>
                    <a:pt x="2677478" y="3628963"/>
                  </a:lnTo>
                  <a:lnTo>
                    <a:pt x="2673033" y="3621977"/>
                  </a:lnTo>
                  <a:lnTo>
                    <a:pt x="2668588" y="3615627"/>
                  </a:lnTo>
                  <a:lnTo>
                    <a:pt x="2664461" y="3609911"/>
                  </a:lnTo>
                  <a:lnTo>
                    <a:pt x="2660651" y="3605148"/>
                  </a:lnTo>
                  <a:lnTo>
                    <a:pt x="2656841" y="3601020"/>
                  </a:lnTo>
                  <a:lnTo>
                    <a:pt x="2653983" y="3598480"/>
                  </a:lnTo>
                  <a:lnTo>
                    <a:pt x="2651126" y="3596257"/>
                  </a:lnTo>
                  <a:lnTo>
                    <a:pt x="2647951" y="3594670"/>
                  </a:lnTo>
                  <a:lnTo>
                    <a:pt x="2642553" y="3591812"/>
                  </a:lnTo>
                  <a:lnTo>
                    <a:pt x="2631123" y="3587684"/>
                  </a:lnTo>
                  <a:lnTo>
                    <a:pt x="2628901" y="3586731"/>
                  </a:lnTo>
                  <a:lnTo>
                    <a:pt x="2626678" y="3585779"/>
                  </a:lnTo>
                  <a:lnTo>
                    <a:pt x="2624773" y="3584191"/>
                  </a:lnTo>
                  <a:lnTo>
                    <a:pt x="2622868" y="3582604"/>
                  </a:lnTo>
                  <a:lnTo>
                    <a:pt x="2621281" y="3580698"/>
                  </a:lnTo>
                  <a:lnTo>
                    <a:pt x="2620328" y="3578793"/>
                  </a:lnTo>
                  <a:lnTo>
                    <a:pt x="2619376" y="3576253"/>
                  </a:lnTo>
                  <a:lnTo>
                    <a:pt x="2618741" y="3573395"/>
                  </a:lnTo>
                  <a:lnTo>
                    <a:pt x="2617471" y="3557201"/>
                  </a:lnTo>
                  <a:lnTo>
                    <a:pt x="2616201" y="3548310"/>
                  </a:lnTo>
                  <a:lnTo>
                    <a:pt x="2614613" y="3539737"/>
                  </a:lnTo>
                  <a:lnTo>
                    <a:pt x="2668271" y="3471468"/>
                  </a:lnTo>
                  <a:lnTo>
                    <a:pt x="2695576" y="3437493"/>
                  </a:lnTo>
                  <a:lnTo>
                    <a:pt x="2706053" y="3423839"/>
                  </a:lnTo>
                  <a:lnTo>
                    <a:pt x="2713991" y="3414313"/>
                  </a:lnTo>
                  <a:lnTo>
                    <a:pt x="2722246" y="3405105"/>
                  </a:lnTo>
                  <a:lnTo>
                    <a:pt x="2730501" y="3395579"/>
                  </a:lnTo>
                  <a:lnTo>
                    <a:pt x="2734628" y="3390499"/>
                  </a:lnTo>
                  <a:lnTo>
                    <a:pt x="2738756" y="3385418"/>
                  </a:lnTo>
                  <a:lnTo>
                    <a:pt x="2742566" y="3379703"/>
                  </a:lnTo>
                  <a:lnTo>
                    <a:pt x="2746693" y="3373670"/>
                  </a:lnTo>
                  <a:lnTo>
                    <a:pt x="2750186" y="3367319"/>
                  </a:lnTo>
                  <a:lnTo>
                    <a:pt x="2753361" y="3360651"/>
                  </a:lnTo>
                  <a:lnTo>
                    <a:pt x="2756853" y="3353348"/>
                  </a:lnTo>
                  <a:lnTo>
                    <a:pt x="2759711" y="3345409"/>
                  </a:lnTo>
                  <a:lnTo>
                    <a:pt x="2762251" y="3336836"/>
                  </a:lnTo>
                  <a:lnTo>
                    <a:pt x="2764791" y="3327628"/>
                  </a:lnTo>
                  <a:lnTo>
                    <a:pt x="2766378" y="3317784"/>
                  </a:lnTo>
                  <a:lnTo>
                    <a:pt x="2767648" y="3306671"/>
                  </a:lnTo>
                  <a:lnTo>
                    <a:pt x="2768918" y="3292065"/>
                  </a:lnTo>
                  <a:lnTo>
                    <a:pt x="2770506" y="3271108"/>
                  </a:lnTo>
                  <a:lnTo>
                    <a:pt x="2774633" y="3212682"/>
                  </a:lnTo>
                  <a:lnTo>
                    <a:pt x="2779078" y="3136158"/>
                  </a:lnTo>
                  <a:lnTo>
                    <a:pt x="2783523" y="3046932"/>
                  </a:lnTo>
                  <a:lnTo>
                    <a:pt x="2785746" y="2998350"/>
                  </a:lnTo>
                  <a:lnTo>
                    <a:pt x="2787651" y="2948816"/>
                  </a:lnTo>
                  <a:lnTo>
                    <a:pt x="2789556" y="2898329"/>
                  </a:lnTo>
                  <a:lnTo>
                    <a:pt x="2790826" y="2848159"/>
                  </a:lnTo>
                  <a:lnTo>
                    <a:pt x="2792096" y="2797990"/>
                  </a:lnTo>
                  <a:lnTo>
                    <a:pt x="2792731" y="2748773"/>
                  </a:lnTo>
                  <a:lnTo>
                    <a:pt x="2793048" y="2701143"/>
                  </a:lnTo>
                  <a:lnTo>
                    <a:pt x="2792731" y="2656054"/>
                  </a:lnTo>
                  <a:lnTo>
                    <a:pt x="2792096" y="2565559"/>
                  </a:lnTo>
                  <a:lnTo>
                    <a:pt x="2792096" y="2472523"/>
                  </a:lnTo>
                  <a:lnTo>
                    <a:pt x="2792413" y="2381709"/>
                  </a:lnTo>
                  <a:lnTo>
                    <a:pt x="2793048" y="2297247"/>
                  </a:lnTo>
                  <a:lnTo>
                    <a:pt x="2794636" y="2165790"/>
                  </a:lnTo>
                  <a:lnTo>
                    <a:pt x="2795271" y="2114032"/>
                  </a:lnTo>
                  <a:lnTo>
                    <a:pt x="2805748" y="2107047"/>
                  </a:lnTo>
                  <a:lnTo>
                    <a:pt x="2817178" y="2099426"/>
                  </a:lnTo>
                  <a:lnTo>
                    <a:pt x="2830196" y="2090535"/>
                  </a:lnTo>
                  <a:lnTo>
                    <a:pt x="2843848" y="2080692"/>
                  </a:lnTo>
                  <a:lnTo>
                    <a:pt x="2850516" y="2075929"/>
                  </a:lnTo>
                  <a:lnTo>
                    <a:pt x="2856548" y="2070849"/>
                  </a:lnTo>
                  <a:lnTo>
                    <a:pt x="2861946" y="2066086"/>
                  </a:lnTo>
                  <a:lnTo>
                    <a:pt x="2866391" y="2061640"/>
                  </a:lnTo>
                  <a:lnTo>
                    <a:pt x="2870518" y="2057830"/>
                  </a:lnTo>
                  <a:lnTo>
                    <a:pt x="2872741" y="2054019"/>
                  </a:lnTo>
                  <a:lnTo>
                    <a:pt x="2874011" y="2051479"/>
                  </a:lnTo>
                  <a:lnTo>
                    <a:pt x="2875598" y="2047351"/>
                  </a:lnTo>
                  <a:lnTo>
                    <a:pt x="2880043" y="2034650"/>
                  </a:lnTo>
                  <a:lnTo>
                    <a:pt x="2886076" y="2016551"/>
                  </a:lnTo>
                  <a:lnTo>
                    <a:pt x="2892743" y="1993371"/>
                  </a:lnTo>
                  <a:lnTo>
                    <a:pt x="2909888" y="1936534"/>
                  </a:lnTo>
                  <a:lnTo>
                    <a:pt x="2929573" y="1869218"/>
                  </a:lnTo>
                  <a:lnTo>
                    <a:pt x="2970213" y="1726012"/>
                  </a:lnTo>
                  <a:lnTo>
                    <a:pt x="3002916" y="1611067"/>
                  </a:lnTo>
                  <a:lnTo>
                    <a:pt x="3009901" y="1588522"/>
                  </a:lnTo>
                  <a:lnTo>
                    <a:pt x="3017838" y="1563755"/>
                  </a:lnTo>
                  <a:lnTo>
                    <a:pt x="3027046" y="1537717"/>
                  </a:lnTo>
                  <a:lnTo>
                    <a:pt x="3036888" y="1510410"/>
                  </a:lnTo>
                  <a:lnTo>
                    <a:pt x="3047366" y="1482150"/>
                  </a:lnTo>
                  <a:lnTo>
                    <a:pt x="3058796" y="1453890"/>
                  </a:lnTo>
                  <a:lnTo>
                    <a:pt x="3081021" y="1398005"/>
                  </a:lnTo>
                  <a:lnTo>
                    <a:pt x="3121661" y="1297666"/>
                  </a:lnTo>
                  <a:lnTo>
                    <a:pt x="3136583" y="1259880"/>
                  </a:lnTo>
                  <a:lnTo>
                    <a:pt x="3141981" y="1245273"/>
                  </a:lnTo>
                  <a:lnTo>
                    <a:pt x="3145791" y="1234477"/>
                  </a:lnTo>
                  <a:lnTo>
                    <a:pt x="3152458" y="1211615"/>
                  </a:lnTo>
                  <a:lnTo>
                    <a:pt x="3160713" y="1182720"/>
                  </a:lnTo>
                  <a:lnTo>
                    <a:pt x="3179763" y="1116357"/>
                  </a:lnTo>
                  <a:lnTo>
                    <a:pt x="3201988" y="1035387"/>
                  </a:lnTo>
                  <a:lnTo>
                    <a:pt x="3205798" y="1037927"/>
                  </a:lnTo>
                  <a:lnTo>
                    <a:pt x="3215641" y="1045230"/>
                  </a:lnTo>
                  <a:lnTo>
                    <a:pt x="3222626" y="1050311"/>
                  </a:lnTo>
                  <a:lnTo>
                    <a:pt x="3231198" y="1055391"/>
                  </a:lnTo>
                  <a:lnTo>
                    <a:pt x="3240723" y="1061107"/>
                  </a:lnTo>
                  <a:lnTo>
                    <a:pt x="3251518" y="1066822"/>
                  </a:lnTo>
                  <a:lnTo>
                    <a:pt x="3263266" y="1072538"/>
                  </a:lnTo>
                  <a:lnTo>
                    <a:pt x="3275966" y="1077936"/>
                  </a:lnTo>
                  <a:lnTo>
                    <a:pt x="3282316" y="1080476"/>
                  </a:lnTo>
                  <a:lnTo>
                    <a:pt x="3289301" y="1082699"/>
                  </a:lnTo>
                  <a:lnTo>
                    <a:pt x="3296286" y="1085239"/>
                  </a:lnTo>
                  <a:lnTo>
                    <a:pt x="3303588" y="1087144"/>
                  </a:lnTo>
                  <a:lnTo>
                    <a:pt x="3310891" y="1088732"/>
                  </a:lnTo>
                  <a:lnTo>
                    <a:pt x="3318193" y="1090319"/>
                  </a:lnTo>
                  <a:lnTo>
                    <a:pt x="3325496" y="1091589"/>
                  </a:lnTo>
                  <a:lnTo>
                    <a:pt x="3333116" y="1092542"/>
                  </a:lnTo>
                  <a:lnTo>
                    <a:pt x="3341053" y="1092860"/>
                  </a:lnTo>
                  <a:lnTo>
                    <a:pt x="3348991" y="1093495"/>
                  </a:lnTo>
                  <a:lnTo>
                    <a:pt x="3356611" y="1093495"/>
                  </a:lnTo>
                  <a:lnTo>
                    <a:pt x="3364866" y="1092542"/>
                  </a:lnTo>
                  <a:lnTo>
                    <a:pt x="3372486" y="1091907"/>
                  </a:lnTo>
                  <a:lnTo>
                    <a:pt x="3379788" y="1090637"/>
                  </a:lnTo>
                  <a:lnTo>
                    <a:pt x="3386456" y="1089049"/>
                  </a:lnTo>
                  <a:lnTo>
                    <a:pt x="3392806" y="1087144"/>
                  </a:lnTo>
                  <a:lnTo>
                    <a:pt x="3398838" y="1084921"/>
                  </a:lnTo>
                  <a:lnTo>
                    <a:pt x="3404553" y="1082064"/>
                  </a:lnTo>
                  <a:lnTo>
                    <a:pt x="3409316" y="1079523"/>
                  </a:lnTo>
                  <a:lnTo>
                    <a:pt x="3414396" y="1076348"/>
                  </a:lnTo>
                  <a:lnTo>
                    <a:pt x="3418523" y="1072855"/>
                  </a:lnTo>
                  <a:lnTo>
                    <a:pt x="3422968" y="1069680"/>
                  </a:lnTo>
                  <a:lnTo>
                    <a:pt x="3426461" y="1065870"/>
                  </a:lnTo>
                  <a:lnTo>
                    <a:pt x="3429953" y="1062377"/>
                  </a:lnTo>
                  <a:lnTo>
                    <a:pt x="3433446" y="1058566"/>
                  </a:lnTo>
                  <a:lnTo>
                    <a:pt x="3436303" y="1054756"/>
                  </a:lnTo>
                  <a:lnTo>
                    <a:pt x="3442018" y="1046818"/>
                  </a:lnTo>
                  <a:lnTo>
                    <a:pt x="3446463" y="1038880"/>
                  </a:lnTo>
                  <a:lnTo>
                    <a:pt x="3450591" y="1031259"/>
                  </a:lnTo>
                  <a:lnTo>
                    <a:pt x="3457893" y="1017923"/>
                  </a:lnTo>
                  <a:lnTo>
                    <a:pt x="3461068" y="1012207"/>
                  </a:lnTo>
                  <a:lnTo>
                    <a:pt x="3462656" y="1009984"/>
                  </a:lnTo>
                  <a:lnTo>
                    <a:pt x="3464561" y="1007762"/>
                  </a:lnTo>
                  <a:lnTo>
                    <a:pt x="3466466" y="1005856"/>
                  </a:lnTo>
                  <a:lnTo>
                    <a:pt x="3468371" y="1004269"/>
                  </a:lnTo>
                  <a:lnTo>
                    <a:pt x="3469958" y="1003316"/>
                  </a:lnTo>
                  <a:lnTo>
                    <a:pt x="3472181" y="1002681"/>
                  </a:lnTo>
                  <a:lnTo>
                    <a:pt x="3474403" y="1002046"/>
                  </a:lnTo>
                  <a:lnTo>
                    <a:pt x="3476626" y="1001094"/>
                  </a:lnTo>
                  <a:lnTo>
                    <a:pt x="3479166" y="999506"/>
                  </a:lnTo>
                  <a:lnTo>
                    <a:pt x="3481706" y="997918"/>
                  </a:lnTo>
                  <a:lnTo>
                    <a:pt x="3487103" y="993155"/>
                  </a:lnTo>
                  <a:lnTo>
                    <a:pt x="3492818" y="987122"/>
                  </a:lnTo>
                  <a:lnTo>
                    <a:pt x="3498533" y="980454"/>
                  </a:lnTo>
                  <a:lnTo>
                    <a:pt x="3504566" y="972516"/>
                  </a:lnTo>
                  <a:lnTo>
                    <a:pt x="3510598" y="964260"/>
                  </a:lnTo>
                  <a:lnTo>
                    <a:pt x="3516313" y="955370"/>
                  </a:lnTo>
                  <a:lnTo>
                    <a:pt x="3522028" y="946161"/>
                  </a:lnTo>
                  <a:lnTo>
                    <a:pt x="3527426" y="936318"/>
                  </a:lnTo>
                  <a:lnTo>
                    <a:pt x="3532188" y="926792"/>
                  </a:lnTo>
                  <a:lnTo>
                    <a:pt x="3536951" y="917584"/>
                  </a:lnTo>
                  <a:lnTo>
                    <a:pt x="3540443" y="908375"/>
                  </a:lnTo>
                  <a:lnTo>
                    <a:pt x="3543936" y="899802"/>
                  </a:lnTo>
                  <a:lnTo>
                    <a:pt x="3546158" y="891864"/>
                  </a:lnTo>
                  <a:lnTo>
                    <a:pt x="3547428" y="885196"/>
                  </a:lnTo>
                  <a:lnTo>
                    <a:pt x="3549016" y="875670"/>
                  </a:lnTo>
                  <a:lnTo>
                    <a:pt x="3550603" y="866461"/>
                  </a:lnTo>
                  <a:lnTo>
                    <a:pt x="3553461" y="857571"/>
                  </a:lnTo>
                  <a:lnTo>
                    <a:pt x="3554731" y="853443"/>
                  </a:lnTo>
                  <a:lnTo>
                    <a:pt x="3556318" y="849315"/>
                  </a:lnTo>
                  <a:lnTo>
                    <a:pt x="3558223" y="845504"/>
                  </a:lnTo>
                  <a:lnTo>
                    <a:pt x="3560446" y="842012"/>
                  </a:lnTo>
                  <a:lnTo>
                    <a:pt x="3562668" y="838201"/>
                  </a:lnTo>
                  <a:lnTo>
                    <a:pt x="3565208" y="835344"/>
                  </a:lnTo>
                  <a:lnTo>
                    <a:pt x="3568066" y="832168"/>
                  </a:lnTo>
                  <a:lnTo>
                    <a:pt x="3571241" y="829628"/>
                  </a:lnTo>
                  <a:lnTo>
                    <a:pt x="3574416" y="827405"/>
                  </a:lnTo>
                  <a:close/>
                  <a:moveTo>
                    <a:pt x="2076641" y="0"/>
                  </a:moveTo>
                  <a:lnTo>
                    <a:pt x="2082355" y="0"/>
                  </a:lnTo>
                  <a:lnTo>
                    <a:pt x="2088386" y="318"/>
                  </a:lnTo>
                  <a:lnTo>
                    <a:pt x="2094418" y="1270"/>
                  </a:lnTo>
                  <a:lnTo>
                    <a:pt x="2101401" y="2857"/>
                  </a:lnTo>
                  <a:lnTo>
                    <a:pt x="2108702" y="5079"/>
                  </a:lnTo>
                  <a:lnTo>
                    <a:pt x="2116320" y="7936"/>
                  </a:lnTo>
                  <a:lnTo>
                    <a:pt x="2124891" y="12063"/>
                  </a:lnTo>
                  <a:lnTo>
                    <a:pt x="2157269" y="27936"/>
                  </a:lnTo>
                  <a:lnTo>
                    <a:pt x="2185203" y="41268"/>
                  </a:lnTo>
                  <a:lnTo>
                    <a:pt x="2211550" y="53331"/>
                  </a:lnTo>
                  <a:lnTo>
                    <a:pt x="2238214" y="65394"/>
                  </a:lnTo>
                  <a:lnTo>
                    <a:pt x="2245833" y="68886"/>
                  </a:lnTo>
                  <a:lnTo>
                    <a:pt x="2254086" y="73013"/>
                  </a:lnTo>
                  <a:lnTo>
                    <a:pt x="2273132" y="83172"/>
                  </a:lnTo>
                  <a:lnTo>
                    <a:pt x="2316938" y="107298"/>
                  </a:lnTo>
                  <a:lnTo>
                    <a:pt x="2339793" y="119361"/>
                  </a:lnTo>
                  <a:lnTo>
                    <a:pt x="2361695" y="131106"/>
                  </a:lnTo>
                  <a:lnTo>
                    <a:pt x="2381376" y="141265"/>
                  </a:lnTo>
                  <a:lnTo>
                    <a:pt x="2390264" y="145392"/>
                  </a:lnTo>
                  <a:lnTo>
                    <a:pt x="2398200" y="148883"/>
                  </a:lnTo>
                  <a:lnTo>
                    <a:pt x="2417246" y="156185"/>
                  </a:lnTo>
                  <a:lnTo>
                    <a:pt x="2442006" y="165708"/>
                  </a:lnTo>
                  <a:lnTo>
                    <a:pt x="2502001" y="187930"/>
                  </a:lnTo>
                  <a:lnTo>
                    <a:pt x="2533426" y="199993"/>
                  </a:lnTo>
                  <a:lnTo>
                    <a:pt x="2562947" y="211738"/>
                  </a:lnTo>
                  <a:lnTo>
                    <a:pt x="2576597" y="217135"/>
                  </a:lnTo>
                  <a:lnTo>
                    <a:pt x="2588659" y="222531"/>
                  </a:lnTo>
                  <a:lnTo>
                    <a:pt x="2599770" y="227611"/>
                  </a:lnTo>
                  <a:lnTo>
                    <a:pt x="2608658" y="232055"/>
                  </a:lnTo>
                  <a:lnTo>
                    <a:pt x="2625482" y="240943"/>
                  </a:lnTo>
                  <a:lnTo>
                    <a:pt x="2642623" y="249832"/>
                  </a:lnTo>
                  <a:lnTo>
                    <a:pt x="2660082" y="258403"/>
                  </a:lnTo>
                  <a:lnTo>
                    <a:pt x="2677223" y="266339"/>
                  </a:lnTo>
                  <a:lnTo>
                    <a:pt x="2693412" y="273323"/>
                  </a:lnTo>
                  <a:lnTo>
                    <a:pt x="2701348" y="276498"/>
                  </a:lnTo>
                  <a:lnTo>
                    <a:pt x="2708966" y="279355"/>
                  </a:lnTo>
                  <a:lnTo>
                    <a:pt x="2716267" y="281577"/>
                  </a:lnTo>
                  <a:lnTo>
                    <a:pt x="2723251" y="283164"/>
                  </a:lnTo>
                  <a:lnTo>
                    <a:pt x="2729599" y="284751"/>
                  </a:lnTo>
                  <a:lnTo>
                    <a:pt x="2735313" y="285386"/>
                  </a:lnTo>
                  <a:lnTo>
                    <a:pt x="2741027" y="286339"/>
                  </a:lnTo>
                  <a:lnTo>
                    <a:pt x="2747058" y="287926"/>
                  </a:lnTo>
                  <a:lnTo>
                    <a:pt x="2752454" y="289831"/>
                  </a:lnTo>
                  <a:lnTo>
                    <a:pt x="2758486" y="291735"/>
                  </a:lnTo>
                  <a:lnTo>
                    <a:pt x="2764199" y="293957"/>
                  </a:lnTo>
                  <a:lnTo>
                    <a:pt x="2769596" y="296814"/>
                  </a:lnTo>
                  <a:lnTo>
                    <a:pt x="2779754" y="301894"/>
                  </a:lnTo>
                  <a:lnTo>
                    <a:pt x="2788642" y="306973"/>
                  </a:lnTo>
                  <a:lnTo>
                    <a:pt x="2795943" y="311417"/>
                  </a:lnTo>
                  <a:lnTo>
                    <a:pt x="2801974" y="315861"/>
                  </a:lnTo>
                  <a:lnTo>
                    <a:pt x="2802609" y="311734"/>
                  </a:lnTo>
                  <a:lnTo>
                    <a:pt x="2807688" y="319988"/>
                  </a:lnTo>
                  <a:lnTo>
                    <a:pt x="2811497" y="327289"/>
                  </a:lnTo>
                  <a:lnTo>
                    <a:pt x="2814671" y="333956"/>
                  </a:lnTo>
                  <a:lnTo>
                    <a:pt x="2817211" y="338718"/>
                  </a:lnTo>
                  <a:lnTo>
                    <a:pt x="2818480" y="343797"/>
                  </a:lnTo>
                  <a:lnTo>
                    <a:pt x="2819433" y="350463"/>
                  </a:lnTo>
                  <a:lnTo>
                    <a:pt x="2820702" y="359352"/>
                  </a:lnTo>
                  <a:lnTo>
                    <a:pt x="2821655" y="369510"/>
                  </a:lnTo>
                  <a:lnTo>
                    <a:pt x="2823877" y="393319"/>
                  </a:lnTo>
                  <a:lnTo>
                    <a:pt x="2825464" y="418715"/>
                  </a:lnTo>
                  <a:lnTo>
                    <a:pt x="2828003" y="464427"/>
                  </a:lnTo>
                  <a:lnTo>
                    <a:pt x="2828638" y="484426"/>
                  </a:lnTo>
                  <a:lnTo>
                    <a:pt x="2828638" y="487283"/>
                  </a:lnTo>
                  <a:lnTo>
                    <a:pt x="2828003" y="490458"/>
                  </a:lnTo>
                  <a:lnTo>
                    <a:pt x="2825464" y="500299"/>
                  </a:lnTo>
                  <a:lnTo>
                    <a:pt x="2821337" y="513949"/>
                  </a:lnTo>
                  <a:lnTo>
                    <a:pt x="2815941" y="530774"/>
                  </a:lnTo>
                  <a:lnTo>
                    <a:pt x="2809275" y="549503"/>
                  </a:lnTo>
                  <a:lnTo>
                    <a:pt x="2801656" y="570772"/>
                  </a:lnTo>
                  <a:lnTo>
                    <a:pt x="2793403" y="593629"/>
                  </a:lnTo>
                  <a:lnTo>
                    <a:pt x="2784515" y="617437"/>
                  </a:lnTo>
                  <a:lnTo>
                    <a:pt x="2775310" y="641563"/>
                  </a:lnTo>
                  <a:lnTo>
                    <a:pt x="2765469" y="666007"/>
                  </a:lnTo>
                  <a:lnTo>
                    <a:pt x="2755629" y="690133"/>
                  </a:lnTo>
                  <a:lnTo>
                    <a:pt x="2746106" y="713307"/>
                  </a:lnTo>
                  <a:lnTo>
                    <a:pt x="2736265" y="735211"/>
                  </a:lnTo>
                  <a:lnTo>
                    <a:pt x="2727377" y="754893"/>
                  </a:lnTo>
                  <a:lnTo>
                    <a:pt x="2718807" y="772352"/>
                  </a:lnTo>
                  <a:lnTo>
                    <a:pt x="2711188" y="787272"/>
                  </a:lnTo>
                  <a:lnTo>
                    <a:pt x="2702935" y="802192"/>
                  </a:lnTo>
                  <a:lnTo>
                    <a:pt x="2691825" y="820287"/>
                  </a:lnTo>
                  <a:lnTo>
                    <a:pt x="2664843" y="864730"/>
                  </a:lnTo>
                  <a:lnTo>
                    <a:pt x="2632148" y="916791"/>
                  </a:lnTo>
                  <a:lnTo>
                    <a:pt x="2596278" y="973615"/>
                  </a:lnTo>
                  <a:lnTo>
                    <a:pt x="2559138" y="1031073"/>
                  </a:lnTo>
                  <a:lnTo>
                    <a:pt x="2523268" y="1086626"/>
                  </a:lnTo>
                  <a:lnTo>
                    <a:pt x="2490573" y="1135831"/>
                  </a:lnTo>
                  <a:lnTo>
                    <a:pt x="2463591" y="1176464"/>
                  </a:lnTo>
                  <a:lnTo>
                    <a:pt x="2435657" y="1217415"/>
                  </a:lnTo>
                  <a:lnTo>
                    <a:pt x="2400422" y="1268207"/>
                  </a:lnTo>
                  <a:lnTo>
                    <a:pt x="2360743" y="1324712"/>
                  </a:lnTo>
                  <a:lnTo>
                    <a:pt x="2319160" y="1383758"/>
                  </a:lnTo>
                  <a:lnTo>
                    <a:pt x="2278846" y="1440581"/>
                  </a:lnTo>
                  <a:lnTo>
                    <a:pt x="2241706" y="1492325"/>
                  </a:lnTo>
                  <a:lnTo>
                    <a:pt x="2211233" y="1534863"/>
                  </a:lnTo>
                  <a:lnTo>
                    <a:pt x="2189330" y="1564386"/>
                  </a:lnTo>
                  <a:lnTo>
                    <a:pt x="2179489" y="1576767"/>
                  </a:lnTo>
                  <a:lnTo>
                    <a:pt x="2167110" y="1592322"/>
                  </a:lnTo>
                  <a:lnTo>
                    <a:pt x="2151873" y="1610416"/>
                  </a:lnTo>
                  <a:lnTo>
                    <a:pt x="2135049" y="1630415"/>
                  </a:lnTo>
                  <a:lnTo>
                    <a:pt x="2096640" y="1674541"/>
                  </a:lnTo>
                  <a:lnTo>
                    <a:pt x="2054739" y="1721841"/>
                  </a:lnTo>
                  <a:lnTo>
                    <a:pt x="2033788" y="1744697"/>
                  </a:lnTo>
                  <a:lnTo>
                    <a:pt x="2013155" y="1767236"/>
                  </a:lnTo>
                  <a:lnTo>
                    <a:pt x="1993792" y="1788187"/>
                  </a:lnTo>
                  <a:lnTo>
                    <a:pt x="1975381" y="1807869"/>
                  </a:lnTo>
                  <a:lnTo>
                    <a:pt x="1958874" y="1825011"/>
                  </a:lnTo>
                  <a:lnTo>
                    <a:pt x="1943955" y="1839296"/>
                  </a:lnTo>
                  <a:lnTo>
                    <a:pt x="1932210" y="1850725"/>
                  </a:lnTo>
                  <a:lnTo>
                    <a:pt x="1927131" y="1855169"/>
                  </a:lnTo>
                  <a:lnTo>
                    <a:pt x="1922687" y="1858661"/>
                  </a:lnTo>
                  <a:lnTo>
                    <a:pt x="1901419" y="1874216"/>
                  </a:lnTo>
                  <a:lnTo>
                    <a:pt x="1868723" y="1897707"/>
                  </a:lnTo>
                  <a:lnTo>
                    <a:pt x="1783334" y="1959292"/>
                  </a:lnTo>
                  <a:lnTo>
                    <a:pt x="1691914" y="2025639"/>
                  </a:lnTo>
                  <a:lnTo>
                    <a:pt x="1651282" y="2055479"/>
                  </a:lnTo>
                  <a:lnTo>
                    <a:pt x="1618587" y="2079922"/>
                  </a:lnTo>
                  <a:lnTo>
                    <a:pt x="1604620" y="2091033"/>
                  </a:lnTo>
                  <a:lnTo>
                    <a:pt x="1589701" y="2103731"/>
                  </a:lnTo>
                  <a:lnTo>
                    <a:pt x="1574464" y="2117064"/>
                  </a:lnTo>
                  <a:lnTo>
                    <a:pt x="1558910" y="2131349"/>
                  </a:lnTo>
                  <a:lnTo>
                    <a:pt x="1543673" y="2145952"/>
                  </a:lnTo>
                  <a:lnTo>
                    <a:pt x="1528119" y="2160872"/>
                  </a:lnTo>
                  <a:lnTo>
                    <a:pt x="1513199" y="2175792"/>
                  </a:lnTo>
                  <a:lnTo>
                    <a:pt x="1498915" y="2190394"/>
                  </a:lnTo>
                  <a:lnTo>
                    <a:pt x="1472885" y="2217377"/>
                  </a:lnTo>
                  <a:lnTo>
                    <a:pt x="1451300" y="2240551"/>
                  </a:lnTo>
                  <a:lnTo>
                    <a:pt x="1435746" y="2256741"/>
                  </a:lnTo>
                  <a:lnTo>
                    <a:pt x="1428445" y="2264995"/>
                  </a:lnTo>
                  <a:lnTo>
                    <a:pt x="1427493" y="2266899"/>
                  </a:lnTo>
                  <a:lnTo>
                    <a:pt x="1426540" y="2268804"/>
                  </a:lnTo>
                  <a:lnTo>
                    <a:pt x="1425906" y="2271026"/>
                  </a:lnTo>
                  <a:lnTo>
                    <a:pt x="1425906" y="2273566"/>
                  </a:lnTo>
                  <a:lnTo>
                    <a:pt x="1426223" y="2276423"/>
                  </a:lnTo>
                  <a:lnTo>
                    <a:pt x="1426858" y="2279597"/>
                  </a:lnTo>
                  <a:lnTo>
                    <a:pt x="1428128" y="2282772"/>
                  </a:lnTo>
                  <a:lnTo>
                    <a:pt x="1430032" y="2286264"/>
                  </a:lnTo>
                  <a:lnTo>
                    <a:pt x="1431937" y="2290073"/>
                  </a:lnTo>
                  <a:lnTo>
                    <a:pt x="1434159" y="2294200"/>
                  </a:lnTo>
                  <a:lnTo>
                    <a:pt x="1437016" y="2298327"/>
                  </a:lnTo>
                  <a:lnTo>
                    <a:pt x="1440825" y="2302771"/>
                  </a:lnTo>
                  <a:lnTo>
                    <a:pt x="1444634" y="2307215"/>
                  </a:lnTo>
                  <a:lnTo>
                    <a:pt x="1449395" y="2312295"/>
                  </a:lnTo>
                  <a:lnTo>
                    <a:pt x="1454157" y="2317056"/>
                  </a:lnTo>
                  <a:lnTo>
                    <a:pt x="1459871" y="2322453"/>
                  </a:lnTo>
                  <a:lnTo>
                    <a:pt x="1467172" y="2328802"/>
                  </a:lnTo>
                  <a:lnTo>
                    <a:pt x="1476377" y="2336738"/>
                  </a:lnTo>
                  <a:lnTo>
                    <a:pt x="1500185" y="2356420"/>
                  </a:lnTo>
                  <a:lnTo>
                    <a:pt x="1528754" y="2379594"/>
                  </a:lnTo>
                  <a:lnTo>
                    <a:pt x="1560179" y="2404037"/>
                  </a:lnTo>
                  <a:lnTo>
                    <a:pt x="1591923" y="2428798"/>
                  </a:lnTo>
                  <a:lnTo>
                    <a:pt x="1621761" y="2451654"/>
                  </a:lnTo>
                  <a:lnTo>
                    <a:pt x="1646838" y="2470701"/>
                  </a:lnTo>
                  <a:lnTo>
                    <a:pt x="1665249" y="2484034"/>
                  </a:lnTo>
                  <a:lnTo>
                    <a:pt x="1672868" y="2489113"/>
                  </a:lnTo>
                  <a:lnTo>
                    <a:pt x="1681121" y="2494510"/>
                  </a:lnTo>
                  <a:lnTo>
                    <a:pt x="1690009" y="2499907"/>
                  </a:lnTo>
                  <a:lnTo>
                    <a:pt x="1699532" y="2505621"/>
                  </a:lnTo>
                  <a:lnTo>
                    <a:pt x="1709372" y="2511335"/>
                  </a:lnTo>
                  <a:lnTo>
                    <a:pt x="1719530" y="2516731"/>
                  </a:lnTo>
                  <a:lnTo>
                    <a:pt x="1730006" y="2522445"/>
                  </a:lnTo>
                  <a:lnTo>
                    <a:pt x="1740481" y="2527842"/>
                  </a:lnTo>
                  <a:lnTo>
                    <a:pt x="1750956" y="2532286"/>
                  </a:lnTo>
                  <a:lnTo>
                    <a:pt x="1761114" y="2537048"/>
                  </a:lnTo>
                  <a:lnTo>
                    <a:pt x="1770954" y="2540857"/>
                  </a:lnTo>
                  <a:lnTo>
                    <a:pt x="1780160" y="2544667"/>
                  </a:lnTo>
                  <a:lnTo>
                    <a:pt x="1789048" y="2547524"/>
                  </a:lnTo>
                  <a:lnTo>
                    <a:pt x="1796984" y="2549429"/>
                  </a:lnTo>
                  <a:lnTo>
                    <a:pt x="1804285" y="2550698"/>
                  </a:lnTo>
                  <a:lnTo>
                    <a:pt x="1807142" y="2551016"/>
                  </a:lnTo>
                  <a:lnTo>
                    <a:pt x="1809998" y="2551016"/>
                  </a:lnTo>
                  <a:lnTo>
                    <a:pt x="1816030" y="2551016"/>
                  </a:lnTo>
                  <a:lnTo>
                    <a:pt x="1822061" y="2551333"/>
                  </a:lnTo>
                  <a:lnTo>
                    <a:pt x="1828092" y="2551968"/>
                  </a:lnTo>
                  <a:lnTo>
                    <a:pt x="1834123" y="2553238"/>
                  </a:lnTo>
                  <a:lnTo>
                    <a:pt x="1846821" y="2555143"/>
                  </a:lnTo>
                  <a:lnTo>
                    <a:pt x="1858566" y="2557365"/>
                  </a:lnTo>
                  <a:lnTo>
                    <a:pt x="1879199" y="2562126"/>
                  </a:lnTo>
                  <a:lnTo>
                    <a:pt x="1887134" y="2563714"/>
                  </a:lnTo>
                  <a:lnTo>
                    <a:pt x="1890626" y="2564031"/>
                  </a:lnTo>
                  <a:lnTo>
                    <a:pt x="1892848" y="2564031"/>
                  </a:lnTo>
                  <a:lnTo>
                    <a:pt x="1894753" y="2564031"/>
                  </a:lnTo>
                  <a:lnTo>
                    <a:pt x="1896657" y="2563714"/>
                  </a:lnTo>
                  <a:lnTo>
                    <a:pt x="1898562" y="2563396"/>
                  </a:lnTo>
                  <a:lnTo>
                    <a:pt x="1900149" y="2562762"/>
                  </a:lnTo>
                  <a:lnTo>
                    <a:pt x="1902689" y="2560539"/>
                  </a:lnTo>
                  <a:lnTo>
                    <a:pt x="1905228" y="2558317"/>
                  </a:lnTo>
                  <a:lnTo>
                    <a:pt x="1907768" y="2555460"/>
                  </a:lnTo>
                  <a:lnTo>
                    <a:pt x="1909672" y="2551651"/>
                  </a:lnTo>
                  <a:lnTo>
                    <a:pt x="1914434" y="2544349"/>
                  </a:lnTo>
                  <a:lnTo>
                    <a:pt x="1915386" y="2542127"/>
                  </a:lnTo>
                  <a:lnTo>
                    <a:pt x="1916656" y="2541175"/>
                  </a:lnTo>
                  <a:lnTo>
                    <a:pt x="1918243" y="2540857"/>
                  </a:lnTo>
                  <a:lnTo>
                    <a:pt x="1919513" y="2540857"/>
                  </a:lnTo>
                  <a:lnTo>
                    <a:pt x="1921100" y="2541492"/>
                  </a:lnTo>
                  <a:lnTo>
                    <a:pt x="1923322" y="2542445"/>
                  </a:lnTo>
                  <a:lnTo>
                    <a:pt x="1926813" y="2545302"/>
                  </a:lnTo>
                  <a:lnTo>
                    <a:pt x="1930623" y="2548794"/>
                  </a:lnTo>
                  <a:lnTo>
                    <a:pt x="1935067" y="2552603"/>
                  </a:lnTo>
                  <a:lnTo>
                    <a:pt x="1937289" y="2554190"/>
                  </a:lnTo>
                  <a:lnTo>
                    <a:pt x="1939511" y="2555778"/>
                  </a:lnTo>
                  <a:lnTo>
                    <a:pt x="1942050" y="2557047"/>
                  </a:lnTo>
                  <a:lnTo>
                    <a:pt x="1944272" y="2557682"/>
                  </a:lnTo>
                  <a:lnTo>
                    <a:pt x="1949351" y="2559587"/>
                  </a:lnTo>
                  <a:lnTo>
                    <a:pt x="1954748" y="2562126"/>
                  </a:lnTo>
                  <a:lnTo>
                    <a:pt x="1968080" y="2568793"/>
                  </a:lnTo>
                  <a:lnTo>
                    <a:pt x="1976333" y="2572602"/>
                  </a:lnTo>
                  <a:lnTo>
                    <a:pt x="1985538" y="2576729"/>
                  </a:lnTo>
                  <a:lnTo>
                    <a:pt x="1996014" y="2581173"/>
                  </a:lnTo>
                  <a:lnTo>
                    <a:pt x="2007759" y="2585300"/>
                  </a:lnTo>
                  <a:lnTo>
                    <a:pt x="2014107" y="2587522"/>
                  </a:lnTo>
                  <a:lnTo>
                    <a:pt x="2019821" y="2588792"/>
                  </a:lnTo>
                  <a:lnTo>
                    <a:pt x="2024900" y="2590062"/>
                  </a:lnTo>
                  <a:lnTo>
                    <a:pt x="2030296" y="2590697"/>
                  </a:lnTo>
                  <a:lnTo>
                    <a:pt x="2034740" y="2591014"/>
                  </a:lnTo>
                  <a:lnTo>
                    <a:pt x="2039502" y="2591332"/>
                  </a:lnTo>
                  <a:lnTo>
                    <a:pt x="2044581" y="2591332"/>
                  </a:lnTo>
                  <a:lnTo>
                    <a:pt x="2049025" y="2591014"/>
                  </a:lnTo>
                  <a:lnTo>
                    <a:pt x="2058548" y="2590062"/>
                  </a:lnTo>
                  <a:lnTo>
                    <a:pt x="2069023" y="2588475"/>
                  </a:lnTo>
                  <a:lnTo>
                    <a:pt x="2081403" y="2586887"/>
                  </a:lnTo>
                  <a:lnTo>
                    <a:pt x="2095370" y="2585300"/>
                  </a:lnTo>
                  <a:lnTo>
                    <a:pt x="2103306" y="2584348"/>
                  </a:lnTo>
                  <a:lnTo>
                    <a:pt x="2110924" y="2583078"/>
                  </a:lnTo>
                  <a:lnTo>
                    <a:pt x="2118225" y="2581173"/>
                  </a:lnTo>
                  <a:lnTo>
                    <a:pt x="2125843" y="2579269"/>
                  </a:lnTo>
                  <a:lnTo>
                    <a:pt x="2132827" y="2576412"/>
                  </a:lnTo>
                  <a:lnTo>
                    <a:pt x="2140128" y="2573555"/>
                  </a:lnTo>
                  <a:lnTo>
                    <a:pt x="2146794" y="2570698"/>
                  </a:lnTo>
                  <a:lnTo>
                    <a:pt x="2153460" y="2567206"/>
                  </a:lnTo>
                  <a:lnTo>
                    <a:pt x="2159809" y="2564031"/>
                  </a:lnTo>
                  <a:lnTo>
                    <a:pt x="2166157" y="2560222"/>
                  </a:lnTo>
                  <a:lnTo>
                    <a:pt x="2177902" y="2553238"/>
                  </a:lnTo>
                  <a:lnTo>
                    <a:pt x="2188695" y="2545937"/>
                  </a:lnTo>
                  <a:lnTo>
                    <a:pt x="2198218" y="2538953"/>
                  </a:lnTo>
                  <a:lnTo>
                    <a:pt x="2202979" y="2535461"/>
                  </a:lnTo>
                  <a:lnTo>
                    <a:pt x="2207741" y="2531334"/>
                  </a:lnTo>
                  <a:lnTo>
                    <a:pt x="2219486" y="2521493"/>
                  </a:lnTo>
                  <a:lnTo>
                    <a:pt x="2245198" y="2497684"/>
                  </a:lnTo>
                  <a:lnTo>
                    <a:pt x="2258847" y="2485304"/>
                  </a:lnTo>
                  <a:lnTo>
                    <a:pt x="2272814" y="2473241"/>
                  </a:lnTo>
                  <a:lnTo>
                    <a:pt x="2279798" y="2467527"/>
                  </a:lnTo>
                  <a:lnTo>
                    <a:pt x="2286147" y="2462130"/>
                  </a:lnTo>
                  <a:lnTo>
                    <a:pt x="2293130" y="2457368"/>
                  </a:lnTo>
                  <a:lnTo>
                    <a:pt x="2299479" y="2452607"/>
                  </a:lnTo>
                  <a:lnTo>
                    <a:pt x="2306145" y="2447845"/>
                  </a:lnTo>
                  <a:lnTo>
                    <a:pt x="2313446" y="2442131"/>
                  </a:lnTo>
                  <a:lnTo>
                    <a:pt x="2320747" y="2435465"/>
                  </a:lnTo>
                  <a:lnTo>
                    <a:pt x="2328683" y="2428163"/>
                  </a:lnTo>
                  <a:lnTo>
                    <a:pt x="2345824" y="2411338"/>
                  </a:lnTo>
                  <a:lnTo>
                    <a:pt x="2363283" y="2393561"/>
                  </a:lnTo>
                  <a:lnTo>
                    <a:pt x="2397565" y="2357690"/>
                  </a:lnTo>
                  <a:lnTo>
                    <a:pt x="2413437" y="2341817"/>
                  </a:lnTo>
                  <a:lnTo>
                    <a:pt x="2420420" y="2334833"/>
                  </a:lnTo>
                  <a:lnTo>
                    <a:pt x="2427087" y="2328802"/>
                  </a:lnTo>
                  <a:lnTo>
                    <a:pt x="2430261" y="2325945"/>
                  </a:lnTo>
                  <a:lnTo>
                    <a:pt x="2434070" y="2323723"/>
                  </a:lnTo>
                  <a:lnTo>
                    <a:pt x="2437562" y="2321183"/>
                  </a:lnTo>
                  <a:lnTo>
                    <a:pt x="2441054" y="2319278"/>
                  </a:lnTo>
                  <a:lnTo>
                    <a:pt x="2444863" y="2317056"/>
                  </a:lnTo>
                  <a:lnTo>
                    <a:pt x="2448672" y="2315469"/>
                  </a:lnTo>
                  <a:lnTo>
                    <a:pt x="2456925" y="2312295"/>
                  </a:lnTo>
                  <a:lnTo>
                    <a:pt x="2464861" y="2309755"/>
                  </a:lnTo>
                  <a:lnTo>
                    <a:pt x="2473114" y="2307533"/>
                  </a:lnTo>
                  <a:lnTo>
                    <a:pt x="2481367" y="2306263"/>
                  </a:lnTo>
                  <a:lnTo>
                    <a:pt x="2489303" y="2304993"/>
                  </a:lnTo>
                  <a:lnTo>
                    <a:pt x="2496922" y="2304358"/>
                  </a:lnTo>
                  <a:lnTo>
                    <a:pt x="2503905" y="2303723"/>
                  </a:lnTo>
                  <a:lnTo>
                    <a:pt x="2515333" y="2303723"/>
                  </a:lnTo>
                  <a:lnTo>
                    <a:pt x="2523268" y="2303723"/>
                  </a:lnTo>
                  <a:lnTo>
                    <a:pt x="2525808" y="2303723"/>
                  </a:lnTo>
                  <a:lnTo>
                    <a:pt x="2514380" y="2533239"/>
                  </a:lnTo>
                  <a:lnTo>
                    <a:pt x="2504540" y="2724025"/>
                  </a:lnTo>
                  <a:lnTo>
                    <a:pt x="2495969" y="2879257"/>
                  </a:lnTo>
                  <a:lnTo>
                    <a:pt x="2492478" y="2945287"/>
                  </a:lnTo>
                  <a:lnTo>
                    <a:pt x="2489303" y="3022109"/>
                  </a:lnTo>
                  <a:lnTo>
                    <a:pt x="2485494" y="3103694"/>
                  </a:lnTo>
                  <a:lnTo>
                    <a:pt x="2482637" y="3184008"/>
                  </a:lnTo>
                  <a:lnTo>
                    <a:pt x="2477876" y="3317336"/>
                  </a:lnTo>
                  <a:lnTo>
                    <a:pt x="2475971" y="3372255"/>
                  </a:lnTo>
                  <a:lnTo>
                    <a:pt x="2565487" y="3485584"/>
                  </a:lnTo>
                  <a:lnTo>
                    <a:pt x="2555964" y="3478918"/>
                  </a:lnTo>
                  <a:lnTo>
                    <a:pt x="2545806" y="3472569"/>
                  </a:lnTo>
                  <a:lnTo>
                    <a:pt x="2535331" y="3465902"/>
                  </a:lnTo>
                  <a:lnTo>
                    <a:pt x="2524538" y="3459871"/>
                  </a:lnTo>
                  <a:lnTo>
                    <a:pt x="2513745" y="3454157"/>
                  </a:lnTo>
                  <a:lnTo>
                    <a:pt x="2502318" y="3449395"/>
                  </a:lnTo>
                  <a:lnTo>
                    <a:pt x="2496922" y="3447173"/>
                  </a:lnTo>
                  <a:lnTo>
                    <a:pt x="2491208" y="3444951"/>
                  </a:lnTo>
                  <a:lnTo>
                    <a:pt x="2485494" y="3443363"/>
                  </a:lnTo>
                  <a:lnTo>
                    <a:pt x="2480098" y="3442094"/>
                  </a:lnTo>
                  <a:lnTo>
                    <a:pt x="2504540" y="3486854"/>
                  </a:lnTo>
                  <a:lnTo>
                    <a:pt x="2526443" y="3529392"/>
                  </a:lnTo>
                  <a:lnTo>
                    <a:pt x="2538188" y="3551296"/>
                  </a:lnTo>
                  <a:lnTo>
                    <a:pt x="2548663" y="3572247"/>
                  </a:lnTo>
                  <a:lnTo>
                    <a:pt x="2553742" y="3582406"/>
                  </a:lnTo>
                  <a:lnTo>
                    <a:pt x="2560091" y="3592882"/>
                  </a:lnTo>
                  <a:lnTo>
                    <a:pt x="2567074" y="3603992"/>
                  </a:lnTo>
                  <a:lnTo>
                    <a:pt x="2574375" y="3615420"/>
                  </a:lnTo>
                  <a:lnTo>
                    <a:pt x="2589929" y="3638594"/>
                  </a:lnTo>
                  <a:lnTo>
                    <a:pt x="2605483" y="3662085"/>
                  </a:lnTo>
                  <a:lnTo>
                    <a:pt x="2613419" y="3674148"/>
                  </a:lnTo>
                  <a:lnTo>
                    <a:pt x="2620720" y="3685894"/>
                  </a:lnTo>
                  <a:lnTo>
                    <a:pt x="2627704" y="3697322"/>
                  </a:lnTo>
                  <a:lnTo>
                    <a:pt x="2634052" y="3709068"/>
                  </a:lnTo>
                  <a:lnTo>
                    <a:pt x="2639449" y="3720496"/>
                  </a:lnTo>
                  <a:lnTo>
                    <a:pt x="2644210" y="3731289"/>
                  </a:lnTo>
                  <a:lnTo>
                    <a:pt x="2646115" y="3736686"/>
                  </a:lnTo>
                  <a:lnTo>
                    <a:pt x="2647702" y="3742082"/>
                  </a:lnTo>
                  <a:lnTo>
                    <a:pt x="2648972" y="3747161"/>
                  </a:lnTo>
                  <a:lnTo>
                    <a:pt x="2650559" y="3752241"/>
                  </a:lnTo>
                  <a:lnTo>
                    <a:pt x="2652146" y="3762399"/>
                  </a:lnTo>
                  <a:lnTo>
                    <a:pt x="2653733" y="3772875"/>
                  </a:lnTo>
                  <a:lnTo>
                    <a:pt x="2655003" y="3783033"/>
                  </a:lnTo>
                  <a:lnTo>
                    <a:pt x="2655955" y="3794144"/>
                  </a:lnTo>
                  <a:lnTo>
                    <a:pt x="2656907" y="3804937"/>
                  </a:lnTo>
                  <a:lnTo>
                    <a:pt x="2657542" y="3815730"/>
                  </a:lnTo>
                  <a:lnTo>
                    <a:pt x="2657860" y="3826524"/>
                  </a:lnTo>
                  <a:lnTo>
                    <a:pt x="2658177" y="3837952"/>
                  </a:lnTo>
                  <a:lnTo>
                    <a:pt x="2657860" y="3859856"/>
                  </a:lnTo>
                  <a:lnTo>
                    <a:pt x="2657225" y="3882395"/>
                  </a:lnTo>
                  <a:lnTo>
                    <a:pt x="2655638" y="3904298"/>
                  </a:lnTo>
                  <a:lnTo>
                    <a:pt x="2653733" y="3925885"/>
                  </a:lnTo>
                  <a:lnTo>
                    <a:pt x="2652781" y="3936361"/>
                  </a:lnTo>
                  <a:lnTo>
                    <a:pt x="2652463" y="3946519"/>
                  </a:lnTo>
                  <a:lnTo>
                    <a:pt x="2652781" y="3956677"/>
                  </a:lnTo>
                  <a:lnTo>
                    <a:pt x="2653416" y="3966836"/>
                  </a:lnTo>
                  <a:lnTo>
                    <a:pt x="2654368" y="3976994"/>
                  </a:lnTo>
                  <a:lnTo>
                    <a:pt x="2655638" y="3986835"/>
                  </a:lnTo>
                  <a:lnTo>
                    <a:pt x="2657225" y="3996676"/>
                  </a:lnTo>
                  <a:lnTo>
                    <a:pt x="2659447" y="4006199"/>
                  </a:lnTo>
                  <a:lnTo>
                    <a:pt x="2663256" y="4025564"/>
                  </a:lnTo>
                  <a:lnTo>
                    <a:pt x="2667383" y="4044928"/>
                  </a:lnTo>
                  <a:lnTo>
                    <a:pt x="2669605" y="4054769"/>
                  </a:lnTo>
                  <a:lnTo>
                    <a:pt x="2671192" y="4064610"/>
                  </a:lnTo>
                  <a:lnTo>
                    <a:pt x="2672462" y="4074451"/>
                  </a:lnTo>
                  <a:lnTo>
                    <a:pt x="2673731" y="4084292"/>
                  </a:lnTo>
                  <a:lnTo>
                    <a:pt x="2675636" y="4106831"/>
                  </a:lnTo>
                  <a:lnTo>
                    <a:pt x="2679128" y="4133496"/>
                  </a:lnTo>
                  <a:lnTo>
                    <a:pt x="2682937" y="4164289"/>
                  </a:lnTo>
                  <a:lnTo>
                    <a:pt x="2688016" y="4199526"/>
                  </a:lnTo>
                  <a:lnTo>
                    <a:pt x="2694047" y="4239207"/>
                  </a:lnTo>
                  <a:lnTo>
                    <a:pt x="2701030" y="4282697"/>
                  </a:lnTo>
                  <a:lnTo>
                    <a:pt x="2709284" y="4329997"/>
                  </a:lnTo>
                  <a:lnTo>
                    <a:pt x="2718489" y="4381106"/>
                  </a:lnTo>
                  <a:lnTo>
                    <a:pt x="2729282" y="4437295"/>
                  </a:lnTo>
                  <a:lnTo>
                    <a:pt x="2740075" y="4497292"/>
                  </a:lnTo>
                  <a:lnTo>
                    <a:pt x="2751185" y="4558877"/>
                  </a:lnTo>
                  <a:lnTo>
                    <a:pt x="2762612" y="4620462"/>
                  </a:lnTo>
                  <a:lnTo>
                    <a:pt x="2774040" y="4679825"/>
                  </a:lnTo>
                  <a:lnTo>
                    <a:pt x="2785150" y="4734744"/>
                  </a:lnTo>
                  <a:lnTo>
                    <a:pt x="2790546" y="4760140"/>
                  </a:lnTo>
                  <a:lnTo>
                    <a:pt x="2795625" y="4783313"/>
                  </a:lnTo>
                  <a:lnTo>
                    <a:pt x="2800704" y="4804582"/>
                  </a:lnTo>
                  <a:lnTo>
                    <a:pt x="2805466" y="4823312"/>
                  </a:lnTo>
                  <a:lnTo>
                    <a:pt x="2810227" y="4842676"/>
                  </a:lnTo>
                  <a:lnTo>
                    <a:pt x="2815941" y="4865215"/>
                  </a:lnTo>
                  <a:lnTo>
                    <a:pt x="2821337" y="4890928"/>
                  </a:lnTo>
                  <a:lnTo>
                    <a:pt x="2827051" y="4918546"/>
                  </a:lnTo>
                  <a:lnTo>
                    <a:pt x="2839431" y="4979179"/>
                  </a:lnTo>
                  <a:lnTo>
                    <a:pt x="2851811" y="5042669"/>
                  </a:lnTo>
                  <a:lnTo>
                    <a:pt x="2874348" y="5163617"/>
                  </a:lnTo>
                  <a:lnTo>
                    <a:pt x="2883554" y="5212821"/>
                  </a:lnTo>
                  <a:lnTo>
                    <a:pt x="2890537" y="5248693"/>
                  </a:lnTo>
                  <a:lnTo>
                    <a:pt x="2904822" y="5317579"/>
                  </a:lnTo>
                  <a:lnTo>
                    <a:pt x="2922281" y="5400433"/>
                  </a:lnTo>
                  <a:lnTo>
                    <a:pt x="2930851" y="5441066"/>
                  </a:lnTo>
                  <a:lnTo>
                    <a:pt x="2938470" y="5478843"/>
                  </a:lnTo>
                  <a:lnTo>
                    <a:pt x="2944501" y="5510905"/>
                  </a:lnTo>
                  <a:lnTo>
                    <a:pt x="2948945" y="5535666"/>
                  </a:lnTo>
                  <a:lnTo>
                    <a:pt x="2952437" y="5556618"/>
                  </a:lnTo>
                  <a:lnTo>
                    <a:pt x="2956881" y="5578522"/>
                  </a:lnTo>
                  <a:lnTo>
                    <a:pt x="2961325" y="5601060"/>
                  </a:lnTo>
                  <a:lnTo>
                    <a:pt x="2965769" y="5622012"/>
                  </a:lnTo>
                  <a:lnTo>
                    <a:pt x="2968943" y="5641376"/>
                  </a:lnTo>
                  <a:lnTo>
                    <a:pt x="2970213" y="5649948"/>
                  </a:lnTo>
                  <a:lnTo>
                    <a:pt x="2971483" y="5657884"/>
                  </a:lnTo>
                  <a:lnTo>
                    <a:pt x="2971800" y="5664550"/>
                  </a:lnTo>
                  <a:lnTo>
                    <a:pt x="2971483" y="5670264"/>
                  </a:lnTo>
                  <a:lnTo>
                    <a:pt x="2971165" y="5672486"/>
                  </a:lnTo>
                  <a:lnTo>
                    <a:pt x="2970213" y="5674391"/>
                  </a:lnTo>
                  <a:lnTo>
                    <a:pt x="2969578" y="5675978"/>
                  </a:lnTo>
                  <a:lnTo>
                    <a:pt x="2968943" y="5677566"/>
                  </a:lnTo>
                  <a:lnTo>
                    <a:pt x="2967674" y="5678835"/>
                  </a:lnTo>
                  <a:lnTo>
                    <a:pt x="2965769" y="5680105"/>
                  </a:lnTo>
                  <a:lnTo>
                    <a:pt x="2960373" y="5682962"/>
                  </a:lnTo>
                  <a:lnTo>
                    <a:pt x="2952754" y="5686772"/>
                  </a:lnTo>
                  <a:lnTo>
                    <a:pt x="2943549" y="5690264"/>
                  </a:lnTo>
                  <a:lnTo>
                    <a:pt x="2933073" y="5694708"/>
                  </a:lnTo>
                  <a:lnTo>
                    <a:pt x="2921328" y="5698835"/>
                  </a:lnTo>
                  <a:lnTo>
                    <a:pt x="2895299" y="5708041"/>
                  </a:lnTo>
                  <a:lnTo>
                    <a:pt x="2868000" y="5716929"/>
                  </a:lnTo>
                  <a:lnTo>
                    <a:pt x="2841653" y="5724865"/>
                  </a:lnTo>
                  <a:lnTo>
                    <a:pt x="2818163" y="5731532"/>
                  </a:lnTo>
                  <a:lnTo>
                    <a:pt x="2808640" y="5734071"/>
                  </a:lnTo>
                  <a:lnTo>
                    <a:pt x="2800387" y="5735659"/>
                  </a:lnTo>
                  <a:lnTo>
                    <a:pt x="2787689" y="5738516"/>
                  </a:lnTo>
                  <a:lnTo>
                    <a:pt x="2774357" y="5740738"/>
                  </a:lnTo>
                  <a:lnTo>
                    <a:pt x="2748010" y="5744865"/>
                  </a:lnTo>
                  <a:lnTo>
                    <a:pt x="2735313" y="5747404"/>
                  </a:lnTo>
                  <a:lnTo>
                    <a:pt x="2724203" y="5749944"/>
                  </a:lnTo>
                  <a:lnTo>
                    <a:pt x="2719124" y="5751214"/>
                  </a:lnTo>
                  <a:lnTo>
                    <a:pt x="2714680" y="5752483"/>
                  </a:lnTo>
                  <a:lnTo>
                    <a:pt x="2710236" y="5754071"/>
                  </a:lnTo>
                  <a:lnTo>
                    <a:pt x="2706744" y="5755975"/>
                  </a:lnTo>
                  <a:lnTo>
                    <a:pt x="2702618" y="5755340"/>
                  </a:lnTo>
                  <a:lnTo>
                    <a:pt x="2698174" y="5754706"/>
                  </a:lnTo>
                  <a:lnTo>
                    <a:pt x="2688651" y="5754071"/>
                  </a:lnTo>
                  <a:lnTo>
                    <a:pt x="2678175" y="5754071"/>
                  </a:lnTo>
                  <a:lnTo>
                    <a:pt x="2666430" y="5754706"/>
                  </a:lnTo>
                  <a:lnTo>
                    <a:pt x="2654685" y="5756293"/>
                  </a:lnTo>
                  <a:lnTo>
                    <a:pt x="2642306" y="5757563"/>
                  </a:lnTo>
                  <a:lnTo>
                    <a:pt x="2616911" y="5761055"/>
                  </a:lnTo>
                  <a:lnTo>
                    <a:pt x="2568979" y="5768673"/>
                  </a:lnTo>
                  <a:lnTo>
                    <a:pt x="2558503" y="5770261"/>
                  </a:lnTo>
                  <a:lnTo>
                    <a:pt x="2549298" y="5771530"/>
                  </a:lnTo>
                  <a:lnTo>
                    <a:pt x="2541045" y="5772165"/>
                  </a:lnTo>
                  <a:lnTo>
                    <a:pt x="2534061" y="5772800"/>
                  </a:lnTo>
                  <a:lnTo>
                    <a:pt x="2530887" y="5772800"/>
                  </a:lnTo>
                  <a:lnTo>
                    <a:pt x="2527078" y="5773118"/>
                  </a:lnTo>
                  <a:lnTo>
                    <a:pt x="2518190" y="5774705"/>
                  </a:lnTo>
                  <a:lnTo>
                    <a:pt x="2508032" y="5776609"/>
                  </a:lnTo>
                  <a:lnTo>
                    <a:pt x="2496604" y="5779467"/>
                  </a:lnTo>
                  <a:lnTo>
                    <a:pt x="2470575" y="5787085"/>
                  </a:lnTo>
                  <a:lnTo>
                    <a:pt x="2441371" y="5795339"/>
                  </a:lnTo>
                  <a:lnTo>
                    <a:pt x="2411215" y="5804227"/>
                  </a:lnTo>
                  <a:lnTo>
                    <a:pt x="2395978" y="5808354"/>
                  </a:lnTo>
                  <a:lnTo>
                    <a:pt x="2381059" y="5811846"/>
                  </a:lnTo>
                  <a:lnTo>
                    <a:pt x="2366774" y="5815021"/>
                  </a:lnTo>
                  <a:lnTo>
                    <a:pt x="2353125" y="5817878"/>
                  </a:lnTo>
                  <a:lnTo>
                    <a:pt x="2340110" y="5819782"/>
                  </a:lnTo>
                  <a:lnTo>
                    <a:pt x="2334079" y="5820417"/>
                  </a:lnTo>
                  <a:lnTo>
                    <a:pt x="2328048" y="5821052"/>
                  </a:lnTo>
                  <a:lnTo>
                    <a:pt x="2318842" y="5821370"/>
                  </a:lnTo>
                  <a:lnTo>
                    <a:pt x="2309319" y="5821052"/>
                  </a:lnTo>
                  <a:lnTo>
                    <a:pt x="2300431" y="5820417"/>
                  </a:lnTo>
                  <a:lnTo>
                    <a:pt x="2291860" y="5819782"/>
                  </a:lnTo>
                  <a:lnTo>
                    <a:pt x="2283607" y="5818513"/>
                  </a:lnTo>
                  <a:lnTo>
                    <a:pt x="2275354" y="5817243"/>
                  </a:lnTo>
                  <a:lnTo>
                    <a:pt x="2267736" y="5815338"/>
                  </a:lnTo>
                  <a:lnTo>
                    <a:pt x="2261069" y="5813751"/>
                  </a:lnTo>
                  <a:lnTo>
                    <a:pt x="2260435" y="5809624"/>
                  </a:lnTo>
                  <a:lnTo>
                    <a:pt x="2259800" y="5805180"/>
                  </a:lnTo>
                  <a:lnTo>
                    <a:pt x="2258847" y="5801053"/>
                  </a:lnTo>
                  <a:lnTo>
                    <a:pt x="2257895" y="5796609"/>
                  </a:lnTo>
                  <a:lnTo>
                    <a:pt x="2256625" y="5792482"/>
                  </a:lnTo>
                  <a:lnTo>
                    <a:pt x="2254721" y="5788355"/>
                  </a:lnTo>
                  <a:lnTo>
                    <a:pt x="2252499" y="5784546"/>
                  </a:lnTo>
                  <a:lnTo>
                    <a:pt x="2249959" y="5780736"/>
                  </a:lnTo>
                  <a:lnTo>
                    <a:pt x="2248055" y="5778197"/>
                  </a:lnTo>
                  <a:lnTo>
                    <a:pt x="2245833" y="5775022"/>
                  </a:lnTo>
                  <a:lnTo>
                    <a:pt x="2241071" y="5766451"/>
                  </a:lnTo>
                  <a:lnTo>
                    <a:pt x="2235992" y="5755658"/>
                  </a:lnTo>
                  <a:lnTo>
                    <a:pt x="2230279" y="5742960"/>
                  </a:lnTo>
                  <a:lnTo>
                    <a:pt x="2224247" y="5728357"/>
                  </a:lnTo>
                  <a:lnTo>
                    <a:pt x="2218534" y="5713120"/>
                  </a:lnTo>
                  <a:lnTo>
                    <a:pt x="2212185" y="5696295"/>
                  </a:lnTo>
                  <a:lnTo>
                    <a:pt x="2206154" y="5678835"/>
                  </a:lnTo>
                  <a:lnTo>
                    <a:pt x="2199805" y="5660741"/>
                  </a:lnTo>
                  <a:lnTo>
                    <a:pt x="2194409" y="5642646"/>
                  </a:lnTo>
                  <a:lnTo>
                    <a:pt x="2188695" y="5624234"/>
                  </a:lnTo>
                  <a:lnTo>
                    <a:pt x="2183933" y="5606140"/>
                  </a:lnTo>
                  <a:lnTo>
                    <a:pt x="2179172" y="5588997"/>
                  </a:lnTo>
                  <a:lnTo>
                    <a:pt x="2175363" y="5573125"/>
                  </a:lnTo>
                  <a:lnTo>
                    <a:pt x="2172188" y="5557888"/>
                  </a:lnTo>
                  <a:lnTo>
                    <a:pt x="2169966" y="5543920"/>
                  </a:lnTo>
                  <a:lnTo>
                    <a:pt x="2165205" y="5514715"/>
                  </a:lnTo>
                  <a:lnTo>
                    <a:pt x="2159491" y="5479160"/>
                  </a:lnTo>
                  <a:lnTo>
                    <a:pt x="2145207" y="5397576"/>
                  </a:lnTo>
                  <a:lnTo>
                    <a:pt x="2131240" y="5316944"/>
                  </a:lnTo>
                  <a:lnTo>
                    <a:pt x="2119812" y="5253772"/>
                  </a:lnTo>
                  <a:lnTo>
                    <a:pt x="2117273" y="5240439"/>
                  </a:lnTo>
                  <a:lnTo>
                    <a:pt x="2114098" y="5225836"/>
                  </a:lnTo>
                  <a:lnTo>
                    <a:pt x="2106480" y="5191869"/>
                  </a:lnTo>
                  <a:lnTo>
                    <a:pt x="2097909" y="5155363"/>
                  </a:lnTo>
                  <a:lnTo>
                    <a:pt x="2088704" y="5119174"/>
                  </a:lnTo>
                  <a:lnTo>
                    <a:pt x="2073150" y="5058859"/>
                  </a:lnTo>
                  <a:lnTo>
                    <a:pt x="2066484" y="5033463"/>
                  </a:lnTo>
                  <a:lnTo>
                    <a:pt x="1974428" y="5090603"/>
                  </a:lnTo>
                  <a:lnTo>
                    <a:pt x="1764923" y="5219805"/>
                  </a:lnTo>
                  <a:lnTo>
                    <a:pt x="1647473" y="5292183"/>
                  </a:lnTo>
                  <a:lnTo>
                    <a:pt x="1537642" y="5359482"/>
                  </a:lnTo>
                  <a:lnTo>
                    <a:pt x="1448761" y="5413766"/>
                  </a:lnTo>
                  <a:lnTo>
                    <a:pt x="1415748" y="5433448"/>
                  </a:lnTo>
                  <a:lnTo>
                    <a:pt x="1392258" y="5447098"/>
                  </a:lnTo>
                  <a:lnTo>
                    <a:pt x="1374164" y="5457891"/>
                  </a:lnTo>
                  <a:lnTo>
                    <a:pt x="1355753" y="5469319"/>
                  </a:lnTo>
                  <a:lnTo>
                    <a:pt x="1337342" y="5480748"/>
                  </a:lnTo>
                  <a:lnTo>
                    <a:pt x="1318613" y="5492493"/>
                  </a:lnTo>
                  <a:lnTo>
                    <a:pt x="1280839" y="5516937"/>
                  </a:lnTo>
                  <a:lnTo>
                    <a:pt x="1244017" y="5541380"/>
                  </a:lnTo>
                  <a:lnTo>
                    <a:pt x="1208782" y="5565189"/>
                  </a:lnTo>
                  <a:lnTo>
                    <a:pt x="1176086" y="5587410"/>
                  </a:lnTo>
                  <a:lnTo>
                    <a:pt x="1147200" y="5607092"/>
                  </a:lnTo>
                  <a:lnTo>
                    <a:pt x="1122123" y="5623917"/>
                  </a:lnTo>
                  <a:lnTo>
                    <a:pt x="1109743" y="5631853"/>
                  </a:lnTo>
                  <a:lnTo>
                    <a:pt x="1094824" y="5640742"/>
                  </a:lnTo>
                  <a:lnTo>
                    <a:pt x="1078000" y="5650265"/>
                  </a:lnTo>
                  <a:lnTo>
                    <a:pt x="1059271" y="5660741"/>
                  </a:lnTo>
                  <a:lnTo>
                    <a:pt x="1018957" y="5682327"/>
                  </a:lnTo>
                  <a:lnTo>
                    <a:pt x="976739" y="5704549"/>
                  </a:lnTo>
                  <a:lnTo>
                    <a:pt x="935155" y="5726453"/>
                  </a:lnTo>
                  <a:lnTo>
                    <a:pt x="897698" y="5746769"/>
                  </a:lnTo>
                  <a:lnTo>
                    <a:pt x="880874" y="5755975"/>
                  </a:lnTo>
                  <a:lnTo>
                    <a:pt x="866590" y="5764229"/>
                  </a:lnTo>
                  <a:lnTo>
                    <a:pt x="854528" y="5771213"/>
                  </a:lnTo>
                  <a:lnTo>
                    <a:pt x="845005" y="5777562"/>
                  </a:lnTo>
                  <a:lnTo>
                    <a:pt x="836751" y="5783593"/>
                  </a:lnTo>
                  <a:lnTo>
                    <a:pt x="827228" y="5789625"/>
                  </a:lnTo>
                  <a:lnTo>
                    <a:pt x="805960" y="5803910"/>
                  </a:lnTo>
                  <a:lnTo>
                    <a:pt x="782470" y="5818195"/>
                  </a:lnTo>
                  <a:lnTo>
                    <a:pt x="759298" y="5832163"/>
                  </a:lnTo>
                  <a:lnTo>
                    <a:pt x="721206" y="5855019"/>
                  </a:lnTo>
                  <a:lnTo>
                    <a:pt x="705017" y="5864225"/>
                  </a:lnTo>
                  <a:lnTo>
                    <a:pt x="692637" y="5835020"/>
                  </a:lnTo>
                  <a:lnTo>
                    <a:pt x="679940" y="5804227"/>
                  </a:lnTo>
                  <a:lnTo>
                    <a:pt x="664386" y="5768356"/>
                  </a:lnTo>
                  <a:lnTo>
                    <a:pt x="647879" y="5731214"/>
                  </a:lnTo>
                  <a:lnTo>
                    <a:pt x="632325" y="5696930"/>
                  </a:lnTo>
                  <a:lnTo>
                    <a:pt x="625659" y="5682010"/>
                  </a:lnTo>
                  <a:lnTo>
                    <a:pt x="619310" y="5669312"/>
                  </a:lnTo>
                  <a:lnTo>
                    <a:pt x="613914" y="5659154"/>
                  </a:lnTo>
                  <a:lnTo>
                    <a:pt x="610105" y="5652487"/>
                  </a:lnTo>
                  <a:lnTo>
                    <a:pt x="604074" y="5644868"/>
                  </a:lnTo>
                  <a:lnTo>
                    <a:pt x="598360" y="5637250"/>
                  </a:lnTo>
                  <a:lnTo>
                    <a:pt x="591694" y="5630266"/>
                  </a:lnTo>
                  <a:lnTo>
                    <a:pt x="585345" y="5623917"/>
                  </a:lnTo>
                  <a:lnTo>
                    <a:pt x="573600" y="5612806"/>
                  </a:lnTo>
                  <a:lnTo>
                    <a:pt x="564712" y="5604552"/>
                  </a:lnTo>
                  <a:lnTo>
                    <a:pt x="558998" y="5593124"/>
                  </a:lnTo>
                  <a:lnTo>
                    <a:pt x="552650" y="5581061"/>
                  </a:lnTo>
                  <a:lnTo>
                    <a:pt x="539635" y="5557253"/>
                  </a:lnTo>
                  <a:lnTo>
                    <a:pt x="525985" y="5533444"/>
                  </a:lnTo>
                  <a:lnTo>
                    <a:pt x="513288" y="5511540"/>
                  </a:lnTo>
                  <a:lnTo>
                    <a:pt x="501226" y="5492493"/>
                  </a:lnTo>
                  <a:lnTo>
                    <a:pt x="491703" y="5477573"/>
                  </a:lnTo>
                  <a:lnTo>
                    <a:pt x="483132" y="5463923"/>
                  </a:lnTo>
                  <a:lnTo>
                    <a:pt x="480592" y="5464240"/>
                  </a:lnTo>
                  <a:lnTo>
                    <a:pt x="478370" y="5459796"/>
                  </a:lnTo>
                  <a:lnTo>
                    <a:pt x="476148" y="5455352"/>
                  </a:lnTo>
                  <a:lnTo>
                    <a:pt x="471387" y="5446781"/>
                  </a:lnTo>
                  <a:lnTo>
                    <a:pt x="465673" y="5438209"/>
                  </a:lnTo>
                  <a:lnTo>
                    <a:pt x="459959" y="5429638"/>
                  </a:lnTo>
                  <a:lnTo>
                    <a:pt x="447580" y="5413131"/>
                  </a:lnTo>
                  <a:lnTo>
                    <a:pt x="441548" y="5404877"/>
                  </a:lnTo>
                  <a:lnTo>
                    <a:pt x="436469" y="5397259"/>
                  </a:lnTo>
                  <a:lnTo>
                    <a:pt x="432660" y="5391545"/>
                  </a:lnTo>
                  <a:lnTo>
                    <a:pt x="428851" y="5384243"/>
                  </a:lnTo>
                  <a:lnTo>
                    <a:pt x="419963" y="5367418"/>
                  </a:lnTo>
                  <a:lnTo>
                    <a:pt x="410440" y="5347737"/>
                  </a:lnTo>
                  <a:lnTo>
                    <a:pt x="399965" y="5325198"/>
                  </a:lnTo>
                  <a:lnTo>
                    <a:pt x="389172" y="5301707"/>
                  </a:lnTo>
                  <a:lnTo>
                    <a:pt x="379014" y="5277898"/>
                  </a:lnTo>
                  <a:lnTo>
                    <a:pt x="368856" y="5254407"/>
                  </a:lnTo>
                  <a:lnTo>
                    <a:pt x="359651" y="5231868"/>
                  </a:lnTo>
                  <a:lnTo>
                    <a:pt x="355207" y="5220757"/>
                  </a:lnTo>
                  <a:lnTo>
                    <a:pt x="351398" y="5209012"/>
                  </a:lnTo>
                  <a:lnTo>
                    <a:pt x="347588" y="5196631"/>
                  </a:lnTo>
                  <a:lnTo>
                    <a:pt x="344097" y="5184251"/>
                  </a:lnTo>
                  <a:lnTo>
                    <a:pt x="340922" y="5171553"/>
                  </a:lnTo>
                  <a:lnTo>
                    <a:pt x="337748" y="5159172"/>
                  </a:lnTo>
                  <a:lnTo>
                    <a:pt x="332986" y="5135364"/>
                  </a:lnTo>
                  <a:lnTo>
                    <a:pt x="379966" y="5113142"/>
                  </a:lnTo>
                  <a:lnTo>
                    <a:pt x="435200" y="5086159"/>
                  </a:lnTo>
                  <a:lnTo>
                    <a:pt x="462816" y="5072509"/>
                  </a:lnTo>
                  <a:lnTo>
                    <a:pt x="489163" y="5059176"/>
                  </a:lnTo>
                  <a:lnTo>
                    <a:pt x="513605" y="5046478"/>
                  </a:lnTo>
                  <a:lnTo>
                    <a:pt x="534873" y="5035367"/>
                  </a:lnTo>
                  <a:lnTo>
                    <a:pt x="548206" y="5028066"/>
                  </a:lnTo>
                  <a:lnTo>
                    <a:pt x="562490" y="5020765"/>
                  </a:lnTo>
                  <a:lnTo>
                    <a:pt x="578044" y="5013146"/>
                  </a:lnTo>
                  <a:lnTo>
                    <a:pt x="594233" y="5005210"/>
                  </a:lnTo>
                  <a:lnTo>
                    <a:pt x="628516" y="4989655"/>
                  </a:lnTo>
                  <a:lnTo>
                    <a:pt x="663116" y="4974417"/>
                  </a:lnTo>
                  <a:lnTo>
                    <a:pt x="696446" y="4959815"/>
                  </a:lnTo>
                  <a:lnTo>
                    <a:pt x="726285" y="4946799"/>
                  </a:lnTo>
                  <a:lnTo>
                    <a:pt x="770091" y="4928387"/>
                  </a:lnTo>
                  <a:lnTo>
                    <a:pt x="777392" y="4925530"/>
                  </a:lnTo>
                  <a:lnTo>
                    <a:pt x="784692" y="4922991"/>
                  </a:lnTo>
                  <a:lnTo>
                    <a:pt x="791993" y="4920451"/>
                  </a:lnTo>
                  <a:lnTo>
                    <a:pt x="799294" y="4918546"/>
                  </a:lnTo>
                  <a:lnTo>
                    <a:pt x="813579" y="4915054"/>
                  </a:lnTo>
                  <a:lnTo>
                    <a:pt x="828181" y="4911562"/>
                  </a:lnTo>
                  <a:lnTo>
                    <a:pt x="835482" y="4909658"/>
                  </a:lnTo>
                  <a:lnTo>
                    <a:pt x="842465" y="4907753"/>
                  </a:lnTo>
                  <a:lnTo>
                    <a:pt x="848814" y="4905531"/>
                  </a:lnTo>
                  <a:lnTo>
                    <a:pt x="855480" y="4902674"/>
                  </a:lnTo>
                  <a:lnTo>
                    <a:pt x="862146" y="4899817"/>
                  </a:lnTo>
                  <a:lnTo>
                    <a:pt x="868495" y="4896642"/>
                  </a:lnTo>
                  <a:lnTo>
                    <a:pt x="874208" y="4892833"/>
                  </a:lnTo>
                  <a:lnTo>
                    <a:pt x="880240" y="4888389"/>
                  </a:lnTo>
                  <a:lnTo>
                    <a:pt x="886588" y="4883310"/>
                  </a:lnTo>
                  <a:lnTo>
                    <a:pt x="894207" y="4877913"/>
                  </a:lnTo>
                  <a:lnTo>
                    <a:pt x="902777" y="4872516"/>
                  </a:lnTo>
                  <a:lnTo>
                    <a:pt x="911983" y="4866485"/>
                  </a:lnTo>
                  <a:lnTo>
                    <a:pt x="932933" y="4854422"/>
                  </a:lnTo>
                  <a:lnTo>
                    <a:pt x="955471" y="4841724"/>
                  </a:lnTo>
                  <a:lnTo>
                    <a:pt x="978326" y="4829343"/>
                  </a:lnTo>
                  <a:lnTo>
                    <a:pt x="1000546" y="4818233"/>
                  </a:lnTo>
                  <a:lnTo>
                    <a:pt x="1020545" y="4807757"/>
                  </a:lnTo>
                  <a:lnTo>
                    <a:pt x="1037051" y="4799821"/>
                  </a:lnTo>
                  <a:lnTo>
                    <a:pt x="1045304" y="4795694"/>
                  </a:lnTo>
                  <a:lnTo>
                    <a:pt x="1055462" y="4790297"/>
                  </a:lnTo>
                  <a:lnTo>
                    <a:pt x="1080539" y="4776647"/>
                  </a:lnTo>
                  <a:lnTo>
                    <a:pt x="1109743" y="4760140"/>
                  </a:lnTo>
                  <a:lnTo>
                    <a:pt x="1139899" y="4742362"/>
                  </a:lnTo>
                  <a:lnTo>
                    <a:pt x="1169103" y="4725538"/>
                  </a:lnTo>
                  <a:lnTo>
                    <a:pt x="1195132" y="4710618"/>
                  </a:lnTo>
                  <a:lnTo>
                    <a:pt x="1214813" y="4700142"/>
                  </a:lnTo>
                  <a:lnTo>
                    <a:pt x="1221162" y="4696967"/>
                  </a:lnTo>
                  <a:lnTo>
                    <a:pt x="1225606" y="4694745"/>
                  </a:lnTo>
                  <a:lnTo>
                    <a:pt x="1232589" y="4692841"/>
                  </a:lnTo>
                  <a:lnTo>
                    <a:pt x="1242112" y="4690618"/>
                  </a:lnTo>
                  <a:lnTo>
                    <a:pt x="1263698" y="4686174"/>
                  </a:lnTo>
                  <a:lnTo>
                    <a:pt x="1282744" y="4683000"/>
                  </a:lnTo>
                  <a:lnTo>
                    <a:pt x="1290362" y="4681730"/>
                  </a:lnTo>
                  <a:lnTo>
                    <a:pt x="1293219" y="4676968"/>
                  </a:lnTo>
                  <a:lnTo>
                    <a:pt x="1296711" y="4671889"/>
                  </a:lnTo>
                  <a:lnTo>
                    <a:pt x="1302107" y="4665222"/>
                  </a:lnTo>
                  <a:lnTo>
                    <a:pt x="1308773" y="4657286"/>
                  </a:lnTo>
                  <a:lnTo>
                    <a:pt x="1312582" y="4653159"/>
                  </a:lnTo>
                  <a:lnTo>
                    <a:pt x="1317344" y="4648398"/>
                  </a:lnTo>
                  <a:lnTo>
                    <a:pt x="1322105" y="4643953"/>
                  </a:lnTo>
                  <a:lnTo>
                    <a:pt x="1327502" y="4639509"/>
                  </a:lnTo>
                  <a:lnTo>
                    <a:pt x="1333215" y="4634430"/>
                  </a:lnTo>
                  <a:lnTo>
                    <a:pt x="1339881" y="4629986"/>
                  </a:lnTo>
                  <a:lnTo>
                    <a:pt x="1346865" y="4625224"/>
                  </a:lnTo>
                  <a:lnTo>
                    <a:pt x="1354166" y="4620780"/>
                  </a:lnTo>
                  <a:lnTo>
                    <a:pt x="1362102" y="4616335"/>
                  </a:lnTo>
                  <a:lnTo>
                    <a:pt x="1370672" y="4612209"/>
                  </a:lnTo>
                  <a:lnTo>
                    <a:pt x="1379878" y="4608082"/>
                  </a:lnTo>
                  <a:lnTo>
                    <a:pt x="1389401" y="4604272"/>
                  </a:lnTo>
                  <a:lnTo>
                    <a:pt x="1399559" y="4601098"/>
                  </a:lnTo>
                  <a:lnTo>
                    <a:pt x="1410034" y="4597606"/>
                  </a:lnTo>
                  <a:lnTo>
                    <a:pt x="1421779" y="4595066"/>
                  </a:lnTo>
                  <a:lnTo>
                    <a:pt x="1433524" y="4592844"/>
                  </a:lnTo>
                  <a:lnTo>
                    <a:pt x="1446221" y="4590622"/>
                  </a:lnTo>
                  <a:lnTo>
                    <a:pt x="1459553" y="4589352"/>
                  </a:lnTo>
                  <a:lnTo>
                    <a:pt x="1473520" y="4588400"/>
                  </a:lnTo>
                  <a:lnTo>
                    <a:pt x="1487805" y="4588400"/>
                  </a:lnTo>
                  <a:lnTo>
                    <a:pt x="1503359" y="4588717"/>
                  </a:lnTo>
                  <a:lnTo>
                    <a:pt x="1519231" y="4589670"/>
                  </a:lnTo>
                  <a:lnTo>
                    <a:pt x="1513834" y="4582051"/>
                  </a:lnTo>
                  <a:lnTo>
                    <a:pt x="1500185" y="4561417"/>
                  </a:lnTo>
                  <a:lnTo>
                    <a:pt x="1490979" y="4546814"/>
                  </a:lnTo>
                  <a:lnTo>
                    <a:pt x="1480186" y="4530307"/>
                  </a:lnTo>
                  <a:lnTo>
                    <a:pt x="1468759" y="4511895"/>
                  </a:lnTo>
                  <a:lnTo>
                    <a:pt x="1457014" y="4492213"/>
                  </a:lnTo>
                  <a:lnTo>
                    <a:pt x="1444951" y="4471262"/>
                  </a:lnTo>
                  <a:lnTo>
                    <a:pt x="1432889" y="4449358"/>
                  </a:lnTo>
                  <a:lnTo>
                    <a:pt x="1421461" y="4427454"/>
                  </a:lnTo>
                  <a:lnTo>
                    <a:pt x="1416065" y="4416343"/>
                  </a:lnTo>
                  <a:lnTo>
                    <a:pt x="1410669" y="4405232"/>
                  </a:lnTo>
                  <a:lnTo>
                    <a:pt x="1405907" y="4394439"/>
                  </a:lnTo>
                  <a:lnTo>
                    <a:pt x="1401146" y="4383963"/>
                  </a:lnTo>
                  <a:lnTo>
                    <a:pt x="1397019" y="4372852"/>
                  </a:lnTo>
                  <a:lnTo>
                    <a:pt x="1392893" y="4362694"/>
                  </a:lnTo>
                  <a:lnTo>
                    <a:pt x="1389718" y="4352536"/>
                  </a:lnTo>
                  <a:lnTo>
                    <a:pt x="1386861" y="4343012"/>
                  </a:lnTo>
                  <a:lnTo>
                    <a:pt x="1384004" y="4333489"/>
                  </a:lnTo>
                  <a:lnTo>
                    <a:pt x="1382417" y="4324600"/>
                  </a:lnTo>
                  <a:lnTo>
                    <a:pt x="1375434" y="4284919"/>
                  </a:lnTo>
                  <a:lnTo>
                    <a:pt x="1368133" y="4238572"/>
                  </a:lnTo>
                  <a:lnTo>
                    <a:pt x="1360832" y="4186828"/>
                  </a:lnTo>
                  <a:lnTo>
                    <a:pt x="1353214" y="4133179"/>
                  </a:lnTo>
                  <a:lnTo>
                    <a:pt x="1345913" y="4079213"/>
                  </a:lnTo>
                  <a:lnTo>
                    <a:pt x="1339247" y="4028738"/>
                  </a:lnTo>
                  <a:lnTo>
                    <a:pt x="1333215" y="3982391"/>
                  </a:lnTo>
                  <a:lnTo>
                    <a:pt x="1329089" y="3944297"/>
                  </a:lnTo>
                  <a:lnTo>
                    <a:pt x="1327184" y="3927155"/>
                  </a:lnTo>
                  <a:lnTo>
                    <a:pt x="1324327" y="3909695"/>
                  </a:lnTo>
                  <a:lnTo>
                    <a:pt x="1321788" y="3891918"/>
                  </a:lnTo>
                  <a:lnTo>
                    <a:pt x="1319248" y="3874141"/>
                  </a:lnTo>
                  <a:lnTo>
                    <a:pt x="1313217" y="3839222"/>
                  </a:lnTo>
                  <a:lnTo>
                    <a:pt x="1306868" y="3805572"/>
                  </a:lnTo>
                  <a:lnTo>
                    <a:pt x="1300837" y="3775097"/>
                  </a:lnTo>
                  <a:lnTo>
                    <a:pt x="1295123" y="3748431"/>
                  </a:lnTo>
                  <a:lnTo>
                    <a:pt x="1287188" y="3712242"/>
                  </a:lnTo>
                  <a:lnTo>
                    <a:pt x="1274173" y="3650975"/>
                  </a:lnTo>
                  <a:lnTo>
                    <a:pt x="1265602" y="3612246"/>
                  </a:lnTo>
                  <a:lnTo>
                    <a:pt x="1221797" y="3565581"/>
                  </a:lnTo>
                  <a:lnTo>
                    <a:pt x="1118314" y="3457331"/>
                  </a:lnTo>
                  <a:lnTo>
                    <a:pt x="1058002" y="3393841"/>
                  </a:lnTo>
                  <a:lnTo>
                    <a:pt x="998959" y="3332574"/>
                  </a:lnTo>
                  <a:lnTo>
                    <a:pt x="946900" y="3278925"/>
                  </a:lnTo>
                  <a:lnTo>
                    <a:pt x="906904" y="3238609"/>
                  </a:lnTo>
                  <a:lnTo>
                    <a:pt x="872304" y="3204007"/>
                  </a:lnTo>
                  <a:lnTo>
                    <a:pt x="834529" y="3164961"/>
                  </a:lnTo>
                  <a:lnTo>
                    <a:pt x="814849" y="3144644"/>
                  </a:lnTo>
                  <a:lnTo>
                    <a:pt x="794533" y="3123375"/>
                  </a:lnTo>
                  <a:lnTo>
                    <a:pt x="775170" y="3102424"/>
                  </a:lnTo>
                  <a:lnTo>
                    <a:pt x="755806" y="3080837"/>
                  </a:lnTo>
                  <a:lnTo>
                    <a:pt x="737078" y="3059568"/>
                  </a:lnTo>
                  <a:lnTo>
                    <a:pt x="719619" y="3038617"/>
                  </a:lnTo>
                  <a:lnTo>
                    <a:pt x="703112" y="3017665"/>
                  </a:lnTo>
                  <a:lnTo>
                    <a:pt x="695494" y="3007824"/>
                  </a:lnTo>
                  <a:lnTo>
                    <a:pt x="687876" y="2997983"/>
                  </a:lnTo>
                  <a:lnTo>
                    <a:pt x="681210" y="2988142"/>
                  </a:lnTo>
                  <a:lnTo>
                    <a:pt x="674544" y="2978619"/>
                  </a:lnTo>
                  <a:lnTo>
                    <a:pt x="669147" y="2969730"/>
                  </a:lnTo>
                  <a:lnTo>
                    <a:pt x="663433" y="2960524"/>
                  </a:lnTo>
                  <a:lnTo>
                    <a:pt x="658989" y="2951953"/>
                  </a:lnTo>
                  <a:lnTo>
                    <a:pt x="654545" y="2943699"/>
                  </a:lnTo>
                  <a:lnTo>
                    <a:pt x="651371" y="2935763"/>
                  </a:lnTo>
                  <a:lnTo>
                    <a:pt x="648197" y="2928145"/>
                  </a:lnTo>
                  <a:lnTo>
                    <a:pt x="648197" y="2929097"/>
                  </a:lnTo>
                  <a:lnTo>
                    <a:pt x="645340" y="2918621"/>
                  </a:lnTo>
                  <a:lnTo>
                    <a:pt x="642483" y="2907828"/>
                  </a:lnTo>
                  <a:lnTo>
                    <a:pt x="638991" y="2897669"/>
                  </a:lnTo>
                  <a:lnTo>
                    <a:pt x="635499" y="2887511"/>
                  </a:lnTo>
                  <a:lnTo>
                    <a:pt x="631690" y="2877670"/>
                  </a:lnTo>
                  <a:lnTo>
                    <a:pt x="628198" y="2868147"/>
                  </a:lnTo>
                  <a:lnTo>
                    <a:pt x="624389" y="2858941"/>
                  </a:lnTo>
                  <a:lnTo>
                    <a:pt x="620263" y="2850052"/>
                  </a:lnTo>
                  <a:lnTo>
                    <a:pt x="616453" y="2841481"/>
                  </a:lnTo>
                  <a:lnTo>
                    <a:pt x="612009" y="2833545"/>
                  </a:lnTo>
                  <a:lnTo>
                    <a:pt x="607883" y="2825926"/>
                  </a:lnTo>
                  <a:lnTo>
                    <a:pt x="603439" y="2818942"/>
                  </a:lnTo>
                  <a:lnTo>
                    <a:pt x="599312" y="2812911"/>
                  </a:lnTo>
                  <a:lnTo>
                    <a:pt x="594551" y="2807197"/>
                  </a:lnTo>
                  <a:lnTo>
                    <a:pt x="590424" y="2802117"/>
                  </a:lnTo>
                  <a:lnTo>
                    <a:pt x="585663" y="2797991"/>
                  </a:lnTo>
                  <a:lnTo>
                    <a:pt x="577092" y="2791007"/>
                  </a:lnTo>
                  <a:lnTo>
                    <a:pt x="566617" y="2783071"/>
                  </a:lnTo>
                  <a:lnTo>
                    <a:pt x="540587" y="2764341"/>
                  </a:lnTo>
                  <a:lnTo>
                    <a:pt x="511066" y="2743072"/>
                  </a:lnTo>
                  <a:lnTo>
                    <a:pt x="480592" y="2722120"/>
                  </a:lnTo>
                  <a:lnTo>
                    <a:pt x="428216" y="2686249"/>
                  </a:lnTo>
                  <a:lnTo>
                    <a:pt x="405361" y="2671329"/>
                  </a:lnTo>
                  <a:lnTo>
                    <a:pt x="406313" y="2666250"/>
                  </a:lnTo>
                  <a:lnTo>
                    <a:pt x="407583" y="2660535"/>
                  </a:lnTo>
                  <a:lnTo>
                    <a:pt x="408218" y="2652917"/>
                  </a:lnTo>
                  <a:lnTo>
                    <a:pt x="408535" y="2644663"/>
                  </a:lnTo>
                  <a:lnTo>
                    <a:pt x="408535" y="2635457"/>
                  </a:lnTo>
                  <a:lnTo>
                    <a:pt x="408218" y="2630695"/>
                  </a:lnTo>
                  <a:lnTo>
                    <a:pt x="407583" y="2625616"/>
                  </a:lnTo>
                  <a:lnTo>
                    <a:pt x="406631" y="2620854"/>
                  </a:lnTo>
                  <a:lnTo>
                    <a:pt x="405361" y="2616093"/>
                  </a:lnTo>
                  <a:lnTo>
                    <a:pt x="404409" y="2612918"/>
                  </a:lnTo>
                  <a:lnTo>
                    <a:pt x="403139" y="2609426"/>
                  </a:lnTo>
                  <a:lnTo>
                    <a:pt x="399647" y="2601808"/>
                  </a:lnTo>
                  <a:lnTo>
                    <a:pt x="395203" y="2593554"/>
                  </a:lnTo>
                  <a:lnTo>
                    <a:pt x="389807" y="2584665"/>
                  </a:lnTo>
                  <a:lnTo>
                    <a:pt x="384093" y="2575777"/>
                  </a:lnTo>
                  <a:lnTo>
                    <a:pt x="378062" y="2566888"/>
                  </a:lnTo>
                  <a:lnTo>
                    <a:pt x="366634" y="2550381"/>
                  </a:lnTo>
                  <a:lnTo>
                    <a:pt x="369491" y="2551016"/>
                  </a:lnTo>
                  <a:lnTo>
                    <a:pt x="368539" y="2549111"/>
                  </a:lnTo>
                  <a:lnTo>
                    <a:pt x="367269" y="2546254"/>
                  </a:lnTo>
                  <a:lnTo>
                    <a:pt x="364730" y="2539588"/>
                  </a:lnTo>
                  <a:lnTo>
                    <a:pt x="361873" y="2531017"/>
                  </a:lnTo>
                  <a:lnTo>
                    <a:pt x="359651" y="2521176"/>
                  </a:lnTo>
                  <a:lnTo>
                    <a:pt x="357111" y="2510065"/>
                  </a:lnTo>
                  <a:lnTo>
                    <a:pt x="354254" y="2498002"/>
                  </a:lnTo>
                  <a:lnTo>
                    <a:pt x="349810" y="2472289"/>
                  </a:lnTo>
                  <a:lnTo>
                    <a:pt x="341240" y="2423719"/>
                  </a:lnTo>
                  <a:lnTo>
                    <a:pt x="337431" y="2404989"/>
                  </a:lnTo>
                  <a:lnTo>
                    <a:pt x="335843" y="2398006"/>
                  </a:lnTo>
                  <a:lnTo>
                    <a:pt x="334574" y="2392609"/>
                  </a:lnTo>
                  <a:lnTo>
                    <a:pt x="333621" y="2388165"/>
                  </a:lnTo>
                  <a:lnTo>
                    <a:pt x="332986" y="2382768"/>
                  </a:lnTo>
                  <a:lnTo>
                    <a:pt x="332669" y="2376419"/>
                  </a:lnTo>
                  <a:lnTo>
                    <a:pt x="332669" y="2369753"/>
                  </a:lnTo>
                  <a:lnTo>
                    <a:pt x="332669" y="2362769"/>
                  </a:lnTo>
                  <a:lnTo>
                    <a:pt x="333304" y="2354833"/>
                  </a:lnTo>
                  <a:lnTo>
                    <a:pt x="334574" y="2338008"/>
                  </a:lnTo>
                  <a:lnTo>
                    <a:pt x="336796" y="2320548"/>
                  </a:lnTo>
                  <a:lnTo>
                    <a:pt x="339335" y="2303089"/>
                  </a:lnTo>
                  <a:lnTo>
                    <a:pt x="344731" y="2270709"/>
                  </a:lnTo>
                  <a:lnTo>
                    <a:pt x="346001" y="2263407"/>
                  </a:lnTo>
                  <a:lnTo>
                    <a:pt x="348541" y="2256106"/>
                  </a:lnTo>
                  <a:lnTo>
                    <a:pt x="351080" y="2248170"/>
                  </a:lnTo>
                  <a:lnTo>
                    <a:pt x="353937" y="2240869"/>
                  </a:lnTo>
                  <a:lnTo>
                    <a:pt x="357746" y="2232932"/>
                  </a:lnTo>
                  <a:lnTo>
                    <a:pt x="361555" y="2225314"/>
                  </a:lnTo>
                  <a:lnTo>
                    <a:pt x="365999" y="2217695"/>
                  </a:lnTo>
                  <a:lnTo>
                    <a:pt x="370443" y="2210076"/>
                  </a:lnTo>
                  <a:lnTo>
                    <a:pt x="375522" y="2202457"/>
                  </a:lnTo>
                  <a:lnTo>
                    <a:pt x="380284" y="2195156"/>
                  </a:lnTo>
                  <a:lnTo>
                    <a:pt x="385363" y="2188490"/>
                  </a:lnTo>
                  <a:lnTo>
                    <a:pt x="390759" y="2181823"/>
                  </a:lnTo>
                  <a:lnTo>
                    <a:pt x="395838" y="2175474"/>
                  </a:lnTo>
                  <a:lnTo>
                    <a:pt x="401234" y="2169443"/>
                  </a:lnTo>
                  <a:lnTo>
                    <a:pt x="406313" y="2164046"/>
                  </a:lnTo>
                  <a:lnTo>
                    <a:pt x="411392" y="2158967"/>
                  </a:lnTo>
                  <a:lnTo>
                    <a:pt x="413932" y="2156745"/>
                  </a:lnTo>
                  <a:lnTo>
                    <a:pt x="416471" y="2153888"/>
                  </a:lnTo>
                  <a:lnTo>
                    <a:pt x="421550" y="2147221"/>
                  </a:lnTo>
                  <a:lnTo>
                    <a:pt x="426946" y="2139285"/>
                  </a:lnTo>
                  <a:lnTo>
                    <a:pt x="432025" y="2130714"/>
                  </a:lnTo>
                  <a:lnTo>
                    <a:pt x="437739" y="2121191"/>
                  </a:lnTo>
                  <a:lnTo>
                    <a:pt x="443453" y="2111032"/>
                  </a:lnTo>
                  <a:lnTo>
                    <a:pt x="454880" y="2089446"/>
                  </a:lnTo>
                  <a:lnTo>
                    <a:pt x="460912" y="2078653"/>
                  </a:lnTo>
                  <a:lnTo>
                    <a:pt x="466943" y="2068177"/>
                  </a:lnTo>
                  <a:lnTo>
                    <a:pt x="473292" y="2057066"/>
                  </a:lnTo>
                  <a:lnTo>
                    <a:pt x="479958" y="2047225"/>
                  </a:lnTo>
                  <a:lnTo>
                    <a:pt x="486624" y="2037384"/>
                  </a:lnTo>
                  <a:lnTo>
                    <a:pt x="493607" y="2028813"/>
                  </a:lnTo>
                  <a:lnTo>
                    <a:pt x="497099" y="2024686"/>
                  </a:lnTo>
                  <a:lnTo>
                    <a:pt x="500591" y="2020877"/>
                  </a:lnTo>
                  <a:lnTo>
                    <a:pt x="504400" y="2017385"/>
                  </a:lnTo>
                  <a:lnTo>
                    <a:pt x="508209" y="2013893"/>
                  </a:lnTo>
                  <a:lnTo>
                    <a:pt x="512336" y="2010401"/>
                  </a:lnTo>
                  <a:lnTo>
                    <a:pt x="516462" y="2006592"/>
                  </a:lnTo>
                  <a:lnTo>
                    <a:pt x="525668" y="1996116"/>
                  </a:lnTo>
                  <a:lnTo>
                    <a:pt x="536143" y="1984370"/>
                  </a:lnTo>
                  <a:lnTo>
                    <a:pt x="547888" y="1970085"/>
                  </a:lnTo>
                  <a:lnTo>
                    <a:pt x="559951" y="1955165"/>
                  </a:lnTo>
                  <a:lnTo>
                    <a:pt x="572965" y="1938340"/>
                  </a:lnTo>
                  <a:lnTo>
                    <a:pt x="599312" y="1902786"/>
                  </a:lnTo>
                  <a:lnTo>
                    <a:pt x="625976" y="1866280"/>
                  </a:lnTo>
                  <a:lnTo>
                    <a:pt x="651054" y="1831043"/>
                  </a:lnTo>
                  <a:lnTo>
                    <a:pt x="673274" y="1800250"/>
                  </a:lnTo>
                  <a:lnTo>
                    <a:pt x="691685" y="1775489"/>
                  </a:lnTo>
                  <a:lnTo>
                    <a:pt x="699621" y="1764379"/>
                  </a:lnTo>
                  <a:lnTo>
                    <a:pt x="707874" y="1751998"/>
                  </a:lnTo>
                  <a:lnTo>
                    <a:pt x="716445" y="1738665"/>
                  </a:lnTo>
                  <a:lnTo>
                    <a:pt x="725015" y="1724063"/>
                  </a:lnTo>
                  <a:lnTo>
                    <a:pt x="733586" y="1709143"/>
                  </a:lnTo>
                  <a:lnTo>
                    <a:pt x="742474" y="1694223"/>
                  </a:lnTo>
                  <a:lnTo>
                    <a:pt x="758980" y="1663430"/>
                  </a:lnTo>
                  <a:lnTo>
                    <a:pt x="774535" y="1634225"/>
                  </a:lnTo>
                  <a:lnTo>
                    <a:pt x="787549" y="1608829"/>
                  </a:lnTo>
                  <a:lnTo>
                    <a:pt x="798342" y="1588195"/>
                  </a:lnTo>
                  <a:lnTo>
                    <a:pt x="805008" y="1575179"/>
                  </a:lnTo>
                  <a:lnTo>
                    <a:pt x="807865" y="1570418"/>
                  </a:lnTo>
                  <a:lnTo>
                    <a:pt x="811039" y="1565656"/>
                  </a:lnTo>
                  <a:lnTo>
                    <a:pt x="819293" y="1554863"/>
                  </a:lnTo>
                  <a:lnTo>
                    <a:pt x="828498" y="1543117"/>
                  </a:lnTo>
                  <a:lnTo>
                    <a:pt x="838973" y="1531371"/>
                  </a:lnTo>
                  <a:lnTo>
                    <a:pt x="850084" y="1519943"/>
                  </a:lnTo>
                  <a:lnTo>
                    <a:pt x="855480" y="1514547"/>
                  </a:lnTo>
                  <a:lnTo>
                    <a:pt x="861194" y="1509150"/>
                  </a:lnTo>
                  <a:lnTo>
                    <a:pt x="866907" y="1504706"/>
                  </a:lnTo>
                  <a:lnTo>
                    <a:pt x="871986" y="1500261"/>
                  </a:lnTo>
                  <a:lnTo>
                    <a:pt x="877065" y="1496770"/>
                  </a:lnTo>
                  <a:lnTo>
                    <a:pt x="881827" y="1493595"/>
                  </a:lnTo>
                  <a:lnTo>
                    <a:pt x="888175" y="1489786"/>
                  </a:lnTo>
                  <a:lnTo>
                    <a:pt x="897063" y="1485341"/>
                  </a:lnTo>
                  <a:lnTo>
                    <a:pt x="922458" y="1472008"/>
                  </a:lnTo>
                  <a:lnTo>
                    <a:pt x="955471" y="1454866"/>
                  </a:lnTo>
                  <a:lnTo>
                    <a:pt x="993880" y="1434867"/>
                  </a:lnTo>
                  <a:lnTo>
                    <a:pt x="1014513" y="1423756"/>
                  </a:lnTo>
                  <a:lnTo>
                    <a:pt x="1035146" y="1412328"/>
                  </a:lnTo>
                  <a:lnTo>
                    <a:pt x="1055780" y="1400583"/>
                  </a:lnTo>
                  <a:lnTo>
                    <a:pt x="1076730" y="1388520"/>
                  </a:lnTo>
                  <a:lnTo>
                    <a:pt x="1097046" y="1376457"/>
                  </a:lnTo>
                  <a:lnTo>
                    <a:pt x="1116409" y="1364394"/>
                  </a:lnTo>
                  <a:lnTo>
                    <a:pt x="1135138" y="1352013"/>
                  </a:lnTo>
                  <a:lnTo>
                    <a:pt x="1151962" y="1339950"/>
                  </a:lnTo>
                  <a:lnTo>
                    <a:pt x="1160215" y="1333919"/>
                  </a:lnTo>
                  <a:lnTo>
                    <a:pt x="1168468" y="1327252"/>
                  </a:lnTo>
                  <a:lnTo>
                    <a:pt x="1185292" y="1313919"/>
                  </a:lnTo>
                  <a:lnTo>
                    <a:pt x="1202116" y="1298999"/>
                  </a:lnTo>
                  <a:lnTo>
                    <a:pt x="1219257" y="1283444"/>
                  </a:lnTo>
                  <a:lnTo>
                    <a:pt x="1236398" y="1267254"/>
                  </a:lnTo>
                  <a:lnTo>
                    <a:pt x="1253222" y="1250747"/>
                  </a:lnTo>
                  <a:lnTo>
                    <a:pt x="1269729" y="1233922"/>
                  </a:lnTo>
                  <a:lnTo>
                    <a:pt x="1285918" y="1216780"/>
                  </a:lnTo>
                  <a:lnTo>
                    <a:pt x="1301472" y="1199955"/>
                  </a:lnTo>
                  <a:lnTo>
                    <a:pt x="1316074" y="1183448"/>
                  </a:lnTo>
                  <a:lnTo>
                    <a:pt x="1330358" y="1167258"/>
                  </a:lnTo>
                  <a:lnTo>
                    <a:pt x="1344008" y="1151703"/>
                  </a:lnTo>
                  <a:lnTo>
                    <a:pt x="1356070" y="1136783"/>
                  </a:lnTo>
                  <a:lnTo>
                    <a:pt x="1367181" y="1123450"/>
                  </a:lnTo>
                  <a:lnTo>
                    <a:pt x="1377021" y="1110752"/>
                  </a:lnTo>
                  <a:lnTo>
                    <a:pt x="1385592" y="1099642"/>
                  </a:lnTo>
                  <a:lnTo>
                    <a:pt x="1404638" y="1073928"/>
                  </a:lnTo>
                  <a:lnTo>
                    <a:pt x="1428445" y="1040279"/>
                  </a:lnTo>
                  <a:lnTo>
                    <a:pt x="1455427" y="1002185"/>
                  </a:lnTo>
                  <a:lnTo>
                    <a:pt x="1482408" y="963139"/>
                  </a:lnTo>
                  <a:lnTo>
                    <a:pt x="1528119" y="896475"/>
                  </a:lnTo>
                  <a:lnTo>
                    <a:pt x="1547482" y="867587"/>
                  </a:lnTo>
                  <a:lnTo>
                    <a:pt x="1507486" y="895205"/>
                  </a:lnTo>
                  <a:lnTo>
                    <a:pt x="1476377" y="916474"/>
                  </a:lnTo>
                  <a:lnTo>
                    <a:pt x="1464315" y="925045"/>
                  </a:lnTo>
                  <a:lnTo>
                    <a:pt x="1456062" y="931394"/>
                  </a:lnTo>
                  <a:lnTo>
                    <a:pt x="1434476" y="947266"/>
                  </a:lnTo>
                  <a:lnTo>
                    <a:pt x="1401781" y="971710"/>
                  </a:lnTo>
                  <a:lnTo>
                    <a:pt x="1369403" y="995518"/>
                  </a:lnTo>
                  <a:lnTo>
                    <a:pt x="1356705" y="1004407"/>
                  </a:lnTo>
                  <a:lnTo>
                    <a:pt x="1348769" y="1009804"/>
                  </a:lnTo>
                  <a:lnTo>
                    <a:pt x="1340516" y="1014565"/>
                  </a:lnTo>
                  <a:lnTo>
                    <a:pt x="1326867" y="1022502"/>
                  </a:lnTo>
                  <a:lnTo>
                    <a:pt x="1288775" y="1044088"/>
                  </a:lnTo>
                  <a:lnTo>
                    <a:pt x="1268777" y="1055834"/>
                  </a:lnTo>
                  <a:lnTo>
                    <a:pt x="1250048" y="1066944"/>
                  </a:lnTo>
                  <a:lnTo>
                    <a:pt x="1234494" y="1077103"/>
                  </a:lnTo>
                  <a:lnTo>
                    <a:pt x="1228463" y="1081230"/>
                  </a:lnTo>
                  <a:lnTo>
                    <a:pt x="1224019" y="1084722"/>
                  </a:lnTo>
                  <a:lnTo>
                    <a:pt x="1214178" y="1092658"/>
                  </a:lnTo>
                  <a:lnTo>
                    <a:pt x="1200846" y="1103451"/>
                  </a:lnTo>
                  <a:lnTo>
                    <a:pt x="1185292" y="1115514"/>
                  </a:lnTo>
                  <a:lnTo>
                    <a:pt x="1168151" y="1127894"/>
                  </a:lnTo>
                  <a:lnTo>
                    <a:pt x="1159262" y="1134243"/>
                  </a:lnTo>
                  <a:lnTo>
                    <a:pt x="1150692" y="1140275"/>
                  </a:lnTo>
                  <a:lnTo>
                    <a:pt x="1142439" y="1145354"/>
                  </a:lnTo>
                  <a:lnTo>
                    <a:pt x="1134185" y="1150433"/>
                  </a:lnTo>
                  <a:lnTo>
                    <a:pt x="1127202" y="1154560"/>
                  </a:lnTo>
                  <a:lnTo>
                    <a:pt x="1120218" y="1158052"/>
                  </a:lnTo>
                  <a:lnTo>
                    <a:pt x="1113870" y="1160274"/>
                  </a:lnTo>
                  <a:lnTo>
                    <a:pt x="1111330" y="1160909"/>
                  </a:lnTo>
                  <a:lnTo>
                    <a:pt x="1108473" y="1161544"/>
                  </a:lnTo>
                  <a:lnTo>
                    <a:pt x="1104029" y="1162179"/>
                  </a:lnTo>
                  <a:lnTo>
                    <a:pt x="1099268" y="1163766"/>
                  </a:lnTo>
                  <a:lnTo>
                    <a:pt x="1094506" y="1165353"/>
                  </a:lnTo>
                  <a:lnTo>
                    <a:pt x="1089427" y="1167258"/>
                  </a:lnTo>
                  <a:lnTo>
                    <a:pt x="1084666" y="1169798"/>
                  </a:lnTo>
                  <a:lnTo>
                    <a:pt x="1079904" y="1172655"/>
                  </a:lnTo>
                  <a:lnTo>
                    <a:pt x="1075143" y="1175512"/>
                  </a:lnTo>
                  <a:lnTo>
                    <a:pt x="1070381" y="1178686"/>
                  </a:lnTo>
                  <a:lnTo>
                    <a:pt x="1065937" y="1182496"/>
                  </a:lnTo>
                  <a:lnTo>
                    <a:pt x="1061176" y="1185988"/>
                  </a:lnTo>
                  <a:lnTo>
                    <a:pt x="1052605" y="1193606"/>
                  </a:lnTo>
                  <a:lnTo>
                    <a:pt x="1044352" y="1201860"/>
                  </a:lnTo>
                  <a:lnTo>
                    <a:pt x="1037051" y="1209796"/>
                  </a:lnTo>
                  <a:lnTo>
                    <a:pt x="1020545" y="1229795"/>
                  </a:lnTo>
                  <a:lnTo>
                    <a:pt x="1010704" y="1241224"/>
                  </a:lnTo>
                  <a:lnTo>
                    <a:pt x="1000546" y="1253604"/>
                  </a:lnTo>
                  <a:lnTo>
                    <a:pt x="990071" y="1265667"/>
                  </a:lnTo>
                  <a:lnTo>
                    <a:pt x="979596" y="1277095"/>
                  </a:lnTo>
                  <a:lnTo>
                    <a:pt x="969438" y="1286936"/>
                  </a:lnTo>
                  <a:lnTo>
                    <a:pt x="964677" y="1291063"/>
                  </a:lnTo>
                  <a:lnTo>
                    <a:pt x="960232" y="1295190"/>
                  </a:lnTo>
                  <a:lnTo>
                    <a:pt x="950710" y="1302809"/>
                  </a:lnTo>
                  <a:lnTo>
                    <a:pt x="940552" y="1312015"/>
                  </a:lnTo>
                  <a:lnTo>
                    <a:pt x="917062" y="1332966"/>
                  </a:lnTo>
                  <a:lnTo>
                    <a:pt x="891985" y="1356140"/>
                  </a:lnTo>
                  <a:lnTo>
                    <a:pt x="879605" y="1367251"/>
                  </a:lnTo>
                  <a:lnTo>
                    <a:pt x="866907" y="1378361"/>
                  </a:lnTo>
                  <a:lnTo>
                    <a:pt x="854845" y="1388520"/>
                  </a:lnTo>
                  <a:lnTo>
                    <a:pt x="844052" y="1398678"/>
                  </a:lnTo>
                  <a:lnTo>
                    <a:pt x="825006" y="1416773"/>
                  </a:lnTo>
                  <a:lnTo>
                    <a:pt x="816436" y="1424709"/>
                  </a:lnTo>
                  <a:lnTo>
                    <a:pt x="808182" y="1431375"/>
                  </a:lnTo>
                  <a:lnTo>
                    <a:pt x="799929" y="1438042"/>
                  </a:lnTo>
                  <a:lnTo>
                    <a:pt x="795803" y="1440581"/>
                  </a:lnTo>
                  <a:lnTo>
                    <a:pt x="791676" y="1443438"/>
                  </a:lnTo>
                  <a:lnTo>
                    <a:pt x="783423" y="1448835"/>
                  </a:lnTo>
                  <a:lnTo>
                    <a:pt x="774217" y="1455184"/>
                  </a:lnTo>
                  <a:lnTo>
                    <a:pt x="765012" y="1461850"/>
                  </a:lnTo>
                  <a:lnTo>
                    <a:pt x="756124" y="1469152"/>
                  </a:lnTo>
                  <a:lnTo>
                    <a:pt x="747553" y="1476770"/>
                  </a:lnTo>
                  <a:lnTo>
                    <a:pt x="743426" y="1480262"/>
                  </a:lnTo>
                  <a:lnTo>
                    <a:pt x="740252" y="1483754"/>
                  </a:lnTo>
                  <a:lnTo>
                    <a:pt x="737078" y="1487881"/>
                  </a:lnTo>
                  <a:lnTo>
                    <a:pt x="734221" y="1491373"/>
                  </a:lnTo>
                  <a:lnTo>
                    <a:pt x="731999" y="1495182"/>
                  </a:lnTo>
                  <a:lnTo>
                    <a:pt x="730094" y="1498357"/>
                  </a:lnTo>
                  <a:lnTo>
                    <a:pt x="728190" y="1502484"/>
                  </a:lnTo>
                  <a:lnTo>
                    <a:pt x="724698" y="1506928"/>
                  </a:lnTo>
                  <a:lnTo>
                    <a:pt x="720571" y="1512325"/>
                  </a:lnTo>
                  <a:lnTo>
                    <a:pt x="715810" y="1517721"/>
                  </a:lnTo>
                  <a:lnTo>
                    <a:pt x="704382" y="1530419"/>
                  </a:lnTo>
                  <a:lnTo>
                    <a:pt x="691685" y="1543117"/>
                  </a:lnTo>
                  <a:lnTo>
                    <a:pt x="678988" y="1555498"/>
                  </a:lnTo>
                  <a:lnTo>
                    <a:pt x="667877" y="1566608"/>
                  </a:lnTo>
                  <a:lnTo>
                    <a:pt x="653276" y="1579941"/>
                  </a:lnTo>
                  <a:lnTo>
                    <a:pt x="651688" y="1582481"/>
                  </a:lnTo>
                  <a:lnTo>
                    <a:pt x="649466" y="1585973"/>
                  </a:lnTo>
                  <a:lnTo>
                    <a:pt x="647244" y="1590417"/>
                  </a:lnTo>
                  <a:lnTo>
                    <a:pt x="644705" y="1595813"/>
                  </a:lnTo>
                  <a:lnTo>
                    <a:pt x="639309" y="1609146"/>
                  </a:lnTo>
                  <a:lnTo>
                    <a:pt x="633912" y="1624066"/>
                  </a:lnTo>
                  <a:lnTo>
                    <a:pt x="628198" y="1639621"/>
                  </a:lnTo>
                  <a:lnTo>
                    <a:pt x="623120" y="1655176"/>
                  </a:lnTo>
                  <a:lnTo>
                    <a:pt x="619310" y="1669144"/>
                  </a:lnTo>
                  <a:lnTo>
                    <a:pt x="616771" y="1680255"/>
                  </a:lnTo>
                  <a:lnTo>
                    <a:pt x="616136" y="1682794"/>
                  </a:lnTo>
                  <a:lnTo>
                    <a:pt x="614866" y="1685969"/>
                  </a:lnTo>
                  <a:lnTo>
                    <a:pt x="611692" y="1692318"/>
                  </a:lnTo>
                  <a:lnTo>
                    <a:pt x="607248" y="1700571"/>
                  </a:lnTo>
                  <a:lnTo>
                    <a:pt x="601852" y="1709460"/>
                  </a:lnTo>
                  <a:lnTo>
                    <a:pt x="595185" y="1719301"/>
                  </a:lnTo>
                  <a:lnTo>
                    <a:pt x="587885" y="1729777"/>
                  </a:lnTo>
                  <a:lnTo>
                    <a:pt x="572648" y="1751363"/>
                  </a:lnTo>
                  <a:lnTo>
                    <a:pt x="556141" y="1773267"/>
                  </a:lnTo>
                  <a:lnTo>
                    <a:pt x="540587" y="1793584"/>
                  </a:lnTo>
                  <a:lnTo>
                    <a:pt x="527255" y="1811044"/>
                  </a:lnTo>
                  <a:lnTo>
                    <a:pt x="518049" y="1824059"/>
                  </a:lnTo>
                  <a:lnTo>
                    <a:pt x="494877" y="1858661"/>
                  </a:lnTo>
                  <a:lnTo>
                    <a:pt x="459642" y="1912310"/>
                  </a:lnTo>
                  <a:lnTo>
                    <a:pt x="394568" y="2010719"/>
                  </a:lnTo>
                  <a:lnTo>
                    <a:pt x="387585" y="2020559"/>
                  </a:lnTo>
                  <a:lnTo>
                    <a:pt x="380284" y="2029766"/>
                  </a:lnTo>
                  <a:lnTo>
                    <a:pt x="373618" y="2038337"/>
                  </a:lnTo>
                  <a:lnTo>
                    <a:pt x="366634" y="2046273"/>
                  </a:lnTo>
                  <a:lnTo>
                    <a:pt x="358064" y="2044686"/>
                  </a:lnTo>
                  <a:lnTo>
                    <a:pt x="349493" y="2042781"/>
                  </a:lnTo>
                  <a:lnTo>
                    <a:pt x="340922" y="2040559"/>
                  </a:lnTo>
                  <a:lnTo>
                    <a:pt x="332352" y="2037702"/>
                  </a:lnTo>
                  <a:lnTo>
                    <a:pt x="323781" y="2035162"/>
                  </a:lnTo>
                  <a:lnTo>
                    <a:pt x="314893" y="2031988"/>
                  </a:lnTo>
                  <a:lnTo>
                    <a:pt x="306322" y="2028496"/>
                  </a:lnTo>
                  <a:lnTo>
                    <a:pt x="297434" y="2025004"/>
                  </a:lnTo>
                  <a:lnTo>
                    <a:pt x="288546" y="2021194"/>
                  </a:lnTo>
                  <a:lnTo>
                    <a:pt x="279975" y="2017068"/>
                  </a:lnTo>
                  <a:lnTo>
                    <a:pt x="262517" y="2008496"/>
                  </a:lnTo>
                  <a:lnTo>
                    <a:pt x="245058" y="1998973"/>
                  </a:lnTo>
                  <a:lnTo>
                    <a:pt x="227916" y="1989132"/>
                  </a:lnTo>
                  <a:lnTo>
                    <a:pt x="210775" y="1978339"/>
                  </a:lnTo>
                  <a:lnTo>
                    <a:pt x="193951" y="1967546"/>
                  </a:lnTo>
                  <a:lnTo>
                    <a:pt x="177445" y="1956435"/>
                  </a:lnTo>
                  <a:lnTo>
                    <a:pt x="161573" y="1945007"/>
                  </a:lnTo>
                  <a:lnTo>
                    <a:pt x="146019" y="1932944"/>
                  </a:lnTo>
                  <a:lnTo>
                    <a:pt x="131100" y="1921516"/>
                  </a:lnTo>
                  <a:lnTo>
                    <a:pt x="116498" y="1909770"/>
                  </a:lnTo>
                  <a:lnTo>
                    <a:pt x="102531" y="1898342"/>
                  </a:lnTo>
                  <a:lnTo>
                    <a:pt x="92373" y="1889136"/>
                  </a:lnTo>
                  <a:lnTo>
                    <a:pt x="82850" y="1879612"/>
                  </a:lnTo>
                  <a:lnTo>
                    <a:pt x="73644" y="1869771"/>
                  </a:lnTo>
                  <a:lnTo>
                    <a:pt x="65074" y="1859613"/>
                  </a:lnTo>
                  <a:lnTo>
                    <a:pt x="56820" y="1849455"/>
                  </a:lnTo>
                  <a:lnTo>
                    <a:pt x="49202" y="1838662"/>
                  </a:lnTo>
                  <a:lnTo>
                    <a:pt x="42219" y="1828186"/>
                  </a:lnTo>
                  <a:lnTo>
                    <a:pt x="35870" y="1817710"/>
                  </a:lnTo>
                  <a:lnTo>
                    <a:pt x="29521" y="1807552"/>
                  </a:lnTo>
                  <a:lnTo>
                    <a:pt x="23808" y="1797393"/>
                  </a:lnTo>
                  <a:lnTo>
                    <a:pt x="18729" y="1787235"/>
                  </a:lnTo>
                  <a:lnTo>
                    <a:pt x="13967" y="1778029"/>
                  </a:lnTo>
                  <a:lnTo>
                    <a:pt x="6031" y="1760569"/>
                  </a:lnTo>
                  <a:lnTo>
                    <a:pt x="0" y="1746284"/>
                  </a:lnTo>
                  <a:lnTo>
                    <a:pt x="26664" y="1703111"/>
                  </a:lnTo>
                  <a:lnTo>
                    <a:pt x="81263" y="1613273"/>
                  </a:lnTo>
                  <a:lnTo>
                    <a:pt x="113958" y="1560894"/>
                  </a:lnTo>
                  <a:lnTo>
                    <a:pt x="146336" y="1508833"/>
                  </a:lnTo>
                  <a:lnTo>
                    <a:pt x="176810" y="1460580"/>
                  </a:lnTo>
                  <a:lnTo>
                    <a:pt x="202839" y="1419947"/>
                  </a:lnTo>
                  <a:lnTo>
                    <a:pt x="228551" y="1380901"/>
                  </a:lnTo>
                  <a:lnTo>
                    <a:pt x="256803" y="1336458"/>
                  </a:lnTo>
                  <a:lnTo>
                    <a:pt x="317115" y="1242493"/>
                  </a:lnTo>
                  <a:lnTo>
                    <a:pt x="373618" y="1154243"/>
                  </a:lnTo>
                  <a:lnTo>
                    <a:pt x="397108" y="1118053"/>
                  </a:lnTo>
                  <a:lnTo>
                    <a:pt x="416471" y="1089801"/>
                  </a:lnTo>
                  <a:lnTo>
                    <a:pt x="425042" y="1078055"/>
                  </a:lnTo>
                  <a:lnTo>
                    <a:pt x="434565" y="1065992"/>
                  </a:lnTo>
                  <a:lnTo>
                    <a:pt x="444723" y="1054246"/>
                  </a:lnTo>
                  <a:lnTo>
                    <a:pt x="455515" y="1042501"/>
                  </a:lnTo>
                  <a:lnTo>
                    <a:pt x="466625" y="1030755"/>
                  </a:lnTo>
                  <a:lnTo>
                    <a:pt x="478370" y="1019327"/>
                  </a:lnTo>
                  <a:lnTo>
                    <a:pt x="501226" y="996788"/>
                  </a:lnTo>
                  <a:lnTo>
                    <a:pt x="524081" y="974884"/>
                  </a:lnTo>
                  <a:lnTo>
                    <a:pt x="534873" y="964409"/>
                  </a:lnTo>
                  <a:lnTo>
                    <a:pt x="544714" y="953933"/>
                  </a:lnTo>
                  <a:lnTo>
                    <a:pt x="554237" y="944092"/>
                  </a:lnTo>
                  <a:lnTo>
                    <a:pt x="562807" y="934568"/>
                  </a:lnTo>
                  <a:lnTo>
                    <a:pt x="570108" y="925045"/>
                  </a:lnTo>
                  <a:lnTo>
                    <a:pt x="573600" y="920918"/>
                  </a:lnTo>
                  <a:lnTo>
                    <a:pt x="576457" y="916156"/>
                  </a:lnTo>
                  <a:lnTo>
                    <a:pt x="583758" y="905998"/>
                  </a:lnTo>
                  <a:lnTo>
                    <a:pt x="593281" y="893300"/>
                  </a:lnTo>
                  <a:lnTo>
                    <a:pt x="605026" y="878697"/>
                  </a:lnTo>
                  <a:lnTo>
                    <a:pt x="618993" y="862190"/>
                  </a:lnTo>
                  <a:lnTo>
                    <a:pt x="634547" y="844096"/>
                  </a:lnTo>
                  <a:lnTo>
                    <a:pt x="651371" y="825366"/>
                  </a:lnTo>
                  <a:lnTo>
                    <a:pt x="668830" y="805367"/>
                  </a:lnTo>
                  <a:lnTo>
                    <a:pt x="686606" y="785685"/>
                  </a:lnTo>
                  <a:lnTo>
                    <a:pt x="722793" y="746639"/>
                  </a:lnTo>
                  <a:lnTo>
                    <a:pt x="740252" y="728227"/>
                  </a:lnTo>
                  <a:lnTo>
                    <a:pt x="756758" y="711085"/>
                  </a:lnTo>
                  <a:lnTo>
                    <a:pt x="771995" y="695847"/>
                  </a:lnTo>
                  <a:lnTo>
                    <a:pt x="785645" y="682197"/>
                  </a:lnTo>
                  <a:lnTo>
                    <a:pt x="797390" y="671086"/>
                  </a:lnTo>
                  <a:lnTo>
                    <a:pt x="806913" y="662832"/>
                  </a:lnTo>
                  <a:lnTo>
                    <a:pt x="816118" y="655214"/>
                  </a:lnTo>
                  <a:lnTo>
                    <a:pt x="826594" y="646643"/>
                  </a:lnTo>
                  <a:lnTo>
                    <a:pt x="838973" y="637119"/>
                  </a:lnTo>
                  <a:lnTo>
                    <a:pt x="852623" y="627278"/>
                  </a:lnTo>
                  <a:lnTo>
                    <a:pt x="867542" y="616168"/>
                  </a:lnTo>
                  <a:lnTo>
                    <a:pt x="883096" y="605374"/>
                  </a:lnTo>
                  <a:lnTo>
                    <a:pt x="899603" y="594264"/>
                  </a:lnTo>
                  <a:lnTo>
                    <a:pt x="916427" y="583153"/>
                  </a:lnTo>
                  <a:lnTo>
                    <a:pt x="933568" y="572042"/>
                  </a:lnTo>
                  <a:lnTo>
                    <a:pt x="950710" y="561249"/>
                  </a:lnTo>
                  <a:lnTo>
                    <a:pt x="967851" y="551408"/>
                  </a:lnTo>
                  <a:lnTo>
                    <a:pt x="984675" y="542202"/>
                  </a:lnTo>
                  <a:lnTo>
                    <a:pt x="1000864" y="533631"/>
                  </a:lnTo>
                  <a:lnTo>
                    <a:pt x="1016101" y="526330"/>
                  </a:lnTo>
                  <a:lnTo>
                    <a:pt x="1023719" y="523473"/>
                  </a:lnTo>
                  <a:lnTo>
                    <a:pt x="1030385" y="520298"/>
                  </a:lnTo>
                  <a:lnTo>
                    <a:pt x="1037051" y="517758"/>
                  </a:lnTo>
                  <a:lnTo>
                    <a:pt x="1043717" y="515854"/>
                  </a:lnTo>
                  <a:lnTo>
                    <a:pt x="1057049" y="511727"/>
                  </a:lnTo>
                  <a:lnTo>
                    <a:pt x="1071334" y="506965"/>
                  </a:lnTo>
                  <a:lnTo>
                    <a:pt x="1086888" y="501569"/>
                  </a:lnTo>
                  <a:lnTo>
                    <a:pt x="1103077" y="495855"/>
                  </a:lnTo>
                  <a:lnTo>
                    <a:pt x="1120218" y="489506"/>
                  </a:lnTo>
                  <a:lnTo>
                    <a:pt x="1137677" y="482522"/>
                  </a:lnTo>
                  <a:lnTo>
                    <a:pt x="1155453" y="475220"/>
                  </a:lnTo>
                  <a:lnTo>
                    <a:pt x="1173547" y="467919"/>
                  </a:lnTo>
                  <a:lnTo>
                    <a:pt x="1191323" y="459983"/>
                  </a:lnTo>
                  <a:lnTo>
                    <a:pt x="1209099" y="452364"/>
                  </a:lnTo>
                  <a:lnTo>
                    <a:pt x="1226241" y="444110"/>
                  </a:lnTo>
                  <a:lnTo>
                    <a:pt x="1243065" y="435857"/>
                  </a:lnTo>
                  <a:lnTo>
                    <a:pt x="1259254" y="427286"/>
                  </a:lnTo>
                  <a:lnTo>
                    <a:pt x="1274173" y="419032"/>
                  </a:lnTo>
                  <a:lnTo>
                    <a:pt x="1287823" y="410778"/>
                  </a:lnTo>
                  <a:lnTo>
                    <a:pt x="1300837" y="402525"/>
                  </a:lnTo>
                  <a:lnTo>
                    <a:pt x="1312582" y="394271"/>
                  </a:lnTo>
                  <a:lnTo>
                    <a:pt x="1324010" y="385382"/>
                  </a:lnTo>
                  <a:lnTo>
                    <a:pt x="1335755" y="376811"/>
                  </a:lnTo>
                  <a:lnTo>
                    <a:pt x="1347182" y="367923"/>
                  </a:lnTo>
                  <a:lnTo>
                    <a:pt x="1390988" y="332686"/>
                  </a:lnTo>
                  <a:lnTo>
                    <a:pt x="1411304" y="317131"/>
                  </a:lnTo>
                  <a:lnTo>
                    <a:pt x="1421461" y="309830"/>
                  </a:lnTo>
                  <a:lnTo>
                    <a:pt x="1430667" y="303163"/>
                  </a:lnTo>
                  <a:lnTo>
                    <a:pt x="1439555" y="297767"/>
                  </a:lnTo>
                  <a:lnTo>
                    <a:pt x="1448443" y="292688"/>
                  </a:lnTo>
                  <a:lnTo>
                    <a:pt x="1456379" y="288878"/>
                  </a:lnTo>
                  <a:lnTo>
                    <a:pt x="1460188" y="287291"/>
                  </a:lnTo>
                  <a:lnTo>
                    <a:pt x="1464315" y="285386"/>
                  </a:lnTo>
                  <a:lnTo>
                    <a:pt x="1471616" y="283164"/>
                  </a:lnTo>
                  <a:lnTo>
                    <a:pt x="1479552" y="281259"/>
                  </a:lnTo>
                  <a:lnTo>
                    <a:pt x="1487487" y="279672"/>
                  </a:lnTo>
                  <a:lnTo>
                    <a:pt x="1495741" y="278085"/>
                  </a:lnTo>
                  <a:lnTo>
                    <a:pt x="1511930" y="275545"/>
                  </a:lnTo>
                  <a:lnTo>
                    <a:pt x="1527484" y="273641"/>
                  </a:lnTo>
                  <a:lnTo>
                    <a:pt x="1542086" y="271418"/>
                  </a:lnTo>
                  <a:lnTo>
                    <a:pt x="1548117" y="269831"/>
                  </a:lnTo>
                  <a:lnTo>
                    <a:pt x="1554148" y="268244"/>
                  </a:lnTo>
                  <a:lnTo>
                    <a:pt x="1559544" y="266339"/>
                  </a:lnTo>
                  <a:lnTo>
                    <a:pt x="1563989" y="264435"/>
                  </a:lnTo>
                  <a:lnTo>
                    <a:pt x="1568115" y="261895"/>
                  </a:lnTo>
                  <a:lnTo>
                    <a:pt x="1569702" y="260308"/>
                  </a:lnTo>
                  <a:lnTo>
                    <a:pt x="1570972" y="258721"/>
                  </a:lnTo>
                  <a:lnTo>
                    <a:pt x="1577003" y="251419"/>
                  </a:lnTo>
                  <a:lnTo>
                    <a:pt x="1584304" y="242531"/>
                  </a:lnTo>
                  <a:lnTo>
                    <a:pt x="1592875" y="232690"/>
                  </a:lnTo>
                  <a:lnTo>
                    <a:pt x="1597954" y="227611"/>
                  </a:lnTo>
                  <a:lnTo>
                    <a:pt x="1603033" y="222531"/>
                  </a:lnTo>
                  <a:lnTo>
                    <a:pt x="1608112" y="218087"/>
                  </a:lnTo>
                  <a:lnTo>
                    <a:pt x="1613825" y="213325"/>
                  </a:lnTo>
                  <a:lnTo>
                    <a:pt x="1619222" y="209516"/>
                  </a:lnTo>
                  <a:lnTo>
                    <a:pt x="1624935" y="206024"/>
                  </a:lnTo>
                  <a:lnTo>
                    <a:pt x="1630649" y="203167"/>
                  </a:lnTo>
                  <a:lnTo>
                    <a:pt x="1636046" y="200945"/>
                  </a:lnTo>
                  <a:lnTo>
                    <a:pt x="1639220" y="199675"/>
                  </a:lnTo>
                  <a:lnTo>
                    <a:pt x="1642077" y="199358"/>
                  </a:lnTo>
                  <a:lnTo>
                    <a:pt x="1644616" y="199040"/>
                  </a:lnTo>
                  <a:lnTo>
                    <a:pt x="1647791" y="198723"/>
                  </a:lnTo>
                  <a:lnTo>
                    <a:pt x="1658901" y="198405"/>
                  </a:lnTo>
                  <a:lnTo>
                    <a:pt x="1670011" y="197770"/>
                  </a:lnTo>
                  <a:lnTo>
                    <a:pt x="1692549" y="196501"/>
                  </a:lnTo>
                  <a:lnTo>
                    <a:pt x="1703976" y="195866"/>
                  </a:lnTo>
                  <a:lnTo>
                    <a:pt x="1715404" y="196183"/>
                  </a:lnTo>
                  <a:lnTo>
                    <a:pt x="1720800" y="196501"/>
                  </a:lnTo>
                  <a:lnTo>
                    <a:pt x="1726514" y="196818"/>
                  </a:lnTo>
                  <a:lnTo>
                    <a:pt x="1731910" y="197770"/>
                  </a:lnTo>
                  <a:lnTo>
                    <a:pt x="1737624" y="198723"/>
                  </a:lnTo>
                  <a:lnTo>
                    <a:pt x="1740163" y="199358"/>
                  </a:lnTo>
                  <a:lnTo>
                    <a:pt x="1743020" y="199358"/>
                  </a:lnTo>
                  <a:lnTo>
                    <a:pt x="1745242" y="199358"/>
                  </a:lnTo>
                  <a:lnTo>
                    <a:pt x="1747464" y="199040"/>
                  </a:lnTo>
                  <a:lnTo>
                    <a:pt x="1749369" y="198405"/>
                  </a:lnTo>
                  <a:lnTo>
                    <a:pt x="1751591" y="197453"/>
                  </a:lnTo>
                  <a:lnTo>
                    <a:pt x="1753178" y="196501"/>
                  </a:lnTo>
                  <a:lnTo>
                    <a:pt x="1755083" y="195231"/>
                  </a:lnTo>
                  <a:lnTo>
                    <a:pt x="1757940" y="192374"/>
                  </a:lnTo>
                  <a:lnTo>
                    <a:pt x="1760796" y="188247"/>
                  </a:lnTo>
                  <a:lnTo>
                    <a:pt x="1763336" y="184438"/>
                  </a:lnTo>
                  <a:lnTo>
                    <a:pt x="1765558" y="179676"/>
                  </a:lnTo>
                  <a:lnTo>
                    <a:pt x="1770319" y="170153"/>
                  </a:lnTo>
                  <a:lnTo>
                    <a:pt x="1772859" y="165073"/>
                  </a:lnTo>
                  <a:lnTo>
                    <a:pt x="1776033" y="160312"/>
                  </a:lnTo>
                  <a:lnTo>
                    <a:pt x="1778890" y="155867"/>
                  </a:lnTo>
                  <a:lnTo>
                    <a:pt x="1782382" y="152058"/>
                  </a:lnTo>
                  <a:lnTo>
                    <a:pt x="1784604" y="150153"/>
                  </a:lnTo>
                  <a:lnTo>
                    <a:pt x="1786508" y="148566"/>
                  </a:lnTo>
                  <a:lnTo>
                    <a:pt x="1788730" y="146661"/>
                  </a:lnTo>
                  <a:lnTo>
                    <a:pt x="1790953" y="145392"/>
                  </a:lnTo>
                  <a:lnTo>
                    <a:pt x="1793809" y="144439"/>
                  </a:lnTo>
                  <a:lnTo>
                    <a:pt x="1796349" y="143487"/>
                  </a:lnTo>
                  <a:lnTo>
                    <a:pt x="1799206" y="142852"/>
                  </a:lnTo>
                  <a:lnTo>
                    <a:pt x="1802380" y="142534"/>
                  </a:lnTo>
                  <a:lnTo>
                    <a:pt x="1805237" y="142217"/>
                  </a:lnTo>
                  <a:lnTo>
                    <a:pt x="1808094" y="142217"/>
                  </a:lnTo>
                  <a:lnTo>
                    <a:pt x="1814442" y="142534"/>
                  </a:lnTo>
                  <a:lnTo>
                    <a:pt x="1821109" y="143804"/>
                  </a:lnTo>
                  <a:lnTo>
                    <a:pt x="1827457" y="145074"/>
                  </a:lnTo>
                  <a:lnTo>
                    <a:pt x="1834123" y="147296"/>
                  </a:lnTo>
                  <a:lnTo>
                    <a:pt x="1840789" y="149836"/>
                  </a:lnTo>
                  <a:lnTo>
                    <a:pt x="1847138" y="152375"/>
                  </a:lnTo>
                  <a:lnTo>
                    <a:pt x="1852852" y="154915"/>
                  </a:lnTo>
                  <a:lnTo>
                    <a:pt x="1863962" y="160629"/>
                  </a:lnTo>
                  <a:lnTo>
                    <a:pt x="1872533" y="165708"/>
                  </a:lnTo>
                  <a:lnTo>
                    <a:pt x="1877611" y="168883"/>
                  </a:lnTo>
                  <a:lnTo>
                    <a:pt x="1878564" y="169200"/>
                  </a:lnTo>
                  <a:lnTo>
                    <a:pt x="1880151" y="169518"/>
                  </a:lnTo>
                  <a:lnTo>
                    <a:pt x="1881103" y="169518"/>
                  </a:lnTo>
                  <a:lnTo>
                    <a:pt x="1882373" y="169200"/>
                  </a:lnTo>
                  <a:lnTo>
                    <a:pt x="1884595" y="167613"/>
                  </a:lnTo>
                  <a:lnTo>
                    <a:pt x="1887452" y="165073"/>
                  </a:lnTo>
                  <a:lnTo>
                    <a:pt x="1890626" y="161899"/>
                  </a:lnTo>
                  <a:lnTo>
                    <a:pt x="1893801" y="158089"/>
                  </a:lnTo>
                  <a:lnTo>
                    <a:pt x="1897292" y="153328"/>
                  </a:lnTo>
                  <a:lnTo>
                    <a:pt x="1900784" y="148249"/>
                  </a:lnTo>
                  <a:lnTo>
                    <a:pt x="1908402" y="135868"/>
                  </a:lnTo>
                  <a:lnTo>
                    <a:pt x="1916021" y="122218"/>
                  </a:lnTo>
                  <a:lnTo>
                    <a:pt x="1923639" y="107298"/>
                  </a:lnTo>
                  <a:lnTo>
                    <a:pt x="1930940" y="92060"/>
                  </a:lnTo>
                  <a:lnTo>
                    <a:pt x="1935384" y="84759"/>
                  </a:lnTo>
                  <a:lnTo>
                    <a:pt x="1939511" y="77458"/>
                  </a:lnTo>
                  <a:lnTo>
                    <a:pt x="1944590" y="70474"/>
                  </a:lnTo>
                  <a:lnTo>
                    <a:pt x="1950303" y="63807"/>
                  </a:lnTo>
                  <a:lnTo>
                    <a:pt x="1955700" y="57141"/>
                  </a:lnTo>
                  <a:lnTo>
                    <a:pt x="1961731" y="50792"/>
                  </a:lnTo>
                  <a:lnTo>
                    <a:pt x="1968080" y="45078"/>
                  </a:lnTo>
                  <a:lnTo>
                    <a:pt x="1974428" y="39681"/>
                  </a:lnTo>
                  <a:lnTo>
                    <a:pt x="1981094" y="34285"/>
                  </a:lnTo>
                  <a:lnTo>
                    <a:pt x="1988078" y="29840"/>
                  </a:lnTo>
                  <a:lnTo>
                    <a:pt x="1994744" y="25396"/>
                  </a:lnTo>
                  <a:lnTo>
                    <a:pt x="2001727" y="21904"/>
                  </a:lnTo>
                  <a:lnTo>
                    <a:pt x="2008394" y="18730"/>
                  </a:lnTo>
                  <a:lnTo>
                    <a:pt x="2015060" y="15555"/>
                  </a:lnTo>
                  <a:lnTo>
                    <a:pt x="2021726" y="13650"/>
                  </a:lnTo>
                  <a:lnTo>
                    <a:pt x="2028074" y="12063"/>
                  </a:lnTo>
                  <a:lnTo>
                    <a:pt x="2034106" y="10793"/>
                  </a:lnTo>
                  <a:lnTo>
                    <a:pt x="2039819" y="8889"/>
                  </a:lnTo>
                  <a:lnTo>
                    <a:pt x="2050612" y="6032"/>
                  </a:lnTo>
                  <a:lnTo>
                    <a:pt x="2060770" y="3175"/>
                  </a:lnTo>
                  <a:lnTo>
                    <a:pt x="2066166" y="1905"/>
                  </a:lnTo>
                  <a:lnTo>
                    <a:pt x="2071563" y="952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54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147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Borgeah Matongo</dc:creator>
  <cp:lastModifiedBy>Borgeah Matongo</cp:lastModifiedBy>
  <cp:revision>1</cp:revision>
  <dcterms:created xsi:type="dcterms:W3CDTF">2021-03-10T14:59:01Z</dcterms:created>
  <dcterms:modified xsi:type="dcterms:W3CDTF">2021-03-11T13:05:55Z</dcterms:modified>
</cp:coreProperties>
</file>