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34672D-D396-4D92-A184-244513145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4A0EFF3-E24F-4392-8A7A-FEB121E47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3B5D853-D15A-402A-AE35-315B41AE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2B46-DE9D-4DBA-AAC6-30A50B4D4C6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328614-EC32-4A45-B5B0-E4F25734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B6C3C29-93F4-4941-AFB7-87998BF7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3016-07F8-41EC-A137-0BE21F2DC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83C419-1362-488B-8AD8-1412A825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BD4BD2F-1A1E-4904-9355-50774666C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5E4189-CEDD-4017-88BA-E94B98EE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2B46-DE9D-4DBA-AAC6-30A50B4D4C6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5FF20C-9FE6-44D7-B28F-5894363D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47AA45A-3D82-4550-B985-57D4937F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3016-07F8-41EC-A137-0BE21F2DC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63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7AF5E04-7BC2-4E33-9393-AB82E8591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224571B-8B88-4FF1-9E3D-46BD784D8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301A07-B620-4809-BD41-00614F55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2B46-DE9D-4DBA-AAC6-30A50B4D4C6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7437B80-4D01-4652-8233-1CA81DC9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CB5014-0028-4E52-9E3E-F192D2C4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3016-07F8-41EC-A137-0BE21F2DC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50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7C43EE-4821-471A-A44C-DB83D83A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CAC1A3-BD12-4F9F-9E63-3FC047E8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20B968-753B-47A9-B2C7-C87CBF91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2B46-DE9D-4DBA-AAC6-30A50B4D4C6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011195-ADBA-4AEE-8DCB-6234D3EA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C84F2B-2D9A-4D01-A430-36888D03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3016-07F8-41EC-A137-0BE21F2DC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08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105882-BA13-498C-88A5-CA4456A8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A6E8C24-E888-461F-ABBA-A6364BDDA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2AB0D19-22B7-40D7-A6A7-E105E544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2B46-DE9D-4DBA-AAC6-30A50B4D4C6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7876F81-560B-456A-86DC-935EDA2C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845003-E8A3-4A87-B312-C7EFF019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3016-07F8-41EC-A137-0BE21F2DC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5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1ECD74-4833-4AF4-AA0F-AD9FE02B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734A0D-720F-44D3-BD5A-F25B03CCE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913EFB9-4BF4-4D5D-9B62-75D8C7BD7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C41700A-35BC-4BC4-B4A7-CC19A728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2B46-DE9D-4DBA-AAC6-30A50B4D4C6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22F68E7-481A-4981-ACE9-96A25D64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B1325D3-18C2-4EB4-9745-14AED23F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3016-07F8-41EC-A137-0BE21F2DC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18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69373D-2777-4BD3-8584-49C6A3BD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D78C3A7-E677-42A6-A633-025D1A96C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B54EA9A-4260-42CC-901E-A6340C8F3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BCEF2E3-37FD-4D00-988E-3981983C2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8937ED9-BB96-46C8-A893-456CEC327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EE584FE-C641-4AC6-AF96-F8EC3CCA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2B46-DE9D-4DBA-AAC6-30A50B4D4C6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D0CC49A-85DF-4BCC-A3A9-EF7115BE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11E7E66-EF92-450D-815A-23C86C00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3016-07F8-41EC-A137-0BE21F2DC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66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887092-2B2E-4D48-884A-EE32C505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F60C105-DAA3-441D-8D18-FFCA8956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2B46-DE9D-4DBA-AAC6-30A50B4D4C6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C5E098E-A735-4032-A555-9A65AA99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0F61367-A98B-4181-A45A-C3B704C4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3016-07F8-41EC-A137-0BE21F2DC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95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F9C7D93-CDF7-497F-8D59-A607D620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2B46-DE9D-4DBA-AAC6-30A50B4D4C6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AB96552-4D8D-40EE-90B5-B9A53781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1064661-A7A4-4A7F-9BA5-2EF6A4D0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3016-07F8-41EC-A137-0BE21F2DC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91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5C320F-238D-4C28-8BE5-7636151C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9F98E6-F4FD-4AF6-AE5C-AED54269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048E73D-B68F-4E31-9850-F5E6CCB93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40AAB67-7B0C-4476-B6BF-8706EA80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2B46-DE9D-4DBA-AAC6-30A50B4D4C6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07DCC21-49BE-47F4-BF33-7305C1D8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845FFF3-F255-4316-8B1E-464F0E4A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3016-07F8-41EC-A137-0BE21F2DC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33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14E516-76D5-47D0-B539-E21FD607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F8AA6F0-2738-4FA7-B14C-6D2468A03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440CE3E-5E83-4345-9BF1-70E3A3B93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CC0A735-852E-4FF8-BB36-998A72A1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2B46-DE9D-4DBA-AAC6-30A50B4D4C6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3EA006D-ED34-4823-8F62-E84FF81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59BBA4B-2262-41DE-AD65-9607220E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3016-07F8-41EC-A137-0BE21F2DC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65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7FAAA8D-B50B-4BE1-8370-EC746F75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C1924E7-85C0-4C0B-86FF-111918EF7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E6BE94-DBBC-4F61-A0D2-92C27B4E7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E2B46-DE9D-4DBA-AAC6-30A50B4D4C6F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96E3B13-0D14-4F93-B11C-6BADEA437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001DFF-9C34-48C8-A46F-F360FF7DB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43016-07F8-41EC-A137-0BE21F2DC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21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334456-0960-4BBB-8C1F-0C93C5345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99E86C5-C1DB-48C8-8247-DB88A40DCC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2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Tamás</dc:creator>
  <cp:lastModifiedBy>Tamás</cp:lastModifiedBy>
  <cp:revision>1</cp:revision>
  <dcterms:created xsi:type="dcterms:W3CDTF">2021-04-28T14:35:15Z</dcterms:created>
  <dcterms:modified xsi:type="dcterms:W3CDTF">2021-04-28T14:35:32Z</dcterms:modified>
</cp:coreProperties>
</file>