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1" r:id="rId2"/>
    <p:sldId id="513" r:id="rId3"/>
    <p:sldId id="536" r:id="rId4"/>
    <p:sldId id="518" r:id="rId5"/>
    <p:sldId id="529" r:id="rId6"/>
    <p:sldId id="435" r:id="rId7"/>
    <p:sldId id="537" r:id="rId8"/>
    <p:sldId id="538" r:id="rId9"/>
    <p:sldId id="539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</p14:sldIdLst>
        </p14:section>
        <p14:section name="08-1 헤더와 푸터" id="{F148A0B5-E2EA-44F3-9BBA-D96BE21FB6BC}">
          <p14:sldIdLst>
            <p14:sldId id="518"/>
            <p14:sldId id="529"/>
            <p14:sldId id="435"/>
            <p14:sldId id="537"/>
            <p14:sldId id="538"/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>
    <p:extLst/>
  </p:cmAuthor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FFCC66"/>
    <a:srgbClr val="FFD966"/>
    <a:srgbClr val="7F7F7F"/>
    <a:srgbClr val="FFFF66"/>
    <a:srgbClr val="D9D9D9"/>
    <a:srgbClr val="0033CC"/>
    <a:srgbClr val="962F1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9317" autoAdjust="0"/>
  </p:normalViewPr>
  <p:slideViewPr>
    <p:cSldViewPr>
      <p:cViewPr>
        <p:scale>
          <a:sx n="75" d="100"/>
          <a:sy n="75" d="100"/>
        </p:scale>
        <p:origin x="882" y="-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2020-09-03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6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[] </a:t>
            </a:r>
            <a:r>
              <a:rPr lang="ko-KR" altLang="en-US" sz="1200" dirty="0" err="1">
                <a:solidFill>
                  <a:schemeClr val="tx1"/>
                </a:solidFill>
              </a:rPr>
              <a:t>새상품</a:t>
            </a:r>
            <a:r>
              <a:rPr lang="ko-KR" altLang="en-US" sz="1200" dirty="0">
                <a:solidFill>
                  <a:schemeClr val="tx1"/>
                </a:solidFill>
              </a:rPr>
              <a:t> 같은 중고 옷 거래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중고 </a:t>
            </a:r>
            <a:r>
              <a:rPr lang="ko-KR" altLang="en-US" sz="1200" dirty="0" err="1">
                <a:solidFill>
                  <a:schemeClr val="tx1"/>
                </a:solidFill>
              </a:rPr>
              <a:t>옷이라하여</a:t>
            </a:r>
            <a:r>
              <a:rPr lang="ko-KR" altLang="en-US" sz="1200" dirty="0">
                <a:solidFill>
                  <a:schemeClr val="tx1"/>
                </a:solidFill>
              </a:rPr>
              <a:t> 낡은 옷이라는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이미지를 버리기 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메인의</a:t>
            </a:r>
            <a:r>
              <a:rPr lang="ko-KR" altLang="en-US" sz="1200" dirty="0">
                <a:solidFill>
                  <a:schemeClr val="tx1"/>
                </a:solidFill>
              </a:rPr>
              <a:t> 구성에 중요한 것은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사이트는 현재 관리자에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의해 잘 관리되고 있으며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구매하고 있는 이용자도 많다는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것을 보여 주는 것이다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즉 활성화 되어 있다는 것을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최대한 부가 시켜야 </a:t>
            </a:r>
            <a:r>
              <a:rPr lang="ko-KR" altLang="en-US" sz="1200" dirty="0" err="1">
                <a:solidFill>
                  <a:schemeClr val="tx1"/>
                </a:solidFill>
              </a:rPr>
              <a:t>핮니다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로그인의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업무 사이트나 빈번하게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로그인이 이루어지는 사이트의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경우 </a:t>
            </a:r>
            <a:r>
              <a:rPr lang="ko-KR" altLang="en-US" sz="1200" dirty="0" err="1">
                <a:solidFill>
                  <a:schemeClr val="tx1"/>
                </a:solidFill>
              </a:rPr>
              <a:t>메인에</a:t>
            </a:r>
            <a:r>
              <a:rPr lang="ko-KR" altLang="en-US" sz="1200" dirty="0">
                <a:solidFill>
                  <a:schemeClr val="tx1"/>
                </a:solidFill>
              </a:rPr>
              <a:t> 배치를 하는 것이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좋으며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구매를 위해 로그인을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하는 것은 로그인 버튼을 별도로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두어 배치하는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쇼핑몰을 이용하는 것에는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대부분 로그인이 필요하지 않은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서비스가 대부분이며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 및 </a:t>
            </a:r>
            <a:r>
              <a:rPr lang="ko-KR" altLang="en-US" sz="1200" dirty="0" err="1">
                <a:solidFill>
                  <a:schemeClr val="tx1"/>
                </a:solidFill>
              </a:rPr>
              <a:t>글스기를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할경우에만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필요하기 때문에 로그인 공간을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만들기 위해 전체적인 구상이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흐트러지지 않게 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8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8" y="3861048"/>
            <a:ext cx="3672408" cy="2332688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958974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58974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958850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2020-09-03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오지컴퍼니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Ozey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Comefunny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1045940" y="2420888"/>
            <a:ext cx="4987180" cy="3600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화면정의서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회사명</a:t>
            </a:r>
            <a:r>
              <a:rPr lang="en-US" altLang="ko-KR" sz="1200" dirty="0"/>
              <a:t>: OZEY </a:t>
            </a:r>
            <a:r>
              <a:rPr lang="en-US" altLang="ko-KR" sz="1200" dirty="0" err="1"/>
              <a:t>Comefunny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작성자</a:t>
            </a:r>
            <a:r>
              <a:rPr lang="en-US" altLang="ko-KR" sz="1200" dirty="0"/>
              <a:t>: </a:t>
            </a:r>
            <a:r>
              <a:rPr lang="ko-KR" altLang="en-US" sz="1200" dirty="0"/>
              <a:t>전성배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작성 기간</a:t>
            </a:r>
            <a:r>
              <a:rPr lang="en-US" altLang="ko-KR" sz="1200" dirty="0"/>
              <a:t>: 2020. </a:t>
            </a:r>
            <a:r>
              <a:rPr lang="en-US" altLang="ko-KR" sz="1200" dirty="0" smtClean="0"/>
              <a:t>09. 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1. </a:t>
            </a:r>
            <a:r>
              <a:rPr lang="en-US" altLang="ko-KR" sz="1200" dirty="0"/>
              <a:t>~ </a:t>
            </a:r>
            <a:r>
              <a:rPr lang="ko-KR" altLang="en-US" sz="1200" dirty="0"/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: 000-0000-0000</a:t>
            </a: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05199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=""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2020-09-01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전성배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52861"/>
              </p:ext>
            </p:extLst>
          </p:nvPr>
        </p:nvGraphicFramePr>
        <p:xfrm>
          <a:off x="266469" y="744957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ABOUT US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OUR SERVICES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BLOG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Create Program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LMS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Whatever You Want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Make Whatever You Need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13856"/>
              </p:ext>
            </p:extLst>
          </p:nvPr>
        </p:nvGraphicFramePr>
        <p:xfrm>
          <a:off x="254733" y="3904805"/>
          <a:ext cx="9378785" cy="2775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5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57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57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57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757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CONTACT US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메인메뉴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점선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박스는 배경이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동일하게 있다가 마우스를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가져가거나 화면을 드래그해서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냐리면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점선 영역이 하얀색으로 변하고 글씨는 검은색으로 변함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HOME: HOME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ABOUT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OUR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SERVICES: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마우스를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가져가면 목록이 뜸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PORTFOLIO::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 성과 페이지로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BLOG: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CONTACT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US: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컨텍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https://workplace.toast.com/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20542" y="529611"/>
            <a:ext cx="5562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HOME       ABOUT US      OUR SERVICES      PORTFOLIO      BLOG      CONTACT US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990992" y="421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56792"/>
              </p:ext>
            </p:extLst>
          </p:nvPr>
        </p:nvGraphicFramePr>
        <p:xfrm>
          <a:off x="567742" y="575026"/>
          <a:ext cx="1192633" cy="264250"/>
        </p:xfrm>
        <a:graphic>
          <a:graphicData uri="http://schemas.openxmlformats.org/drawingml/2006/table">
            <a:tbl>
              <a:tblPr/>
              <a:tblGrid>
                <a:gridCol w="1192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875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72534" y="625292"/>
            <a:ext cx="62517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 Image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37205" y="507041"/>
            <a:ext cx="7316787" cy="43116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3733754" y="938207"/>
            <a:ext cx="1867317" cy="105063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맑은 고딕" pitchFamily="50" charset="-127"/>
              </a:rPr>
              <a:t>Create Program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맑은 고딕" pitchFamily="50" charset="-127"/>
              </a:rPr>
              <a:t>LMS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맑은 고딕" pitchFamily="50" charset="-127"/>
              </a:rPr>
              <a:t>Do Whatever You Want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맑은 고딕" pitchFamily="50" charset="-127"/>
              </a:rPr>
              <a:t>Make Whatever You Need</a:t>
            </a:r>
          </a:p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주소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지도로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메일주소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31402"/>
              </p:ext>
            </p:extLst>
          </p:nvPr>
        </p:nvGraphicFramePr>
        <p:xfrm>
          <a:off x="114794" y="548681"/>
          <a:ext cx="7547876" cy="210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9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 do everything.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Click,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contact and connect with us directly to clear all your queries &amp; inquiries on productive ways.</a:t>
                      </a:r>
                      <a:endParaRPr lang="en-US" altLang="ko-KR" sz="5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057710" y="3872859"/>
            <a:ext cx="495868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Copyright 2020 OZEY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Comefunny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6062" y="13614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19524" y="13474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24" name="Address Icon"/>
          <p:cNvSpPr>
            <a:spLocks noChangeAspect="1" noEditPoints="1"/>
          </p:cNvSpPr>
          <p:nvPr/>
        </p:nvSpPr>
        <p:spPr bwMode="auto">
          <a:xfrm>
            <a:off x="819906" y="1411435"/>
            <a:ext cx="396056" cy="576078"/>
          </a:xfrm>
          <a:custGeom>
            <a:avLst/>
            <a:gdLst>
              <a:gd name="T0" fmla="*/ 198 w 395"/>
              <a:gd name="T1" fmla="*/ 0 h 565"/>
              <a:gd name="T2" fmla="*/ 0 w 395"/>
              <a:gd name="T3" fmla="*/ 198 h 565"/>
              <a:gd name="T4" fmla="*/ 198 w 395"/>
              <a:gd name="T5" fmla="*/ 565 h 565"/>
              <a:gd name="T6" fmla="*/ 395 w 395"/>
              <a:gd name="T7" fmla="*/ 198 h 565"/>
              <a:gd name="T8" fmla="*/ 198 w 395"/>
              <a:gd name="T9" fmla="*/ 0 h 565"/>
              <a:gd name="T10" fmla="*/ 198 w 395"/>
              <a:gd name="T11" fmla="*/ 268 h 565"/>
              <a:gd name="T12" fmla="*/ 127 w 395"/>
              <a:gd name="T13" fmla="*/ 198 h 565"/>
              <a:gd name="T14" fmla="*/ 198 w 395"/>
              <a:gd name="T15" fmla="*/ 127 h 565"/>
              <a:gd name="T16" fmla="*/ 268 w 395"/>
              <a:gd name="T17" fmla="*/ 198 h 565"/>
              <a:gd name="T18" fmla="*/ 198 w 395"/>
              <a:gd name="T19" fmla="*/ 268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" h="565">
                <a:moveTo>
                  <a:pt x="198" y="0"/>
                </a:moveTo>
                <a:cubicBezTo>
                  <a:pt x="88" y="0"/>
                  <a:pt x="0" y="88"/>
                  <a:pt x="0" y="198"/>
                </a:cubicBezTo>
                <a:cubicBezTo>
                  <a:pt x="0" y="346"/>
                  <a:pt x="198" y="565"/>
                  <a:pt x="198" y="565"/>
                </a:cubicBezTo>
                <a:cubicBezTo>
                  <a:pt x="198" y="565"/>
                  <a:pt x="395" y="346"/>
                  <a:pt x="395" y="198"/>
                </a:cubicBezTo>
                <a:cubicBezTo>
                  <a:pt x="395" y="88"/>
                  <a:pt x="307" y="0"/>
                  <a:pt x="198" y="0"/>
                </a:cubicBezTo>
                <a:close/>
                <a:moveTo>
                  <a:pt x="198" y="268"/>
                </a:moveTo>
                <a:cubicBezTo>
                  <a:pt x="159" y="268"/>
                  <a:pt x="127" y="237"/>
                  <a:pt x="127" y="198"/>
                </a:cubicBezTo>
                <a:cubicBezTo>
                  <a:pt x="127" y="159"/>
                  <a:pt x="159" y="127"/>
                  <a:pt x="198" y="127"/>
                </a:cubicBezTo>
                <a:cubicBezTo>
                  <a:pt x="237" y="127"/>
                  <a:pt x="268" y="159"/>
                  <a:pt x="268" y="198"/>
                </a:cubicBezTo>
                <a:cubicBezTo>
                  <a:pt x="268" y="237"/>
                  <a:pt x="237" y="268"/>
                  <a:pt x="198" y="268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Phone Icon"/>
          <p:cNvSpPr>
            <a:spLocks noChangeAspect="1"/>
          </p:cNvSpPr>
          <p:nvPr/>
        </p:nvSpPr>
        <p:spPr bwMode="auto">
          <a:xfrm>
            <a:off x="3668843" y="1457042"/>
            <a:ext cx="460839" cy="460839"/>
          </a:xfrm>
          <a:custGeom>
            <a:avLst/>
            <a:gdLst>
              <a:gd name="T0" fmla="*/ 102 w 508"/>
              <a:gd name="T1" fmla="*/ 220 h 508"/>
              <a:gd name="T2" fmla="*/ 288 w 508"/>
              <a:gd name="T3" fmla="*/ 406 h 508"/>
              <a:gd name="T4" fmla="*/ 350 w 508"/>
              <a:gd name="T5" fmla="*/ 344 h 508"/>
              <a:gd name="T6" fmla="*/ 379 w 508"/>
              <a:gd name="T7" fmla="*/ 337 h 508"/>
              <a:gd name="T8" fmla="*/ 479 w 508"/>
              <a:gd name="T9" fmla="*/ 353 h 508"/>
              <a:gd name="T10" fmla="*/ 508 w 508"/>
              <a:gd name="T11" fmla="*/ 382 h 508"/>
              <a:gd name="T12" fmla="*/ 508 w 508"/>
              <a:gd name="T13" fmla="*/ 480 h 508"/>
              <a:gd name="T14" fmla="*/ 479 w 508"/>
              <a:gd name="T15" fmla="*/ 508 h 508"/>
              <a:gd name="T16" fmla="*/ 0 w 508"/>
              <a:gd name="T17" fmla="*/ 29 h 508"/>
              <a:gd name="T18" fmla="*/ 28 w 508"/>
              <a:gd name="T19" fmla="*/ 0 h 508"/>
              <a:gd name="T20" fmla="*/ 127 w 508"/>
              <a:gd name="T21" fmla="*/ 0 h 508"/>
              <a:gd name="T22" fmla="*/ 155 w 508"/>
              <a:gd name="T23" fmla="*/ 29 h 508"/>
              <a:gd name="T24" fmla="*/ 171 w 508"/>
              <a:gd name="T25" fmla="*/ 129 h 508"/>
              <a:gd name="T26" fmla="*/ 164 w 508"/>
              <a:gd name="T27" fmla="*/ 158 h 508"/>
              <a:gd name="T28" fmla="*/ 102 w 508"/>
              <a:gd name="T29" fmla="*/ 22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8" h="508">
                <a:moveTo>
                  <a:pt x="102" y="220"/>
                </a:moveTo>
                <a:cubicBezTo>
                  <a:pt x="142" y="300"/>
                  <a:pt x="208" y="365"/>
                  <a:pt x="288" y="406"/>
                </a:cubicBezTo>
                <a:lnTo>
                  <a:pt x="350" y="344"/>
                </a:lnTo>
                <a:cubicBezTo>
                  <a:pt x="358" y="336"/>
                  <a:pt x="369" y="334"/>
                  <a:pt x="379" y="337"/>
                </a:cubicBezTo>
                <a:cubicBezTo>
                  <a:pt x="410" y="348"/>
                  <a:pt x="444" y="353"/>
                  <a:pt x="479" y="353"/>
                </a:cubicBezTo>
                <a:cubicBezTo>
                  <a:pt x="495" y="353"/>
                  <a:pt x="508" y="366"/>
                  <a:pt x="508" y="382"/>
                </a:cubicBezTo>
                <a:lnTo>
                  <a:pt x="508" y="480"/>
                </a:lnTo>
                <a:cubicBezTo>
                  <a:pt x="508" y="496"/>
                  <a:pt x="495" y="508"/>
                  <a:pt x="479" y="508"/>
                </a:cubicBezTo>
                <a:cubicBezTo>
                  <a:pt x="214" y="508"/>
                  <a:pt x="0" y="294"/>
                  <a:pt x="0" y="29"/>
                </a:cubicBezTo>
                <a:cubicBezTo>
                  <a:pt x="0" y="13"/>
                  <a:pt x="12" y="0"/>
                  <a:pt x="28" y="0"/>
                </a:cubicBezTo>
                <a:lnTo>
                  <a:pt x="127" y="0"/>
                </a:lnTo>
                <a:cubicBezTo>
                  <a:pt x="142" y="0"/>
                  <a:pt x="155" y="13"/>
                  <a:pt x="155" y="29"/>
                </a:cubicBezTo>
                <a:cubicBezTo>
                  <a:pt x="155" y="64"/>
                  <a:pt x="161" y="98"/>
                  <a:pt x="171" y="129"/>
                </a:cubicBezTo>
                <a:cubicBezTo>
                  <a:pt x="174" y="139"/>
                  <a:pt x="172" y="150"/>
                  <a:pt x="164" y="158"/>
                </a:cubicBezTo>
                <a:lnTo>
                  <a:pt x="102" y="220"/>
                </a:ln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Email Icon"/>
          <p:cNvSpPr>
            <a:spLocks noChangeAspect="1" noEditPoints="1"/>
          </p:cNvSpPr>
          <p:nvPr/>
        </p:nvSpPr>
        <p:spPr bwMode="auto">
          <a:xfrm>
            <a:off x="6449217" y="1426927"/>
            <a:ext cx="561998" cy="449598"/>
          </a:xfrm>
          <a:custGeom>
            <a:avLst/>
            <a:gdLst>
              <a:gd name="T0" fmla="*/ 508 w 565"/>
              <a:gd name="T1" fmla="*/ 0 h 451"/>
              <a:gd name="T2" fmla="*/ 57 w 565"/>
              <a:gd name="T3" fmla="*/ 0 h 451"/>
              <a:gd name="T4" fmla="*/ 1 w 565"/>
              <a:gd name="T5" fmla="*/ 56 h 451"/>
              <a:gd name="T6" fmla="*/ 0 w 565"/>
              <a:gd name="T7" fmla="*/ 395 h 451"/>
              <a:gd name="T8" fmla="*/ 57 w 565"/>
              <a:gd name="T9" fmla="*/ 451 h 451"/>
              <a:gd name="T10" fmla="*/ 508 w 565"/>
              <a:gd name="T11" fmla="*/ 451 h 451"/>
              <a:gd name="T12" fmla="*/ 565 w 565"/>
              <a:gd name="T13" fmla="*/ 395 h 451"/>
              <a:gd name="T14" fmla="*/ 565 w 565"/>
              <a:gd name="T15" fmla="*/ 56 h 451"/>
              <a:gd name="T16" fmla="*/ 508 w 565"/>
              <a:gd name="T17" fmla="*/ 0 h 451"/>
              <a:gd name="T18" fmla="*/ 508 w 565"/>
              <a:gd name="T19" fmla="*/ 112 h 451"/>
              <a:gd name="T20" fmla="*/ 283 w 565"/>
              <a:gd name="T21" fmla="*/ 254 h 451"/>
              <a:gd name="T22" fmla="*/ 57 w 565"/>
              <a:gd name="T23" fmla="*/ 112 h 451"/>
              <a:gd name="T24" fmla="*/ 57 w 565"/>
              <a:gd name="T25" fmla="*/ 56 h 451"/>
              <a:gd name="T26" fmla="*/ 283 w 565"/>
              <a:gd name="T27" fmla="*/ 197 h 451"/>
              <a:gd name="T28" fmla="*/ 508 w 565"/>
              <a:gd name="T29" fmla="*/ 56 h 451"/>
              <a:gd name="T30" fmla="*/ 508 w 565"/>
              <a:gd name="T31" fmla="*/ 11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5" h="451">
                <a:moveTo>
                  <a:pt x="508" y="0"/>
                </a:moveTo>
                <a:lnTo>
                  <a:pt x="57" y="0"/>
                </a:lnTo>
                <a:cubicBezTo>
                  <a:pt x="26" y="0"/>
                  <a:pt x="1" y="25"/>
                  <a:pt x="1" y="56"/>
                </a:cubicBezTo>
                <a:lnTo>
                  <a:pt x="0" y="395"/>
                </a:lnTo>
                <a:cubicBezTo>
                  <a:pt x="0" y="426"/>
                  <a:pt x="26" y="451"/>
                  <a:pt x="57" y="451"/>
                </a:cubicBezTo>
                <a:lnTo>
                  <a:pt x="508" y="451"/>
                </a:lnTo>
                <a:cubicBezTo>
                  <a:pt x="539" y="451"/>
                  <a:pt x="565" y="426"/>
                  <a:pt x="565" y="395"/>
                </a:cubicBezTo>
                <a:lnTo>
                  <a:pt x="565" y="56"/>
                </a:lnTo>
                <a:cubicBezTo>
                  <a:pt x="565" y="25"/>
                  <a:pt x="539" y="0"/>
                  <a:pt x="508" y="0"/>
                </a:cubicBezTo>
                <a:close/>
                <a:moveTo>
                  <a:pt x="508" y="112"/>
                </a:moveTo>
                <a:lnTo>
                  <a:pt x="283" y="254"/>
                </a:lnTo>
                <a:lnTo>
                  <a:pt x="57" y="112"/>
                </a:lnTo>
                <a:lnTo>
                  <a:pt x="57" y="56"/>
                </a:lnTo>
                <a:lnTo>
                  <a:pt x="283" y="197"/>
                </a:lnTo>
                <a:lnTo>
                  <a:pt x="508" y="56"/>
                </a:lnTo>
                <a:lnTo>
                  <a:pt x="508" y="112"/>
                </a:ln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272480" y="2025667"/>
            <a:ext cx="216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서울시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할일없구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로또로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대박나길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빈곤층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3494425" y="2002838"/>
            <a:ext cx="10939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010-1234-5678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02-9012-3456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6242914" y="1987513"/>
            <a:ext cx="10939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eto@ozey.com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0" name="표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09259"/>
              </p:ext>
            </p:extLst>
          </p:nvPr>
        </p:nvGraphicFramePr>
        <p:xfrm>
          <a:off x="2891531" y="3009528"/>
          <a:ext cx="1894145" cy="875907"/>
        </p:xfrm>
        <a:graphic>
          <a:graphicData uri="http://schemas.openxmlformats.org/drawingml/2006/table">
            <a:tbl>
              <a:tblPr/>
              <a:tblGrid>
                <a:gridCol w="18941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7590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" name="직사각형 290"/>
          <p:cNvSpPr/>
          <p:nvPr/>
        </p:nvSpPr>
        <p:spPr>
          <a:xfrm>
            <a:off x="3276195" y="3359750"/>
            <a:ext cx="99289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 Image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5384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Image"/>
          <p:cNvGrpSpPr>
            <a:grpSpLocks/>
          </p:cNvGrpSpPr>
          <p:nvPr/>
        </p:nvGrpSpPr>
        <p:grpSpPr bwMode="auto">
          <a:xfrm>
            <a:off x="83213" y="440300"/>
            <a:ext cx="7436033" cy="2277783"/>
            <a:chOff x="508000" y="1397000"/>
            <a:chExt cx="1008112" cy="1008112"/>
          </a:xfrm>
        </p:grpSpPr>
        <p:sp>
          <p:nvSpPr>
            <p:cNvPr id="13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757820" y="315913"/>
            <a:ext cx="2148181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흰색 글씨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참고 사이트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https://workplace.toast.com/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ABOUT US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Design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사이에 두고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회의하는것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같은 이미지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참고 사이트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https://workplace.toast.com/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Image1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사무실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내에서 뭔가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일하는 것처럼 보이는 이미지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참고 사이트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http://www.lafs.vn/index</a:t>
            </a: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3848" y="2925932"/>
            <a:ext cx="358903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ABOUT US</a:t>
            </a: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are looking for one shot opportunity.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need money, that is why we do this shit.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don’t know what we are doing yet.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But we will find out and make some apps such as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배달의 민족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당근마켓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501353" y="11304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53759" y="4275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8005529" y="468253"/>
            <a:ext cx="1661899" cy="566382"/>
            <a:chOff x="8005529" y="2434127"/>
            <a:chExt cx="1661899" cy="566382"/>
          </a:xfrm>
        </p:grpSpPr>
        <p:sp>
          <p:nvSpPr>
            <p:cNvPr id="54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025328" y="2561464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 bwMode="auto">
          <a:xfrm>
            <a:off x="139532" y="497456"/>
            <a:ext cx="7316787" cy="431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20542" y="529611"/>
            <a:ext cx="5562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HOME       ABOUT US      OUR SERVICES      PORTFOLIO      BLOG      CONTACT US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66372"/>
              </p:ext>
            </p:extLst>
          </p:nvPr>
        </p:nvGraphicFramePr>
        <p:xfrm>
          <a:off x="582375" y="593964"/>
          <a:ext cx="1192633" cy="264250"/>
        </p:xfrm>
        <a:graphic>
          <a:graphicData uri="http://schemas.openxmlformats.org/drawingml/2006/table">
            <a:tbl>
              <a:tblPr/>
              <a:tblGrid>
                <a:gridCol w="1192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875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70393" y="650797"/>
            <a:ext cx="62517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 Image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530334" y="1506150"/>
            <a:ext cx="62356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609353" y="1237966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OZEY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Comefunny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!!</a:t>
            </a: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Who are we?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 don’t know yet.</a:t>
            </a: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 will figure it out as soon as possible.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Image"/>
          <p:cNvGrpSpPr>
            <a:grpSpLocks/>
          </p:cNvGrpSpPr>
          <p:nvPr/>
        </p:nvGrpSpPr>
        <p:grpSpPr bwMode="auto">
          <a:xfrm>
            <a:off x="4221735" y="2876199"/>
            <a:ext cx="3234584" cy="2150324"/>
            <a:chOff x="508000" y="1397000"/>
            <a:chExt cx="1008112" cy="1008112"/>
          </a:xfrm>
        </p:grpSpPr>
        <p:sp>
          <p:nvSpPr>
            <p:cNvPr id="14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5645863" y="3879667"/>
            <a:ext cx="38632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Image1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81046" y="4336996"/>
            <a:ext cx="899546" cy="28528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Read More</a:t>
            </a:r>
            <a:endParaRPr lang="en-US" sz="9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/>
          <p:cNvSpPr/>
          <p:nvPr/>
        </p:nvSpPr>
        <p:spPr>
          <a:xfrm>
            <a:off x="7760438" y="315913"/>
            <a:ext cx="2145562" cy="654208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메인 글씨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흰색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글씨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2~5] OUR SERVICES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클릭 시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OUR SERVICES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에 해당 항목으로 이동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참고 사이트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https://workplace.toast.com/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 bwMode="auto">
          <a:xfrm>
            <a:off x="139532" y="497456"/>
            <a:ext cx="7316787" cy="431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20542" y="529611"/>
            <a:ext cx="5562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HOME       ABOUT US      OUR SERVICES      PORTFOLIO      BLOG      CONTACT US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76959"/>
              </p:ext>
            </p:extLst>
          </p:nvPr>
        </p:nvGraphicFramePr>
        <p:xfrm>
          <a:off x="582375" y="593964"/>
          <a:ext cx="1192633" cy="264250"/>
        </p:xfrm>
        <a:graphic>
          <a:graphicData uri="http://schemas.openxmlformats.org/drawingml/2006/table">
            <a:tbl>
              <a:tblPr/>
              <a:tblGrid>
                <a:gridCol w="1192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875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870393" y="650797"/>
            <a:ext cx="62517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 Image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Image"/>
          <p:cNvGrpSpPr>
            <a:grpSpLocks/>
          </p:cNvGrpSpPr>
          <p:nvPr/>
        </p:nvGrpSpPr>
        <p:grpSpPr bwMode="auto">
          <a:xfrm>
            <a:off x="97036" y="1037772"/>
            <a:ext cx="7436033" cy="5415564"/>
            <a:chOff x="508000" y="1397000"/>
            <a:chExt cx="1008112" cy="1008112"/>
          </a:xfrm>
        </p:grpSpPr>
        <p:sp>
          <p:nvSpPr>
            <p:cNvPr id="9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621890" y="3676304"/>
            <a:ext cx="38632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Image2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0348" y="1420417"/>
            <a:ext cx="6669454" cy="8002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OUR SERVICES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 don’t know our possibility yet. 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 let me tell you when we are ready. Pleas wait. Be patient. Good boy.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0225" y="2758276"/>
            <a:ext cx="172550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Create Program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crate or build some program for your work better.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don’t know how long it will take. </a:t>
            </a:r>
          </a:p>
          <a:p>
            <a:r>
              <a:rPr lang="en-US" altLang="ko-KR" sz="1200" dirty="0">
                <a:latin typeface="맑은 고딕" pitchFamily="50" charset="-127"/>
              </a:rPr>
              <a:t>you </a:t>
            </a:r>
            <a:r>
              <a:rPr lang="en-US" altLang="ko-KR" sz="1200" dirty="0" smtClean="0">
                <a:latin typeface="맑은 고딕" pitchFamily="50" charset="-127"/>
              </a:rPr>
              <a:t>know the </a:t>
            </a:r>
            <a:r>
              <a:rPr lang="en-US" altLang="ko-KR" sz="1200" dirty="0">
                <a:latin typeface="맑은 고딕" pitchFamily="50" charset="-127"/>
              </a:rPr>
              <a:t>l</a:t>
            </a:r>
            <a:r>
              <a:rPr lang="en-US" altLang="ko-KR" sz="1200" dirty="0" smtClean="0">
                <a:latin typeface="맑은 고딕" pitchFamily="50" charset="-127"/>
              </a:rPr>
              <a:t>ife </a:t>
            </a:r>
            <a:r>
              <a:rPr lang="en-US" altLang="ko-KR" sz="1200" dirty="0">
                <a:latin typeface="맑은 고딕" pitchFamily="50" charset="-127"/>
              </a:rPr>
              <a:t>doesn't go as planned.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8005529" y="468253"/>
            <a:ext cx="1661899" cy="566382"/>
            <a:chOff x="8005529" y="2434127"/>
            <a:chExt cx="1661899" cy="566382"/>
          </a:xfrm>
        </p:grpSpPr>
        <p:sp>
          <p:nvSpPr>
            <p:cNvPr id="99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041794" y="2731913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49459"/>
              </p:ext>
            </p:extLst>
          </p:nvPr>
        </p:nvGraphicFramePr>
        <p:xfrm>
          <a:off x="327493" y="2334782"/>
          <a:ext cx="596616" cy="447654"/>
        </p:xfrm>
        <a:graphic>
          <a:graphicData uri="http://schemas.openxmlformats.org/drawingml/2006/table">
            <a:tbl>
              <a:tblPr/>
              <a:tblGrid>
                <a:gridCol w="596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76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473329" y="2452133"/>
            <a:ext cx="29655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22962" y="2774920"/>
            <a:ext cx="172550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LMS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LMS is learning Management system.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wrote this but we can’t make it yet.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36958"/>
              </p:ext>
            </p:extLst>
          </p:nvPr>
        </p:nvGraphicFramePr>
        <p:xfrm>
          <a:off x="2130230" y="2351426"/>
          <a:ext cx="596616" cy="447654"/>
        </p:xfrm>
        <a:graphic>
          <a:graphicData uri="http://schemas.openxmlformats.org/drawingml/2006/table">
            <a:tbl>
              <a:tblPr/>
              <a:tblGrid>
                <a:gridCol w="596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76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2276066" y="2468777"/>
            <a:ext cx="29655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38224" y="2758276"/>
            <a:ext cx="1725506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Do whatever you want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will do whatever you want even if it is a illegal.</a:t>
            </a: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We don’t give a shit.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6396"/>
              </p:ext>
            </p:extLst>
          </p:nvPr>
        </p:nvGraphicFramePr>
        <p:xfrm>
          <a:off x="3845492" y="2334782"/>
          <a:ext cx="596616" cy="447654"/>
        </p:xfrm>
        <a:graphic>
          <a:graphicData uri="http://schemas.openxmlformats.org/drawingml/2006/table">
            <a:tbl>
              <a:tblPr/>
              <a:tblGrid>
                <a:gridCol w="596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76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3991328" y="2452133"/>
            <a:ext cx="29655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752395" y="2749528"/>
            <a:ext cx="172550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Make whatever you need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Just tell me what you need. We will make you anything such as hacking system. We know it is illegal, but we are telling you again, we don’t give a shit.</a:t>
            </a:r>
          </a:p>
          <a:p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88695"/>
              </p:ext>
            </p:extLst>
          </p:nvPr>
        </p:nvGraphicFramePr>
        <p:xfrm>
          <a:off x="5759663" y="2326034"/>
          <a:ext cx="596616" cy="447654"/>
        </p:xfrm>
        <a:graphic>
          <a:graphicData uri="http://schemas.openxmlformats.org/drawingml/2006/table">
            <a:tbl>
              <a:tblPr/>
              <a:tblGrid>
                <a:gridCol w="596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765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5905499" y="2443385"/>
            <a:ext cx="29655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Icon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769715" y="12165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91700" y="27749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958096" y="27749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60901" y="27789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575099" y="2828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2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38923</TotalTime>
  <Words>675</Words>
  <Application>Microsoft Office PowerPoint</Application>
  <PresentationFormat>A4 용지(210x297mm)</PresentationFormat>
  <Paragraphs>217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 Semilight</vt:lpstr>
      <vt:lpstr>타이포_씨고딕 140</vt:lpstr>
      <vt:lpstr>Arial</vt:lpstr>
      <vt:lpstr>Segoe UI</vt:lpstr>
      <vt:lpstr>Wingdings</vt:lpstr>
      <vt:lpstr>Office 테마</vt:lpstr>
      <vt:lpstr>오지컴퍼니(Ozey Comefunny)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jeonsb87@gmail.com</cp:lastModifiedBy>
  <cp:revision>2039</cp:revision>
  <cp:lastPrinted>2017-02-07T10:07:29Z</cp:lastPrinted>
  <dcterms:created xsi:type="dcterms:W3CDTF">2016-01-03T07:52:51Z</dcterms:created>
  <dcterms:modified xsi:type="dcterms:W3CDTF">2020-09-03T15:56:18Z</dcterms:modified>
</cp:coreProperties>
</file>