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52" r:id="rId2"/>
    <p:sldId id="553" r:id="rId3"/>
    <p:sldId id="549" r:id="rId4"/>
    <p:sldId id="555" r:id="rId5"/>
    <p:sldId id="450" r:id="rId6"/>
    <p:sldId id="470" r:id="rId7"/>
    <p:sldId id="556" r:id="rId8"/>
    <p:sldId id="558" r:id="rId9"/>
    <p:sldId id="557" r:id="rId10"/>
    <p:sldId id="559" r:id="rId11"/>
    <p:sldId id="560" r:id="rId12"/>
    <p:sldId id="561" r:id="rId13"/>
    <p:sldId id="563" r:id="rId14"/>
    <p:sldId id="562" r:id="rId15"/>
    <p:sldId id="564" r:id="rId16"/>
    <p:sldId id="565" r:id="rId17"/>
    <p:sldId id="566" r:id="rId1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C3B078A-E2B0-436B-9884-0A6AA9FC420D}">
          <p14:sldIdLst>
            <p14:sldId id="552"/>
          </p14:sldIdLst>
        </p14:section>
        <p14:section name="히스토리" id="{CA3E2C99-165F-4CBC-A9BE-5A0608BA38F8}">
          <p14:sldIdLst>
            <p14:sldId id="553"/>
          </p14:sldIdLst>
        </p14:section>
        <p14:section name="정의서" id="{71D78E71-41AA-4225-A562-4A8B508A0A6A}">
          <p14:sldIdLst>
            <p14:sldId id="549"/>
            <p14:sldId id="555"/>
            <p14:sldId id="450"/>
            <p14:sldId id="470"/>
            <p14:sldId id="556"/>
            <p14:sldId id="558"/>
            <p14:sldId id="557"/>
            <p14:sldId id="559"/>
            <p14:sldId id="560"/>
            <p14:sldId id="561"/>
            <p14:sldId id="563"/>
            <p14:sldId id="562"/>
            <p14:sldId id="564"/>
            <p14:sldId id="565"/>
          </p14:sldIdLst>
        </p14:section>
        <p14:section name="끝 페이지" id="{941DDEC7-8939-451D-9086-03EFFD75299A}">
          <p14:sldIdLst>
            <p14:sldId id="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16" clrIdx="0">
    <p:extLst/>
  </p:cmAuthor>
  <p:cmAuthor id="2" name="com" initials="c" lastIdx="1" clrIdx="1"/>
  <p:cmAuthor id="3" name="Registered User" initials="RU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9" autoAdjust="0"/>
    <p:restoredTop sz="86464" autoAdjust="0"/>
  </p:normalViewPr>
  <p:slideViewPr>
    <p:cSldViewPr>
      <p:cViewPr varScale="1">
        <p:scale>
          <a:sx n="92" d="100"/>
          <a:sy n="92" d="100"/>
        </p:scale>
        <p:origin x="135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95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A007-5F0D-45DF-865E-D6A54F2BF170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622A-0B6B-4B18-AFD5-E942AA2A4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50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5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0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2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7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1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4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1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6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8" y="3861048"/>
            <a:ext cx="3672408" cy="2332688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958974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58974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958850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585521" y="1412776"/>
            <a:ext cx="2232248" cy="640871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888" y="4436773"/>
            <a:ext cx="5832648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7545289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762162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/>
              <a:t>Description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로맨티스트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Romantist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8850" y="3645024"/>
            <a:ext cx="3648261" cy="172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OZEY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Comefunny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전성배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</a:t>
            </a:r>
            <a:r>
              <a:rPr lang="en-US" altLang="ko-KR" sz="1200" dirty="0" smtClean="0">
                <a:solidFill>
                  <a:schemeClr val="tx1"/>
                </a:solidFill>
              </a:rPr>
              <a:t>0.02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2020. 07. 31. </a:t>
            </a:r>
            <a:r>
              <a:rPr lang="en-US" altLang="ko-KR" sz="1200" dirty="0">
                <a:solidFill>
                  <a:schemeClr val="tx1"/>
                </a:solidFill>
              </a:rPr>
              <a:t>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000-0000-0000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Tutor(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Eto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Tutor(</a:t>
            </a:r>
            <a:r>
              <a:rPr lang="en-US" altLang="ko-KR" sz="1400" dirty="0" err="1" smtClean="0"/>
              <a:t>Eto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Tutor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0577" y="3586955"/>
            <a:ext cx="3104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Eto tutor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연애경험과 우여곡절을 몸소 체험하여 여러분께 옳은 길과 옳지 않은 길을 구분할 수 있는 지혜를 전달해줍니다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어떠한 상황에서도 위기를 기회를 바꾸는 능력과 상대방의 마음을 안정시키는 분위기에 대해 알고 싶으시다면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Eto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님의 도움을 받아보세요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8" y="3204675"/>
            <a:ext cx="3062841" cy="305570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244659" y="6396923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Tutor(GJ)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Tutor(GJ)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Tutor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0577" y="3586955"/>
            <a:ext cx="3104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GJ tutor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유쾌함과 사교성으로 모두를 즐겁게하는 능력을 알려드립니다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특히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해외에서 더욱 특화된 능력으로 국적을 가리지 않는 매력을 전달드립니다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펀쿨섹의 진정함을 알고 싶으시다면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GJ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님의 도움을 받아보세요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2" y="3201893"/>
            <a:ext cx="3068435" cy="30612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244659" y="6396923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Tutor(Moon)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Tutor(Moon)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Tutor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0577" y="3586955"/>
            <a:ext cx="3104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Moon tutor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엘리트 코스와도 같은 그의 경험과 노하우를 알려드립니다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남다른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거침없는 결단력과 사람들을 주목시키는 그의 능력은 상상불가입니다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귀티나면서도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엘리트한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느낌을 알고 싶으시다면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Moon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님의 도움을 받아보세요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6" y="3199557"/>
            <a:ext cx="3052725" cy="310337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244659" y="6396923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Curriculum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Tutor(Moon)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강의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List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list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v</a:t>
            </a:r>
            <a:r>
              <a:rPr lang="ko-KR" altLang="en-US" sz="900" dirty="0">
                <a:solidFill>
                  <a:schemeClr val="tx1"/>
                </a:solidFill>
              </a:rPr>
              <a:t>를 누르면 펼쳐지고 다시 누르면 접혀지게 해주세요</a:t>
            </a:r>
            <a:r>
              <a:rPr lang="en-US" altLang="ko-KR" sz="900" dirty="0">
                <a:solidFill>
                  <a:schemeClr val="tx1"/>
                </a:solidFill>
              </a:rPr>
              <a:t>(ex list 5</a:t>
            </a:r>
            <a:r>
              <a:rPr lang="ko-KR" altLang="en-US" sz="900" dirty="0">
                <a:solidFill>
                  <a:schemeClr val="tx1"/>
                </a:solidFill>
              </a:rPr>
              <a:t>번</a:t>
            </a:r>
            <a:r>
              <a:rPr lang="en-US" altLang="ko-KR" sz="900" dirty="0">
                <a:solidFill>
                  <a:schemeClr val="tx1"/>
                </a:solidFill>
              </a:rPr>
              <a:t>). </a:t>
            </a:r>
            <a:r>
              <a:rPr lang="ko-KR" altLang="en-US" sz="900" dirty="0" err="1">
                <a:solidFill>
                  <a:schemeClr val="tx1"/>
                </a:solidFill>
              </a:rPr>
              <a:t>결재후에는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list</a:t>
            </a:r>
            <a:r>
              <a:rPr lang="ko-KR" altLang="en-US" sz="900" dirty="0">
                <a:solidFill>
                  <a:schemeClr val="tx1"/>
                </a:solidFill>
              </a:rPr>
              <a:t>를 클릭하여 원하는 강의를 들을 수 있게 해주세요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r>
              <a:rPr lang="ko-KR" altLang="en-US" sz="900" dirty="0">
                <a:solidFill>
                  <a:schemeClr val="tx1"/>
                </a:solidFill>
              </a:rPr>
              <a:t>강의는 추후 </a:t>
            </a:r>
            <a:r>
              <a:rPr lang="ko-KR" altLang="en-US" sz="900" dirty="0" smtClean="0">
                <a:solidFill>
                  <a:schemeClr val="tx1"/>
                </a:solidFill>
              </a:rPr>
              <a:t>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결재창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결제시스템 </a:t>
            </a:r>
            <a:r>
              <a:rPr lang="ko-KR" altLang="en-US" sz="900" dirty="0">
                <a:solidFill>
                  <a:schemeClr val="tx1"/>
                </a:solidFill>
              </a:rPr>
              <a:t>연동해서 사용하도록 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3,4 </a:t>
            </a:r>
            <a:r>
              <a:rPr lang="ko-KR" altLang="en-US" sz="900" dirty="0" smtClean="0">
                <a:solidFill>
                  <a:schemeClr val="tx1"/>
                </a:solidFill>
              </a:rPr>
              <a:t>참고 사이트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https://www.udemy.com/course/bootstrap-4-web-design-tutorial/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Tutor(Moon)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8" y="2722418"/>
            <a:ext cx="4305752" cy="3746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13133" y="275499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Curriculum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504" y="3266653"/>
            <a:ext cx="444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317" y="3543117"/>
            <a:ext cx="1227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사랑을 줄 용기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170" y="3819636"/>
            <a:ext cx="156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고소도 이겨내는 사랑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170" y="4140122"/>
            <a:ext cx="2583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사랑은 인생의 중요한 시기에 찾아온다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983" y="4454368"/>
            <a:ext cx="117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사랑은 신깜먼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243" y="4783065"/>
            <a:ext cx="910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초급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3092" y="5242969"/>
            <a:ext cx="370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요약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8235" y="5455339"/>
            <a:ext cx="370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실전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504" y="5992795"/>
            <a:ext cx="997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케세라세라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679" y="6265005"/>
            <a:ext cx="117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사내 커플이란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5" y="2827595"/>
            <a:ext cx="2694079" cy="3652854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109116" y="27752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601784" y="2850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44659" y="6562649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8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Tutor(Moon)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게시판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이용자가 </a:t>
            </a:r>
            <a:r>
              <a:rPr lang="ko-KR" altLang="en-US" sz="900" dirty="0">
                <a:solidFill>
                  <a:schemeClr val="tx1"/>
                </a:solidFill>
              </a:rPr>
              <a:t>작성 및 등록하고 관리자는 수정 삭제 가능하게 해주세요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Tutor(Moon)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Tutor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9" y="2893408"/>
            <a:ext cx="6885584" cy="36260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0059" y="3335021"/>
            <a:ext cx="2382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미안하다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이거보여주려고 어그로 끌었다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나루토와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……..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0059" y="3641475"/>
            <a:ext cx="2624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Moon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쌤의 부동산같은 사랑편 강의에 궁금한 것이 있습니다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059" y="3947929"/>
            <a:ext cx="12741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Eto 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선생님은 일본인인가요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059" y="4243653"/>
            <a:ext cx="1661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편입과 사랑 중에 사랑이 우선이겠죠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0059" y="4510860"/>
            <a:ext cx="14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독서실에서 커피기술 통할까요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0059" y="4826434"/>
            <a:ext cx="11588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GJ tutor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님 돈 갚으세요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059" y="5103155"/>
            <a:ext cx="13552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외국인과 결혼할 수 있을까요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0059" y="5410261"/>
            <a:ext cx="1323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사내커플은 많이 안좋은가요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0059" y="5698170"/>
            <a:ext cx="1080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환불해주세요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0059" y="5993894"/>
            <a:ext cx="1546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Thursday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왜 케세라세라 인가요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0059" y="6290319"/>
            <a:ext cx="1936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양가 부모 허락없이 혼인신고가 가능한가요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89852" y="6500025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8974" y="1700808"/>
            <a:ext cx="7810450" cy="2088232"/>
          </a:xfrm>
        </p:spPr>
        <p:txBody>
          <a:bodyPr/>
          <a:lstStyle/>
          <a:p>
            <a:pPr algn="ctr"/>
            <a:r>
              <a:rPr lang="en-US" altLang="ko-KR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The End</a:t>
            </a:r>
            <a:endParaRPr lang="ko-KR" altLang="en-U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3210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xmlns="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lt"/>
                        </a:rPr>
                        <a:t>2020-07-31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전성배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</a:rPr>
                        <a:t>2020-08-02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PPT </a:t>
                      </a:r>
                      <a:r>
                        <a:rPr lang="ko-KR" altLang="en-US" sz="1000" dirty="0" smtClean="0">
                          <a:latin typeface="+mn-lt"/>
                        </a:rPr>
                        <a:t>서식 변경 및 피드백 반영</a:t>
                      </a:r>
                      <a:r>
                        <a:rPr lang="en-US" altLang="ko-KR" sz="1000" dirty="0" smtClean="0">
                          <a:latin typeface="+mn-lt"/>
                        </a:rPr>
                        <a:t>, Tutor page </a:t>
                      </a:r>
                      <a:r>
                        <a:rPr lang="ko-KR" altLang="en-US" sz="1000" dirty="0" smtClean="0">
                          <a:latin typeface="+mn-lt"/>
                        </a:rPr>
                        <a:t>설명 추가</a:t>
                      </a:r>
                      <a:r>
                        <a:rPr lang="en-US" altLang="ko-KR" sz="1000" dirty="0" smtClean="0">
                          <a:latin typeface="+mn-lt"/>
                        </a:rPr>
                        <a:t>, Description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, footer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 추가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전성배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34542"/>
              </p:ext>
            </p:extLst>
          </p:nvPr>
        </p:nvGraphicFramePr>
        <p:xfrm>
          <a:off x="187401" y="881623"/>
          <a:ext cx="9394752" cy="12023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48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8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8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48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Tutor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Curriculum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대표 인사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 smtClean="0"/>
                        <a:t>Tutor </a:t>
                      </a:r>
                      <a:r>
                        <a:rPr lang="ko-KR" altLang="en-US" sz="1000" dirty="0" smtClean="0"/>
                        <a:t>설명</a:t>
                      </a:r>
                      <a:endParaRPr lang="en-US" altLang="ko-KR" sz="1000" dirty="0" smtClean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 err="1" smtClean="0"/>
                        <a:t>Eto</a:t>
                      </a:r>
                      <a:endParaRPr lang="en-US" altLang="ko-KR" sz="1000" dirty="0" smtClean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 smtClean="0"/>
                        <a:t>GJ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 smtClean="0"/>
                        <a:t>Moon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강의목록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결제창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6027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메인화면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창을 작게 열면 메뉴 글씨가 밀립니다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작아도 위치 그대로 </a:t>
            </a:r>
            <a:r>
              <a:rPr lang="ko-KR" altLang="en-US" sz="900" dirty="0" smtClean="0">
                <a:solidFill>
                  <a:schemeClr val="tx1"/>
                </a:solidFill>
              </a:rPr>
              <a:t>유지될 수 </a:t>
            </a:r>
            <a:r>
              <a:rPr lang="ko-KR" altLang="en-US" sz="900" dirty="0" smtClean="0">
                <a:solidFill>
                  <a:schemeClr val="tx1"/>
                </a:solidFill>
              </a:rPr>
              <a:t>있게 해주세요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 smtClean="0"/>
              <a:t>메인화면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3" y="2824964"/>
            <a:ext cx="7273236" cy="3560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597" y="6021288"/>
            <a:ext cx="618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주고 받을 준비가 필요한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당신을 위해 </a:t>
            </a: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로맨티스트가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함께 하겠습니다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659" y="3089385"/>
            <a:ext cx="496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찾아오는 것이 아니라 찾아가는 것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  상대의 마음을 얻으려 하기보다 것이 아니라 이해하는 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 bwMode="auto">
          <a:xfrm>
            <a:off x="244659" y="6396923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6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Introduction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Introduction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1024" y="3215765"/>
            <a:ext cx="37341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안녕하십니까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로맨티스트의 대표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Eto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입니다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주고 싶고 받고 싶으나 준비가 되지 않은 분들에게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용기와 희망을 주기 위해 로맨티스트를 만들게 되었습니다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하는 사람은 정해져 있지 않습니다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다만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사랑을 할 준비가 되어 있는 사람이 그 결과를 얻을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 있습니다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당신에게 그 결과를 안길 수 있도록 최선을 다하겠습니다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en-US" altLang="ko-KR" sz="1200" b="1" dirty="0">
              <a:solidFill>
                <a:schemeClr val="bg2">
                  <a:lumMod val="1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May the love be with you.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9" y="3210482"/>
            <a:ext cx="3153139" cy="235859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208237" y="5952892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Tutor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Tutor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메</a:t>
            </a:r>
            <a:r>
              <a:rPr lang="ko-KR" altLang="en-US" sz="900" b="1" dirty="0">
                <a:solidFill>
                  <a:schemeClr val="tx1"/>
                </a:solidFill>
              </a:rPr>
              <a:t>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클릭하면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메인페이지로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Introduction, Tutor, Curriculum, </a:t>
            </a:r>
            <a:r>
              <a:rPr lang="en-US" altLang="ko-KR" sz="900" dirty="0" err="1">
                <a:solidFill>
                  <a:schemeClr val="tx1"/>
                </a:solidFill>
              </a:rPr>
              <a:t>QnA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모두 메뉴이며 </a:t>
            </a:r>
            <a:r>
              <a:rPr lang="ko-KR" altLang="en-US" sz="900" dirty="0" err="1">
                <a:solidFill>
                  <a:schemeClr val="tx1"/>
                </a:solidFill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해당창으로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[3] Tutor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각 </a:t>
            </a:r>
            <a:r>
              <a:rPr lang="ko-KR" altLang="en-US" sz="900" dirty="0">
                <a:solidFill>
                  <a:schemeClr val="tx1"/>
                </a:solidFill>
              </a:rPr>
              <a:t>이미지나 글에 마우스를 가져다대면 해당내용이 </a:t>
            </a:r>
            <a:r>
              <a:rPr lang="ko-KR" altLang="en-US" sz="900" dirty="0" smtClean="0">
                <a:solidFill>
                  <a:schemeClr val="tx1"/>
                </a:solidFill>
              </a:rPr>
              <a:t>커보이게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클릭해주세요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라는 </a:t>
            </a:r>
            <a:r>
              <a:rPr lang="ko-KR" altLang="en-US" sz="900" dirty="0" smtClean="0">
                <a:solidFill>
                  <a:schemeClr val="tx1"/>
                </a:solidFill>
              </a:rPr>
              <a:t>문구가 뜨도록 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이미지와 글 모두</a:t>
            </a:r>
            <a:r>
              <a:rPr lang="en-US" altLang="ko-KR" sz="900" dirty="0" smtClean="0">
                <a:solidFill>
                  <a:schemeClr val="tx1"/>
                </a:solidFill>
              </a:rPr>
              <a:t>).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4364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/>
              <a:t>Tutor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84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Tutor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7667042" cy="580526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27868" y="2141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6697" y="1772816"/>
            <a:ext cx="2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Yu Gothic UI Semibold" panose="020B0700000000000000" pitchFamily="34" charset="-128"/>
              </a:rPr>
              <a:t>Romantist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808" y="2421958"/>
            <a:ext cx="1320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Introduction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9677" y="2420812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Tutor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98561" y="2434408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QnA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9383" y="2412353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Curriculum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4659" y="2369110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4659" y="2750741"/>
            <a:ext cx="7273236" cy="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33011" y="18440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5" y="4230435"/>
            <a:ext cx="1478748" cy="14753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0" y="4230435"/>
            <a:ext cx="1545056" cy="154144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53" y="4147206"/>
            <a:ext cx="1535865" cy="16417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3453" y="3830129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Eto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6692" y="3854335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GJ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8489" y="3854335"/>
            <a:ext cx="131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Moon</a:t>
            </a:r>
            <a:endParaRPr lang="ko-KR" altLang="en-US" sz="11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79454" y="40299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432" y="3263063"/>
            <a:ext cx="657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여러분들에게 아낌없이 도움드릴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Tutor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들을 소개합니다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35868" y="6140052"/>
            <a:ext cx="7280410" cy="260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대표이사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Eto</a:t>
            </a:r>
            <a:r>
              <a:rPr lang="en-US" altLang="ko-KR" sz="1000" dirty="0" smtClean="0">
                <a:solidFill>
                  <a:schemeClr val="bg1"/>
                </a:solidFill>
              </a:rPr>
              <a:t> Hero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boomi</a:t>
            </a:r>
            <a:r>
              <a:rPr lang="en-US" altLang="ko-KR" sz="1000" dirty="0" smtClean="0">
                <a:solidFill>
                  <a:schemeClr val="bg1"/>
                </a:solidFill>
              </a:rPr>
              <a:t>   I   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: 12345 </a:t>
            </a:r>
            <a:r>
              <a:rPr lang="ko-KR" altLang="en-US" sz="1000" dirty="0" smtClean="0">
                <a:solidFill>
                  <a:schemeClr val="bg1"/>
                </a:solidFill>
              </a:rPr>
              <a:t>서울시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개맵구</a:t>
            </a:r>
            <a:r>
              <a:rPr lang="ko-KR" altLang="en-US" sz="1000" dirty="0" smtClean="0">
                <a:solidFill>
                  <a:schemeClr val="bg1"/>
                </a:solidFill>
              </a:rPr>
              <a:t> 맛없으므로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안사먹길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18-88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rtlCol="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25258</TotalTime>
  <Words>1320</Words>
  <Application>Microsoft Office PowerPoint</Application>
  <PresentationFormat>A4 용지(210x297mm)</PresentationFormat>
  <Paragraphs>379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HY목각파임B</vt:lpstr>
      <vt:lpstr>HY헤드라인M</vt:lpstr>
      <vt:lpstr>Yu Gothic UI Semibold</vt:lpstr>
      <vt:lpstr>맑은 고딕</vt:lpstr>
      <vt:lpstr>타이포_씨고딕 140</vt:lpstr>
      <vt:lpstr>휴먼편지체</vt:lpstr>
      <vt:lpstr>Arial</vt:lpstr>
      <vt:lpstr>Bradley Hand ITC</vt:lpstr>
      <vt:lpstr>Office 테마</vt:lpstr>
      <vt:lpstr>로맨티스트(Romantist)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jeonsb87@gmail.com</cp:lastModifiedBy>
  <cp:revision>1464</cp:revision>
  <cp:lastPrinted>2016-11-29T06:54:58Z</cp:lastPrinted>
  <dcterms:created xsi:type="dcterms:W3CDTF">2016-01-03T07:52:51Z</dcterms:created>
  <dcterms:modified xsi:type="dcterms:W3CDTF">2020-08-02T13:43:16Z</dcterms:modified>
</cp:coreProperties>
</file>