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onsb87@gmail.com" initials="j" lastIdx="11" clrIdx="0">
    <p:extLst>
      <p:ext uri="{19B8F6BF-5375-455C-9EA6-DF929625EA0E}">
        <p15:presenceInfo xmlns:p15="http://schemas.microsoft.com/office/powerpoint/2012/main" userId="6dd3e4d69ed9fa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30T00:52:33.632" idx="1">
    <p:pos x="10" y="10"/>
    <p:text>1. Introduction, Tutor, Curriculum, QnA 모두 메뉴이며 클릭시 해당창으로 이동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30T00:52:33.632" idx="1">
    <p:pos x="10" y="10"/>
    <p:text>Introduction page입니다.</p:text>
    <p:extLst mod="1">
      <p:ext uri="{C676402C-5697-4E1C-873F-D02D1690AC5C}">
        <p15:threadingInfo xmlns:p15="http://schemas.microsoft.com/office/powerpoint/2012/main" timeZoneBias="-540"/>
      </p:ext>
    </p:extLst>
  </p:cm>
  <p:cm authorId="1" dt="2020-07-30T00:59:50.910" idx="2">
    <p:pos x="7680" y="0"/>
    <p:text>1. 클릭하면 메인 페이지로 이동</p:text>
    <p:extLst mod="1">
      <p:ext uri="{C676402C-5697-4E1C-873F-D02D1690AC5C}">
        <p15:threadingInfo xmlns:p15="http://schemas.microsoft.com/office/powerpoint/2012/main" timeZoneBias="-540"/>
      </p:ext>
    </p:extLst>
  </p:cm>
  <p:cm authorId="1" dt="2020-07-31T00:11:49.603" idx="6">
    <p:pos x="146" y="146"/>
    <p:text>2. Introduction, Tutor, Curriculum, QnA 모두 메뉴이며 클릭시 해당창으로 이동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30T00:59:50.910" idx="2">
    <p:pos x="7680" y="0"/>
    <p:text>Tutor page입니다.</p:text>
    <p:extLst>
      <p:ext uri="{C676402C-5697-4E1C-873F-D02D1690AC5C}">
        <p15:threadingInfo xmlns:p15="http://schemas.microsoft.com/office/powerpoint/2012/main" timeZoneBias="-540"/>
      </p:ext>
    </p:extLst>
  </p:cm>
  <p:cm authorId="1" dt="2020-07-30T01:21:26.656" idx="3">
    <p:pos x="7680" y="65"/>
    <p:text>1. 클릭하면 메인 페이지로 이동</p:text>
    <p:extLst mod="1">
      <p:ext uri="{C676402C-5697-4E1C-873F-D02D1690AC5C}">
        <p15:threadingInfo xmlns:p15="http://schemas.microsoft.com/office/powerpoint/2012/main" timeZoneBias="-540"/>
      </p:ext>
    </p:extLst>
  </p:cm>
  <p:cm authorId="1" dt="2020-07-31T00:13:25.825" idx="7">
    <p:pos x="799" y="968"/>
    <p:text>2. Introduction, Tutor, Curriculum, QnA 모두 메뉴이며 클릭시 해당창으로 이동</p:text>
    <p:extLst>
      <p:ext uri="{C676402C-5697-4E1C-873F-D02D1690AC5C}">
        <p15:threadingInfo xmlns:p15="http://schemas.microsoft.com/office/powerpoint/2012/main" timeZoneBias="-540"/>
      </p:ext>
    </p:extLst>
  </p:cm>
  <p:cm authorId="1" dt="2020-07-31T00:13:42.587" idx="8">
    <p:pos x="146" y="146"/>
    <p:text>3. 각 이미지나 글에 마우스를 가져다대면 해당내용이 커보이게 해주세요.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30T00:52:33.632" idx="1">
    <p:pos x="10" y="10"/>
    <p:text>각 이미지에 마우스를 가져다 대었을 시 뜨는 화면입니다.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30T00:52:33.632" idx="1">
    <p:pos x="10" y="10"/>
    <p:text>각 이미지에 마우스를 가져다 대었을 시 뜨는 화면입니다.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30T00:52:33.632" idx="1">
    <p:pos x="10" y="10"/>
    <p:text>각 이미지에 마우스를 가져다 대었을 시 뜨는 화면입니다.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30T00:52:33.632" idx="1">
    <p:pos x="10" y="10"/>
    <p:text>Curriculum page입니다.</p:text>
    <p:extLst mod="1">
      <p:ext uri="{C676402C-5697-4E1C-873F-D02D1690AC5C}">
        <p15:threadingInfo xmlns:p15="http://schemas.microsoft.com/office/powerpoint/2012/main" timeZoneBias="-540"/>
      </p:ext>
    </p:extLst>
  </p:cm>
  <p:cm authorId="1" dt="2020-07-30T00:59:50.910" idx="2">
    <p:pos x="7680" y="0"/>
    <p:text>1. 클릭하면 메인 페이지로 이동</p:text>
    <p:extLst mod="1">
      <p:ext uri="{C676402C-5697-4E1C-873F-D02D1690AC5C}">
        <p15:threadingInfo xmlns:p15="http://schemas.microsoft.com/office/powerpoint/2012/main" timeZoneBias="-540"/>
      </p:ext>
    </p:extLst>
  </p:cm>
  <p:cm authorId="1" dt="2020-07-31T00:11:49.603" idx="6">
    <p:pos x="146" y="146"/>
    <p:text>2. Introduction, Tutor, Curriculum, QnA 모두 메뉴이며 클릭시 해당창으로 이동</p:text>
    <p:extLst>
      <p:ext uri="{C676402C-5697-4E1C-873F-D02D1690AC5C}">
        <p15:threadingInfo xmlns:p15="http://schemas.microsoft.com/office/powerpoint/2012/main" timeZoneBias="-540"/>
      </p:ext>
    </p:extLst>
  </p:cm>
  <p:cm authorId="1" dt="2020-07-31T00:35:18.104" idx="9">
    <p:pos x="282" y="282"/>
    <p:text>3. list에 v를 누르면 펼쳐지고 다시 누르면 접혀지게 해주세요(ex list 5번). 결재후에는 list를 클릭하여 원하는 강의를 들을 수 있게 해주세요.강의는 추후 업로드</p:text>
    <p:extLst>
      <p:ext uri="{C676402C-5697-4E1C-873F-D02D1690AC5C}">
        <p15:threadingInfo xmlns:p15="http://schemas.microsoft.com/office/powerpoint/2012/main" timeZoneBias="-540"/>
      </p:ext>
    </p:extLst>
  </p:cm>
  <p:cm authorId="1" dt="2020-07-31T00:43:35.484" idx="10">
    <p:pos x="4126" y="1462"/>
    <p:text>4. 결재창. 결제시스템 연동해서 사용하도록 해주세요.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30T00:52:33.632" idx="1">
    <p:pos x="10" y="10"/>
    <p:text>QnA page입니다.</p:text>
    <p:extLst mod="1">
      <p:ext uri="{C676402C-5697-4E1C-873F-D02D1690AC5C}">
        <p15:threadingInfo xmlns:p15="http://schemas.microsoft.com/office/powerpoint/2012/main" timeZoneBias="-540"/>
      </p:ext>
    </p:extLst>
  </p:cm>
  <p:cm authorId="1" dt="2020-07-30T00:59:50.910" idx="2">
    <p:pos x="7680" y="0"/>
    <p:text>1. 클릭하면 메인 페이지로 이동</p:text>
    <p:extLst mod="1">
      <p:ext uri="{C676402C-5697-4E1C-873F-D02D1690AC5C}">
        <p15:threadingInfo xmlns:p15="http://schemas.microsoft.com/office/powerpoint/2012/main" timeZoneBias="-540"/>
      </p:ext>
    </p:extLst>
  </p:cm>
  <p:cm authorId="1" dt="2020-07-31T00:11:49.603" idx="6">
    <p:pos x="146" y="146"/>
    <p:text>2. Introduction, Tutor, Curriculum, QnA 모두 메뉴이며 클릭시 해당창으로 이동</p:text>
    <p:extLst>
      <p:ext uri="{C676402C-5697-4E1C-873F-D02D1690AC5C}">
        <p15:threadingInfo xmlns:p15="http://schemas.microsoft.com/office/powerpoint/2012/main" timeZoneBias="-540"/>
      </p:ext>
    </p:extLst>
  </p:cm>
  <p:cm authorId="1" dt="2020-07-31T01:01:28.007" idx="11">
    <p:pos x="6466" y="1503"/>
    <p:text>3. 게시판입니다. 이용자가 작성 및 등록하고 관리자는 수정 삭제 가능하게 해주세요.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E56FE-6108-4058-865F-5DE07F577C73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A4BE-4FDB-4D82-9729-D5260E656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60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E56FE-6108-4058-865F-5DE07F577C73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A4BE-4FDB-4D82-9729-D5260E656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88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E56FE-6108-4058-865F-5DE07F577C73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A4BE-4FDB-4D82-9729-D5260E656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69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E56FE-6108-4058-865F-5DE07F577C73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A4BE-4FDB-4D82-9729-D5260E656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13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E56FE-6108-4058-865F-5DE07F577C73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A4BE-4FDB-4D82-9729-D5260E656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71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E56FE-6108-4058-865F-5DE07F577C73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A4BE-4FDB-4D82-9729-D5260E656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56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E56FE-6108-4058-865F-5DE07F577C73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A4BE-4FDB-4D82-9729-D5260E656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91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E56FE-6108-4058-865F-5DE07F577C73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A4BE-4FDB-4D82-9729-D5260E656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76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E56FE-6108-4058-865F-5DE07F577C73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A4BE-4FDB-4D82-9729-D5260E656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00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E56FE-6108-4058-865F-5DE07F577C73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A4BE-4FDB-4D82-9729-D5260E656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00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E56FE-6108-4058-865F-5DE07F577C73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A4BE-4FDB-4D82-9729-D5260E656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54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E56FE-6108-4058-865F-5DE07F577C73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2A4BE-4FDB-4D82-9729-D5260E656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25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3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7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0511" y="369917"/>
            <a:ext cx="13292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www.romantist.com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21" y="2276483"/>
            <a:ext cx="10027820" cy="43985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39329" y="950778"/>
            <a:ext cx="2313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ea typeface="Yu Gothic UI Semibold" panose="020B0700000000000000" pitchFamily="34" charset="-128"/>
              </a:rPr>
              <a:t>Romantist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HY헤드라인M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87577" y="6028660"/>
            <a:ext cx="3946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사랑을 주고 받을 준비가 필요한</a:t>
            </a:r>
            <a:endParaRPr lang="en-US" altLang="ko-KR" b="1" dirty="0" smtClean="0">
              <a:solidFill>
                <a:schemeClr val="bg2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당신을 위해 </a:t>
            </a:r>
            <a:r>
              <a:rPr lang="ko-KR" altLang="en-US" b="1" dirty="0" err="1" smtClean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로맨티스트가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함께 하겠습니다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2090" y="2567213"/>
            <a:ext cx="5657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사랑은 찾아오는 것이 아니라 찾아가는 것</a:t>
            </a:r>
            <a:endParaRPr lang="en-US" altLang="ko-KR" b="1" dirty="0" smtClean="0">
              <a:solidFill>
                <a:schemeClr val="bg2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   상대의 마음을 얻으려 하기보다 것이 아니라 이해하는 것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82090" y="1781026"/>
            <a:ext cx="213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Introduction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59714" y="1781026"/>
            <a:ext cx="213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Tutor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22922" y="1781026"/>
            <a:ext cx="213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QnA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37338" y="1804700"/>
            <a:ext cx="213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Curriculum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0511" y="1691640"/>
            <a:ext cx="10118930" cy="4587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2762" y="13670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08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0511" y="369917"/>
            <a:ext cx="13292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www.romantist.com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39329" y="950778"/>
            <a:ext cx="2313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ea typeface="Yu Gothic UI Semibold" panose="020B0700000000000000" pitchFamily="34" charset="-128"/>
              </a:rPr>
              <a:t>Romantist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HY헤드라인M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37338" y="2708716"/>
            <a:ext cx="517000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안녕하십니까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r>
              <a:rPr lang="ko-KR" altLang="en-US" b="1" dirty="0" err="1" smtClean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로맨티스트의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대표 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Eto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입니다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endParaRPr lang="en-US" altLang="ko-KR" b="1" dirty="0" smtClean="0">
              <a:solidFill>
                <a:schemeClr val="bg2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사랑을 주고 싶고 받고 싶으나 준비가 되지 않은 분들에게</a:t>
            </a:r>
            <a:endParaRPr lang="en-US" altLang="ko-KR" b="1" dirty="0" smtClean="0">
              <a:solidFill>
                <a:schemeClr val="bg2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용기와 희망을 주기 위해 </a:t>
            </a:r>
            <a:r>
              <a:rPr lang="ko-KR" altLang="en-US" b="1" dirty="0" err="1" smtClean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로맨티스트를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만들게 되었습니다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endParaRPr lang="en-US" altLang="ko-KR" b="1" dirty="0" smtClean="0">
              <a:solidFill>
                <a:schemeClr val="bg2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사랑을 하는 사람은 정해져 있지 않습니다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다만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사랑을 할 준비가 되어 있는 사람이 그 결과를 얻을</a:t>
            </a:r>
            <a:endParaRPr lang="en-US" altLang="ko-KR" b="1" dirty="0" smtClean="0">
              <a:solidFill>
                <a:schemeClr val="bg2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수 있습니다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endParaRPr lang="en-US" altLang="ko-KR" b="1" dirty="0">
              <a:solidFill>
                <a:schemeClr val="bg2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당신에게 그 결과를 안길 수 있도록 최선을 다하겠습니다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endParaRPr lang="en-US" altLang="ko-KR" b="1" dirty="0">
              <a:solidFill>
                <a:schemeClr val="bg2">
                  <a:lumMod val="1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May the love be with you.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82090" y="1781026"/>
            <a:ext cx="213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Introduction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59714" y="1781026"/>
            <a:ext cx="213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Tutor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22922" y="1781026"/>
            <a:ext cx="213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QnA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37338" y="1804700"/>
            <a:ext cx="213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Curriculum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11" y="2708716"/>
            <a:ext cx="4800600" cy="359092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4960918" y="1013436"/>
            <a:ext cx="2313341" cy="5646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618731" y="8058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22911" y="1844040"/>
            <a:ext cx="10118930" cy="4587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52752" y="15359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28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2870"/>
            <a:ext cx="12192000" cy="6857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0511" y="369917"/>
            <a:ext cx="13292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www.romantist.com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39329" y="950778"/>
            <a:ext cx="2313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ea typeface="Yu Gothic UI Semibold" panose="020B0700000000000000" pitchFamily="34" charset="-128"/>
              </a:rPr>
              <a:t>Romantist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HY헤드라인M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2090" y="1781026"/>
            <a:ext cx="213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Introduction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59714" y="1781026"/>
            <a:ext cx="213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Our tutor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22922" y="1781026"/>
            <a:ext cx="213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QnA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37338" y="1804700"/>
            <a:ext cx="213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Curriculum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90" y="3131819"/>
            <a:ext cx="2070714" cy="206588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104" y="3131819"/>
            <a:ext cx="2163566" cy="215851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970" y="3131819"/>
            <a:ext cx="2150695" cy="2298979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960918" y="1013436"/>
            <a:ext cx="2313341" cy="5646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618731" y="8058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22911" y="1844040"/>
            <a:ext cx="10118930" cy="4587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52752" y="15359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70511" y="3026844"/>
            <a:ext cx="10485944" cy="25509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7413" y="2710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8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0511" y="369917"/>
            <a:ext cx="13292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www.romantist.com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39329" y="950778"/>
            <a:ext cx="2313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ea typeface="Yu Gothic UI Semibold" panose="020B0700000000000000" pitchFamily="34" charset="-128"/>
              </a:rPr>
              <a:t>Romantist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HY헤드라인M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23367" y="2413336"/>
            <a:ext cx="63009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Eto tutor</a:t>
            </a:r>
          </a:p>
          <a:p>
            <a:endParaRPr lang="en-US" altLang="ko-KR" b="1" dirty="0">
              <a:solidFill>
                <a:schemeClr val="bg2">
                  <a:lumMod val="1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다수의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연애경험과 우여곡절을 몸소 체험하여 여러분께 옳은 길과 옳지 않은 길을 구분할 수 있는 지혜를 전달해줍니다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endParaRPr lang="en-US" altLang="ko-KR" b="1" dirty="0">
              <a:solidFill>
                <a:schemeClr val="bg2">
                  <a:lumMod val="1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어떠한 상황에서도 위기를 기회를 바꾸는 능력과 상대방의 마음을 안정시키는 분위기에 대해 알고 싶으시다면 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Eto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님의 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도움을 받아보세요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82090" y="1781026"/>
            <a:ext cx="213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Introduction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59714" y="1781026"/>
            <a:ext cx="213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Our tutor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22922" y="1781026"/>
            <a:ext cx="213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QnA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37338" y="1804700"/>
            <a:ext cx="213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Curriculum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19" y="2355447"/>
            <a:ext cx="40862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1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0511" y="369917"/>
            <a:ext cx="13292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www.romantist.com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39329" y="950778"/>
            <a:ext cx="2313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ea typeface="Yu Gothic UI Semibold" panose="020B0700000000000000" pitchFamily="34" charset="-128"/>
              </a:rPr>
              <a:t>Romantist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HY헤드라인M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23367" y="2413336"/>
            <a:ext cx="57980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GJ tutor</a:t>
            </a:r>
          </a:p>
          <a:p>
            <a:endParaRPr lang="en-US" altLang="ko-KR" b="1" dirty="0">
              <a:solidFill>
                <a:schemeClr val="bg2">
                  <a:lumMod val="1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유쾌함과 사교성으로 모두를 </a:t>
            </a:r>
            <a:r>
              <a:rPr lang="ko-KR" altLang="en-US" b="1" dirty="0" err="1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즐겁게하는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능력을 알려드립니다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endParaRPr lang="en-US" altLang="ko-KR" b="1" dirty="0">
              <a:solidFill>
                <a:schemeClr val="bg2">
                  <a:lumMod val="1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특히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해외에서 더욱 특화된 능력으로 국적을 가리지 않는 매력을 </a:t>
            </a:r>
            <a:r>
              <a:rPr lang="ko-KR" altLang="en-US" b="1" dirty="0" err="1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전달드립니다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endParaRPr lang="en-US" altLang="ko-KR" b="1" dirty="0">
              <a:solidFill>
                <a:schemeClr val="bg2">
                  <a:lumMod val="1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b="1" dirty="0" err="1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펀쿨섹의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진정함을 알고 싶으시다면 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GJ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님의 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도움을 받아보세요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82090" y="1781026"/>
            <a:ext cx="213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Introduction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59714" y="1781026"/>
            <a:ext cx="213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Our tutor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22922" y="1781026"/>
            <a:ext cx="213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QnA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37338" y="1804700"/>
            <a:ext cx="213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Curriculum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11" y="2413336"/>
            <a:ext cx="40767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0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0511" y="369917"/>
            <a:ext cx="13292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www.romantist.com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39329" y="950778"/>
            <a:ext cx="2313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ea typeface="Yu Gothic UI Semibold" panose="020B0700000000000000" pitchFamily="34" charset="-128"/>
              </a:rPr>
              <a:t>Romantist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HY헤드라인M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23367" y="2413336"/>
            <a:ext cx="57980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Moon 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tutor</a:t>
            </a:r>
          </a:p>
          <a:p>
            <a:endParaRPr lang="en-US" altLang="ko-KR" b="1" dirty="0">
              <a:solidFill>
                <a:schemeClr val="bg2">
                  <a:lumMod val="1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엘리트 코스와도 같은 그의 경험과 노하우를 알려드립니다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endParaRPr lang="en-US" altLang="ko-KR" b="1" dirty="0">
              <a:solidFill>
                <a:schemeClr val="bg2">
                  <a:lumMod val="1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남다른 </a:t>
            </a:r>
            <a:r>
              <a:rPr lang="ko-KR" altLang="en-US" b="1" dirty="0" err="1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클라스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거침없는 결단력과 사람들을 주목시키는 그의 능력은 상상불가입니다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en-US" altLang="ko-KR" b="1" dirty="0" smtClean="0">
              <a:solidFill>
                <a:schemeClr val="bg2">
                  <a:lumMod val="1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b="1" dirty="0">
              <a:solidFill>
                <a:schemeClr val="bg2">
                  <a:lumMod val="1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b="1" dirty="0" err="1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귀티나면서도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b="1" dirty="0" err="1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엘리트한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느낌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을 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알고 싶으시다면 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Moon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님의 도움을 받아보세요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82090" y="1781026"/>
            <a:ext cx="213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Introduction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59714" y="1781026"/>
            <a:ext cx="213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Our tutor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22922" y="1781026"/>
            <a:ext cx="213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QnA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37338" y="1804700"/>
            <a:ext cx="213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Curriculum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2334274"/>
            <a:ext cx="3322320" cy="426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9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0511" y="369917"/>
            <a:ext cx="13292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www.romantist.com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39329" y="950778"/>
            <a:ext cx="2313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ea typeface="Yu Gothic UI Semibold" panose="020B0700000000000000" pitchFamily="34" charset="-128"/>
              </a:rPr>
              <a:t>Romantist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HY헤드라인M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2090" y="1781026"/>
            <a:ext cx="213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Introduction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59714" y="1781026"/>
            <a:ext cx="213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Tutor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22922" y="1781026"/>
            <a:ext cx="213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QnA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37338" y="1804700"/>
            <a:ext cx="213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Curriculum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960918" y="1013436"/>
            <a:ext cx="2313341" cy="5646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618731" y="8058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22911" y="1844040"/>
            <a:ext cx="10118930" cy="4587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2762" y="15359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11" y="2367840"/>
            <a:ext cx="4400550" cy="41270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2911" y="2407728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Curriculum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1036" y="293160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소개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61036" y="3286200"/>
            <a:ext cx="1390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사랑을 줄 용기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61036" y="3606244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고소도 이겨내는 사랑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61036" y="3937231"/>
            <a:ext cx="3071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사랑은 인생의 중요한 시기에 찾아온다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69210" y="4289479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사랑은 신깜먼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69210" y="4641727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5.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초급 정리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35885" y="5134245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요약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35885" y="5389478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실전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46690" y="5910329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6.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케세라세라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46690" y="6253505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사내 커플이란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22911" y="2393949"/>
            <a:ext cx="4400550" cy="43040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62762" y="22046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621" y="2321655"/>
            <a:ext cx="3238500" cy="4391025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6556247" y="2425075"/>
            <a:ext cx="4029248" cy="40698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230874" y="22774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4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0511" y="369917"/>
            <a:ext cx="13292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www.romantist.com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39329" y="950778"/>
            <a:ext cx="2313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ea typeface="Yu Gothic UI Semibold" panose="020B0700000000000000" pitchFamily="34" charset="-128"/>
              </a:rPr>
              <a:t>Romantist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HY헤드라인M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2090" y="1781026"/>
            <a:ext cx="213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Introduction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59714" y="1781026"/>
            <a:ext cx="213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Tutor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22922" y="1781026"/>
            <a:ext cx="213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QnA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37338" y="1804700"/>
            <a:ext cx="213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Curriculum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960918" y="1013436"/>
            <a:ext cx="2313341" cy="5646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618731" y="8058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22911" y="1844040"/>
            <a:ext cx="10118930" cy="4587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2762" y="15359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91284" y="22619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447" y="2448184"/>
            <a:ext cx="8229600" cy="4333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26030" y="2945914"/>
            <a:ext cx="3676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미안하다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이거보여주려고 어그로 끌었다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나루토와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……..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26030" y="3315792"/>
            <a:ext cx="40479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Moon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쌤의 부동산같은 사랑편 강의에 궁금한 것이 있습니다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26030" y="3643476"/>
            <a:ext cx="1965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Eto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선생님은 일본인인가요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26030" y="3994398"/>
            <a:ext cx="2563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편입과 사랑 중에 사랑이 우선이겠죠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26030" y="4339744"/>
            <a:ext cx="2182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독서실에서 커피기술 통할까요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14243" y="4685090"/>
            <a:ext cx="17876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GJ tutor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님 돈 갚으세요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!!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27041" y="5030436"/>
            <a:ext cx="20906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외국인과 결혼할 수 있을까요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32989" y="5375782"/>
            <a:ext cx="2040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사내커플은 많이 안좋은가요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14242" y="5745660"/>
            <a:ext cx="11512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환불해주세요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!!!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14241" y="6073344"/>
            <a:ext cx="23855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Thursday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는 왜 케세라세라 인가요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14240" y="6460884"/>
            <a:ext cx="2986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양가 부모 허락없이 혼인신고가 가능한가요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635116" y="2385797"/>
            <a:ext cx="8629024" cy="43962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118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347</Words>
  <Application>Microsoft Office PowerPoint</Application>
  <PresentationFormat>와이드스크린</PresentationFormat>
  <Paragraphs>119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HY목각파임B</vt:lpstr>
      <vt:lpstr>HY헤드라인M</vt:lpstr>
      <vt:lpstr>Yu Gothic UI Semibold</vt:lpstr>
      <vt:lpstr>맑은 고딕</vt:lpstr>
      <vt:lpstr>휴먼편지체</vt:lpstr>
      <vt:lpstr>Arial</vt:lpstr>
      <vt:lpstr>Bradley Hand ITC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jeonsb87@gmail.com</dc:creator>
  <cp:lastModifiedBy>jeonsb87@gmail.com</cp:lastModifiedBy>
  <cp:revision>20</cp:revision>
  <dcterms:created xsi:type="dcterms:W3CDTF">2020-07-29T14:13:28Z</dcterms:created>
  <dcterms:modified xsi:type="dcterms:W3CDTF">2020-07-30T16:03:25Z</dcterms:modified>
</cp:coreProperties>
</file>