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58" autoAdjust="0"/>
    <p:restoredTop sz="94660"/>
  </p:normalViewPr>
  <p:slideViewPr>
    <p:cSldViewPr snapToGrid="0">
      <p:cViewPr varScale="1">
        <p:scale>
          <a:sx n="74" d="100"/>
          <a:sy n="74" d="100"/>
        </p:scale>
        <p:origin x="6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2812F15-B115-42BB-84B5-811B0FD168F9}" type="datetimeFigureOut">
              <a:rPr lang="en-IN" smtClean="0"/>
              <a:t>18-09-2018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48EE51-43F8-4D1A-AD11-6F057990F631}" type="slidenum">
              <a:rPr lang="en-IN" smtClean="0"/>
              <a:t>‹#›</a:t>
            </a:fld>
            <a:endParaRPr lang="en-IN"/>
          </a:p>
        </p:txBody>
      </p:sp>
    </p:spTree>
    <p:extLst>
      <p:ext uri="{BB962C8B-B14F-4D97-AF65-F5344CB8AC3E}">
        <p14:creationId xmlns:p14="http://schemas.microsoft.com/office/powerpoint/2010/main" val="1028784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812F15-B115-42BB-84B5-811B0FD168F9}" type="datetimeFigureOut">
              <a:rPr lang="en-IN" smtClean="0"/>
              <a:t>18-09-2018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48EE51-43F8-4D1A-AD11-6F057990F631}" type="slidenum">
              <a:rPr lang="en-IN" smtClean="0"/>
              <a:t>‹#›</a:t>
            </a:fld>
            <a:endParaRPr lang="en-IN"/>
          </a:p>
        </p:txBody>
      </p:sp>
    </p:spTree>
    <p:extLst>
      <p:ext uri="{BB962C8B-B14F-4D97-AF65-F5344CB8AC3E}">
        <p14:creationId xmlns:p14="http://schemas.microsoft.com/office/powerpoint/2010/main" val="2825577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812F15-B115-42BB-84B5-811B0FD168F9}" type="datetimeFigureOut">
              <a:rPr lang="en-IN" smtClean="0"/>
              <a:t>18-09-2018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48EE51-43F8-4D1A-AD11-6F057990F631}" type="slidenum">
              <a:rPr lang="en-IN" smtClean="0"/>
              <a:t>‹#›</a:t>
            </a:fld>
            <a:endParaRPr lang="en-IN"/>
          </a:p>
        </p:txBody>
      </p:sp>
    </p:spTree>
    <p:extLst>
      <p:ext uri="{BB962C8B-B14F-4D97-AF65-F5344CB8AC3E}">
        <p14:creationId xmlns:p14="http://schemas.microsoft.com/office/powerpoint/2010/main" val="3273099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812F15-B115-42BB-84B5-811B0FD168F9}" type="datetimeFigureOut">
              <a:rPr lang="en-IN" smtClean="0"/>
              <a:t>18-09-2018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48EE51-43F8-4D1A-AD11-6F057990F631}"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73469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812F15-B115-42BB-84B5-811B0FD168F9}" type="datetimeFigureOut">
              <a:rPr lang="en-IN" smtClean="0"/>
              <a:t>18-09-2018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48EE51-43F8-4D1A-AD11-6F057990F631}" type="slidenum">
              <a:rPr lang="en-IN" smtClean="0"/>
              <a:t>‹#›</a:t>
            </a:fld>
            <a:endParaRPr lang="en-IN"/>
          </a:p>
        </p:txBody>
      </p:sp>
    </p:spTree>
    <p:extLst>
      <p:ext uri="{BB962C8B-B14F-4D97-AF65-F5344CB8AC3E}">
        <p14:creationId xmlns:p14="http://schemas.microsoft.com/office/powerpoint/2010/main" val="39442169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2812F15-B115-42BB-84B5-811B0FD168F9}" type="datetimeFigureOut">
              <a:rPr lang="en-IN" smtClean="0"/>
              <a:t>18-09-2018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48EE51-43F8-4D1A-AD11-6F057990F631}" type="slidenum">
              <a:rPr lang="en-IN" smtClean="0"/>
              <a:t>‹#›</a:t>
            </a:fld>
            <a:endParaRPr lang="en-IN"/>
          </a:p>
        </p:txBody>
      </p:sp>
    </p:spTree>
    <p:extLst>
      <p:ext uri="{BB962C8B-B14F-4D97-AF65-F5344CB8AC3E}">
        <p14:creationId xmlns:p14="http://schemas.microsoft.com/office/powerpoint/2010/main" val="3258093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2812F15-B115-42BB-84B5-811B0FD168F9}" type="datetimeFigureOut">
              <a:rPr lang="en-IN" smtClean="0"/>
              <a:t>18-09-2018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48EE51-43F8-4D1A-AD11-6F057990F631}" type="slidenum">
              <a:rPr lang="en-IN" smtClean="0"/>
              <a:t>‹#›</a:t>
            </a:fld>
            <a:endParaRPr lang="en-IN"/>
          </a:p>
        </p:txBody>
      </p:sp>
    </p:spTree>
    <p:extLst>
      <p:ext uri="{BB962C8B-B14F-4D97-AF65-F5344CB8AC3E}">
        <p14:creationId xmlns:p14="http://schemas.microsoft.com/office/powerpoint/2010/main" val="1231666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812F15-B115-42BB-84B5-811B0FD168F9}" type="datetimeFigureOut">
              <a:rPr lang="en-IN" smtClean="0"/>
              <a:t>18-09-2018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48EE51-43F8-4D1A-AD11-6F057990F631}" type="slidenum">
              <a:rPr lang="en-IN" smtClean="0"/>
              <a:t>‹#›</a:t>
            </a:fld>
            <a:endParaRPr lang="en-IN"/>
          </a:p>
        </p:txBody>
      </p:sp>
    </p:spTree>
    <p:extLst>
      <p:ext uri="{BB962C8B-B14F-4D97-AF65-F5344CB8AC3E}">
        <p14:creationId xmlns:p14="http://schemas.microsoft.com/office/powerpoint/2010/main" val="4154734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812F15-B115-42BB-84B5-811B0FD168F9}" type="datetimeFigureOut">
              <a:rPr lang="en-IN" smtClean="0"/>
              <a:t>18-09-2018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48EE51-43F8-4D1A-AD11-6F057990F631}" type="slidenum">
              <a:rPr lang="en-IN" smtClean="0"/>
              <a:t>‹#›</a:t>
            </a:fld>
            <a:endParaRPr lang="en-IN"/>
          </a:p>
        </p:txBody>
      </p:sp>
    </p:spTree>
    <p:extLst>
      <p:ext uri="{BB962C8B-B14F-4D97-AF65-F5344CB8AC3E}">
        <p14:creationId xmlns:p14="http://schemas.microsoft.com/office/powerpoint/2010/main" val="3546187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812F15-B115-42BB-84B5-811B0FD168F9}" type="datetimeFigureOut">
              <a:rPr lang="en-IN" smtClean="0"/>
              <a:t>18-09-2018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48EE51-43F8-4D1A-AD11-6F057990F631}" type="slidenum">
              <a:rPr lang="en-IN" smtClean="0"/>
              <a:t>‹#›</a:t>
            </a:fld>
            <a:endParaRPr lang="en-IN"/>
          </a:p>
        </p:txBody>
      </p:sp>
    </p:spTree>
    <p:extLst>
      <p:ext uri="{BB962C8B-B14F-4D97-AF65-F5344CB8AC3E}">
        <p14:creationId xmlns:p14="http://schemas.microsoft.com/office/powerpoint/2010/main" val="34457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812F15-B115-42BB-84B5-811B0FD168F9}" type="datetimeFigureOut">
              <a:rPr lang="en-IN" smtClean="0"/>
              <a:t>18-09-2018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48EE51-43F8-4D1A-AD11-6F057990F631}" type="slidenum">
              <a:rPr lang="en-IN" smtClean="0"/>
              <a:t>‹#›</a:t>
            </a:fld>
            <a:endParaRPr lang="en-IN"/>
          </a:p>
        </p:txBody>
      </p:sp>
    </p:spTree>
    <p:extLst>
      <p:ext uri="{BB962C8B-B14F-4D97-AF65-F5344CB8AC3E}">
        <p14:creationId xmlns:p14="http://schemas.microsoft.com/office/powerpoint/2010/main" val="1546629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812F15-B115-42BB-84B5-811B0FD168F9}" type="datetimeFigureOut">
              <a:rPr lang="en-IN" smtClean="0"/>
              <a:t>18-09-2018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48EE51-43F8-4D1A-AD11-6F057990F631}" type="slidenum">
              <a:rPr lang="en-IN" smtClean="0"/>
              <a:t>‹#›</a:t>
            </a:fld>
            <a:endParaRPr lang="en-IN"/>
          </a:p>
        </p:txBody>
      </p:sp>
    </p:spTree>
    <p:extLst>
      <p:ext uri="{BB962C8B-B14F-4D97-AF65-F5344CB8AC3E}">
        <p14:creationId xmlns:p14="http://schemas.microsoft.com/office/powerpoint/2010/main" val="3470171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812F15-B115-42BB-84B5-811B0FD168F9}" type="datetimeFigureOut">
              <a:rPr lang="en-IN" smtClean="0"/>
              <a:t>18-09-2018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48EE51-43F8-4D1A-AD11-6F057990F631}" type="slidenum">
              <a:rPr lang="en-IN" smtClean="0"/>
              <a:t>‹#›</a:t>
            </a:fld>
            <a:endParaRPr lang="en-IN"/>
          </a:p>
        </p:txBody>
      </p:sp>
    </p:spTree>
    <p:extLst>
      <p:ext uri="{BB962C8B-B14F-4D97-AF65-F5344CB8AC3E}">
        <p14:creationId xmlns:p14="http://schemas.microsoft.com/office/powerpoint/2010/main" val="372019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812F15-B115-42BB-84B5-811B0FD168F9}" type="datetimeFigureOut">
              <a:rPr lang="en-IN" smtClean="0"/>
              <a:t>18-09-2018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48EE51-43F8-4D1A-AD11-6F057990F631}" type="slidenum">
              <a:rPr lang="en-IN" smtClean="0"/>
              <a:t>‹#›</a:t>
            </a:fld>
            <a:endParaRPr lang="en-IN"/>
          </a:p>
        </p:txBody>
      </p:sp>
    </p:spTree>
    <p:extLst>
      <p:ext uri="{BB962C8B-B14F-4D97-AF65-F5344CB8AC3E}">
        <p14:creationId xmlns:p14="http://schemas.microsoft.com/office/powerpoint/2010/main" val="3746281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812F15-B115-42BB-84B5-811B0FD168F9}" type="datetimeFigureOut">
              <a:rPr lang="en-IN" smtClean="0"/>
              <a:t>18-09-2018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48EE51-43F8-4D1A-AD11-6F057990F631}" type="slidenum">
              <a:rPr lang="en-IN" smtClean="0"/>
              <a:t>‹#›</a:t>
            </a:fld>
            <a:endParaRPr lang="en-IN"/>
          </a:p>
        </p:txBody>
      </p:sp>
    </p:spTree>
    <p:extLst>
      <p:ext uri="{BB962C8B-B14F-4D97-AF65-F5344CB8AC3E}">
        <p14:creationId xmlns:p14="http://schemas.microsoft.com/office/powerpoint/2010/main" val="826741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812F15-B115-42BB-84B5-811B0FD168F9}" type="datetimeFigureOut">
              <a:rPr lang="en-IN" smtClean="0"/>
              <a:t>18-09-2018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48EE51-43F8-4D1A-AD11-6F057990F631}" type="slidenum">
              <a:rPr lang="en-IN" smtClean="0"/>
              <a:t>‹#›</a:t>
            </a:fld>
            <a:endParaRPr lang="en-IN"/>
          </a:p>
        </p:txBody>
      </p:sp>
    </p:spTree>
    <p:extLst>
      <p:ext uri="{BB962C8B-B14F-4D97-AF65-F5344CB8AC3E}">
        <p14:creationId xmlns:p14="http://schemas.microsoft.com/office/powerpoint/2010/main" val="2515764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812F15-B115-42BB-84B5-811B0FD168F9}" type="datetimeFigureOut">
              <a:rPr lang="en-IN" smtClean="0"/>
              <a:t>18-09-2018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48EE51-43F8-4D1A-AD11-6F057990F631}" type="slidenum">
              <a:rPr lang="en-IN" smtClean="0"/>
              <a:t>‹#›</a:t>
            </a:fld>
            <a:endParaRPr lang="en-IN"/>
          </a:p>
        </p:txBody>
      </p:sp>
    </p:spTree>
    <p:extLst>
      <p:ext uri="{BB962C8B-B14F-4D97-AF65-F5344CB8AC3E}">
        <p14:creationId xmlns:p14="http://schemas.microsoft.com/office/powerpoint/2010/main" val="3402629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2812F15-B115-42BB-84B5-811B0FD168F9}" type="datetimeFigureOut">
              <a:rPr lang="en-IN" smtClean="0"/>
              <a:t>18-09-2018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B48EE51-43F8-4D1A-AD11-6F057990F631}" type="slidenum">
              <a:rPr lang="en-IN" smtClean="0"/>
              <a:t>‹#›</a:t>
            </a:fld>
            <a:endParaRPr lang="en-IN"/>
          </a:p>
        </p:txBody>
      </p:sp>
    </p:spTree>
    <p:extLst>
      <p:ext uri="{BB962C8B-B14F-4D97-AF65-F5344CB8AC3E}">
        <p14:creationId xmlns:p14="http://schemas.microsoft.com/office/powerpoint/2010/main" val="16247669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mojipedia.org/face-with-tears-of-jo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Compilers</a:t>
            </a:r>
            <a:endParaRPr lang="en-IN" dirty="0"/>
          </a:p>
        </p:txBody>
      </p:sp>
      <p:sp>
        <p:nvSpPr>
          <p:cNvPr id="3" name="Subtitle 2"/>
          <p:cNvSpPr>
            <a:spLocks noGrp="1"/>
          </p:cNvSpPr>
          <p:nvPr>
            <p:ph type="subTitle" idx="1"/>
          </p:nvPr>
        </p:nvSpPr>
        <p:spPr>
          <a:xfrm>
            <a:off x="2209799" y="3366655"/>
            <a:ext cx="9144000" cy="1081745"/>
          </a:xfrm>
        </p:spPr>
        <p:txBody>
          <a:bodyPr>
            <a:normAutofit lnSpcReduction="10000"/>
          </a:bodyPr>
          <a:lstStyle/>
          <a:p>
            <a:r>
              <a:rPr lang="en-IN" dirty="0" smtClean="0"/>
              <a:t>-Shlok Pandey</a:t>
            </a:r>
          </a:p>
          <a:p>
            <a:r>
              <a:rPr lang="en-IN" dirty="0" smtClean="0"/>
              <a:t>-S20180010165</a:t>
            </a:r>
            <a:endParaRPr lang="en-IN" dirty="0"/>
          </a:p>
        </p:txBody>
      </p:sp>
    </p:spTree>
    <p:extLst>
      <p:ext uri="{BB962C8B-B14F-4D97-AF65-F5344CB8AC3E}">
        <p14:creationId xmlns:p14="http://schemas.microsoft.com/office/powerpoint/2010/main" val="3575715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0000" y="955964"/>
            <a:ext cx="10233800" cy="5220999"/>
          </a:xfrm>
        </p:spPr>
        <p:txBody>
          <a:bodyPr/>
          <a:lstStyle/>
          <a:p>
            <a:r>
              <a:rPr lang="en-IN" dirty="0" smtClean="0"/>
              <a:t>Yes all these names, these are copied from Wikipedia. But very few.</a:t>
            </a:r>
          </a:p>
          <a:p>
            <a:endParaRPr lang="en-IN" dirty="0" smtClean="0"/>
          </a:p>
          <a:p>
            <a:r>
              <a:rPr lang="en-IN" dirty="0" smtClean="0"/>
              <a:t>These are different compilers made by different people executing some problems differently yet following similar set of rules.</a:t>
            </a:r>
          </a:p>
          <a:p>
            <a:endParaRPr lang="en-IN" dirty="0" smtClean="0"/>
          </a:p>
          <a:p>
            <a:r>
              <a:rPr lang="en-IN" dirty="0" smtClean="0"/>
              <a:t>YES some problems are executed differently in different compilers.</a:t>
            </a:r>
          </a:p>
          <a:p>
            <a:endParaRPr lang="en-IN" dirty="0"/>
          </a:p>
          <a:p>
            <a:r>
              <a:rPr lang="en-IN" dirty="0" smtClean="0"/>
              <a:t>Well for this check out the next slide.</a:t>
            </a:r>
          </a:p>
          <a:p>
            <a:endParaRPr lang="en-IN" dirty="0" smtClean="0"/>
          </a:p>
          <a:p>
            <a:endParaRPr lang="en-IN" dirty="0"/>
          </a:p>
          <a:p>
            <a:pPr marL="0" indent="0">
              <a:buNone/>
            </a:pPr>
            <a:endParaRPr lang="en-IN" dirty="0"/>
          </a:p>
        </p:txBody>
      </p:sp>
    </p:spTree>
    <p:extLst>
      <p:ext uri="{BB962C8B-B14F-4D97-AF65-F5344CB8AC3E}">
        <p14:creationId xmlns:p14="http://schemas.microsoft.com/office/powerpoint/2010/main" val="15736442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Try this</a:t>
            </a:r>
            <a:br>
              <a:rPr lang="en-IN" dirty="0"/>
            </a:br>
            <a:endParaRPr lang="en-IN" dirty="0"/>
          </a:p>
        </p:txBody>
      </p:sp>
      <p:sp>
        <p:nvSpPr>
          <p:cNvPr id="3" name="Content Placeholder 2"/>
          <p:cNvSpPr>
            <a:spLocks noGrp="1"/>
          </p:cNvSpPr>
          <p:nvPr>
            <p:ph idx="1"/>
          </p:nvPr>
        </p:nvSpPr>
        <p:spPr/>
        <p:txBody>
          <a:bodyPr>
            <a:normAutofit/>
          </a:bodyPr>
          <a:lstStyle/>
          <a:p>
            <a:pPr marL="0" indent="0">
              <a:buNone/>
            </a:pPr>
            <a:r>
              <a:rPr lang="en-IN" dirty="0"/>
              <a:t>#include &lt;</a:t>
            </a:r>
            <a:r>
              <a:rPr lang="en-IN" dirty="0" err="1"/>
              <a:t>stdio.h</a:t>
            </a:r>
            <a:r>
              <a:rPr lang="en-IN" dirty="0"/>
              <a:t>&gt;</a:t>
            </a:r>
          </a:p>
          <a:p>
            <a:pPr marL="0" indent="0">
              <a:buNone/>
            </a:pPr>
            <a:r>
              <a:rPr lang="en-IN" dirty="0" err="1"/>
              <a:t>int</a:t>
            </a:r>
            <a:r>
              <a:rPr lang="en-IN" dirty="0"/>
              <a:t> main(){</a:t>
            </a:r>
          </a:p>
          <a:p>
            <a:pPr marL="0" indent="0">
              <a:buNone/>
            </a:pPr>
            <a:r>
              <a:rPr lang="en-IN" dirty="0"/>
              <a:t>	</a:t>
            </a:r>
            <a:r>
              <a:rPr lang="en-IN" dirty="0" err="1"/>
              <a:t>int</a:t>
            </a:r>
            <a:r>
              <a:rPr lang="en-IN" dirty="0"/>
              <a:t> </a:t>
            </a:r>
            <a:r>
              <a:rPr lang="en-IN" dirty="0" err="1"/>
              <a:t>i</a:t>
            </a:r>
            <a:r>
              <a:rPr lang="en-IN" dirty="0"/>
              <a:t>=1;</a:t>
            </a:r>
          </a:p>
          <a:p>
            <a:pPr marL="0" indent="0">
              <a:buNone/>
            </a:pPr>
            <a:r>
              <a:rPr lang="en-IN" dirty="0"/>
              <a:t>	</a:t>
            </a:r>
            <a:r>
              <a:rPr lang="en-IN" dirty="0" err="1"/>
              <a:t>printf</a:t>
            </a:r>
            <a:r>
              <a:rPr lang="en-IN" dirty="0"/>
              <a:t>("%d, %d, %d",  </a:t>
            </a:r>
            <a:r>
              <a:rPr lang="en-IN" dirty="0" err="1"/>
              <a:t>i</a:t>
            </a:r>
            <a:r>
              <a:rPr lang="en-IN" dirty="0"/>
              <a:t>, --</a:t>
            </a:r>
            <a:r>
              <a:rPr lang="en-IN" dirty="0" err="1"/>
              <a:t>i</a:t>
            </a:r>
            <a:r>
              <a:rPr lang="en-IN" dirty="0"/>
              <a:t>, </a:t>
            </a:r>
            <a:r>
              <a:rPr lang="en-IN" dirty="0" err="1"/>
              <a:t>i</a:t>
            </a:r>
            <a:r>
              <a:rPr lang="en-IN" dirty="0"/>
              <a:t>--);</a:t>
            </a:r>
          </a:p>
          <a:p>
            <a:pPr marL="0" indent="0">
              <a:buNone/>
            </a:pPr>
            <a:r>
              <a:rPr lang="en-IN" dirty="0"/>
              <a:t>	return 0;</a:t>
            </a:r>
          </a:p>
          <a:p>
            <a:pPr marL="0" indent="0">
              <a:buNone/>
            </a:pPr>
            <a:r>
              <a:rPr lang="en-IN" dirty="0" smtClean="0"/>
              <a:t>}</a:t>
            </a:r>
          </a:p>
          <a:p>
            <a:pPr marL="0" indent="0">
              <a:buNone/>
            </a:pPr>
            <a:endParaRPr lang="en-IN" dirty="0" smtClean="0"/>
          </a:p>
        </p:txBody>
      </p:sp>
    </p:spTree>
    <p:extLst>
      <p:ext uri="{BB962C8B-B14F-4D97-AF65-F5344CB8AC3E}">
        <p14:creationId xmlns:p14="http://schemas.microsoft.com/office/powerpoint/2010/main" val="724846715"/>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IN" dirty="0"/>
          </a:p>
        </p:txBody>
      </p:sp>
      <p:pic>
        <p:nvPicPr>
          <p:cNvPr id="5" name="Content Placeholder 4"/>
          <p:cNvPicPr>
            <a:picLocks noGrp="1" noChangeAspect="1"/>
          </p:cNvPicPr>
          <p:nvPr>
            <p:ph idx="1"/>
          </p:nvPr>
        </p:nvPicPr>
        <p:blipFill>
          <a:blip r:embed="rId2"/>
          <a:stretch>
            <a:fillRect/>
          </a:stretch>
        </p:blipFill>
        <p:spPr>
          <a:xfrm>
            <a:off x="1716399" y="1919504"/>
            <a:ext cx="8759201" cy="2282897"/>
          </a:xfrm>
          <a:prstGeom prst="rect">
            <a:avLst/>
          </a:prstGeom>
        </p:spPr>
      </p:pic>
      <p:sp>
        <p:nvSpPr>
          <p:cNvPr id="6" name="TextBox 5"/>
          <p:cNvSpPr txBox="1"/>
          <p:nvPr/>
        </p:nvSpPr>
        <p:spPr>
          <a:xfrm>
            <a:off x="838200" y="4431218"/>
            <a:ext cx="10515600" cy="1900007"/>
          </a:xfrm>
          <a:prstGeom prst="rect">
            <a:avLst/>
          </a:prstGeom>
          <a:noFill/>
        </p:spPr>
        <p:txBody>
          <a:bodyPr wrap="square" rtlCol="0">
            <a:spAutoFit/>
          </a:bodyPr>
          <a:lstStyle/>
          <a:p>
            <a:pPr>
              <a:lnSpc>
                <a:spcPct val="90000"/>
              </a:lnSpc>
              <a:spcBef>
                <a:spcPts val="1000"/>
              </a:spcBef>
            </a:pPr>
            <a:r>
              <a:rPr lang="en-IN" sz="28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Such programs  give different output because of different methods of processing used by different compilers</a:t>
            </a:r>
            <a:r>
              <a:rPr lang="en-IN" sz="2800" dirty="0" smtClean="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a:t>
            </a:r>
          </a:p>
          <a:p>
            <a:pPr>
              <a:lnSpc>
                <a:spcPct val="90000"/>
              </a:lnSpc>
              <a:spcBef>
                <a:spcPts val="1000"/>
              </a:spcBef>
            </a:pPr>
            <a:endParaRPr lang="en-IN" sz="28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endParaRPr>
          </a:p>
          <a:p>
            <a:pPr>
              <a:lnSpc>
                <a:spcPct val="90000"/>
              </a:lnSpc>
              <a:spcBef>
                <a:spcPts val="1000"/>
              </a:spcBef>
            </a:pPr>
            <a:r>
              <a:rPr lang="en-IN" sz="2800" dirty="0" smtClean="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DON’T BELIEVE ON THEM!!</a:t>
            </a:r>
            <a:endParaRPr lang="en-IN" sz="28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endParaRPr>
          </a:p>
        </p:txBody>
      </p:sp>
    </p:spTree>
    <p:extLst>
      <p:ext uri="{BB962C8B-B14F-4D97-AF65-F5344CB8AC3E}">
        <p14:creationId xmlns:p14="http://schemas.microsoft.com/office/powerpoint/2010/main" val="2761955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“Best” Compiler</a:t>
            </a:r>
            <a:endParaRPr lang="en-IN" dirty="0"/>
          </a:p>
        </p:txBody>
      </p:sp>
      <p:sp>
        <p:nvSpPr>
          <p:cNvPr id="3" name="Content Placeholder 2"/>
          <p:cNvSpPr>
            <a:spLocks noGrp="1"/>
          </p:cNvSpPr>
          <p:nvPr>
            <p:ph idx="1"/>
          </p:nvPr>
        </p:nvSpPr>
        <p:spPr/>
        <p:txBody>
          <a:bodyPr>
            <a:normAutofit/>
          </a:bodyPr>
          <a:lstStyle/>
          <a:p>
            <a:r>
              <a:rPr lang="en-IN" dirty="0" smtClean="0"/>
              <a:t>If you want to survive in this cyber world, you need a compiler along with you.</a:t>
            </a:r>
          </a:p>
          <a:p>
            <a:r>
              <a:rPr lang="en-IN" dirty="0" smtClean="0"/>
              <a:t>But the best thing is, which one to choose now.</a:t>
            </a:r>
          </a:p>
          <a:p>
            <a:r>
              <a:rPr lang="en-IN" dirty="0" smtClean="0"/>
              <a:t>According to me, you should choose GNU GCC with Linux.</a:t>
            </a:r>
          </a:p>
          <a:p>
            <a:r>
              <a:rPr lang="en-IN" dirty="0" smtClean="0"/>
              <a:t>This is because GNU GCC is a project which is there for a long </a:t>
            </a:r>
            <a:r>
              <a:rPr lang="en-IN" dirty="0" err="1" smtClean="0"/>
              <a:t>long</a:t>
            </a:r>
            <a:r>
              <a:rPr lang="en-IN" dirty="0" smtClean="0"/>
              <a:t> time.</a:t>
            </a:r>
            <a:r>
              <a:rPr lang="en-IN" dirty="0"/>
              <a:t> </a:t>
            </a:r>
            <a:r>
              <a:rPr lang="en-IN" dirty="0" smtClean="0"/>
              <a:t>Hence it is more mature and stable. It doesn’t comes up with an IDE and thus is platform independent. It is also open source and thus more developed. Also, more people(including me) are working on this.</a:t>
            </a:r>
          </a:p>
        </p:txBody>
      </p:sp>
    </p:spTree>
    <p:extLst>
      <p:ext uri="{BB962C8B-B14F-4D97-AF65-F5344CB8AC3E}">
        <p14:creationId xmlns:p14="http://schemas.microsoft.com/office/powerpoint/2010/main" val="4115089188"/>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new beginning</a:t>
            </a:r>
            <a:endParaRPr lang="en-IN" dirty="0"/>
          </a:p>
        </p:txBody>
      </p:sp>
      <p:sp>
        <p:nvSpPr>
          <p:cNvPr id="3" name="Content Placeholder 2"/>
          <p:cNvSpPr>
            <a:spLocks noGrp="1"/>
          </p:cNvSpPr>
          <p:nvPr>
            <p:ph idx="1"/>
          </p:nvPr>
        </p:nvSpPr>
        <p:spPr/>
        <p:txBody>
          <a:bodyPr/>
          <a:lstStyle/>
          <a:p>
            <a:r>
              <a:rPr lang="en-IN" dirty="0" smtClean="0"/>
              <a:t>The conclusion is about to happen. Or is it just another beginning.</a:t>
            </a:r>
          </a:p>
          <a:p>
            <a:r>
              <a:rPr lang="en-IN" dirty="0" smtClean="0"/>
              <a:t>Will meet you Prof in the next bonus task.</a:t>
            </a:r>
          </a:p>
          <a:p>
            <a:r>
              <a:rPr lang="en-IN" dirty="0" smtClean="0"/>
              <a:t>Thank you!</a:t>
            </a:r>
          </a:p>
          <a:p>
            <a:endParaRPr lang="en-IN" dirty="0"/>
          </a:p>
          <a:p>
            <a:endParaRPr lang="en-IN" dirty="0" smtClean="0"/>
          </a:p>
          <a:p>
            <a:endParaRPr lang="en-IN" dirty="0"/>
          </a:p>
          <a:p>
            <a:endParaRPr lang="en-IN" dirty="0" smtClean="0"/>
          </a:p>
          <a:p>
            <a:pPr marL="0" indent="0">
              <a:buNone/>
            </a:pPr>
            <a:r>
              <a:rPr lang="en-IN" dirty="0" smtClean="0"/>
              <a:t>Signing Off….</a:t>
            </a:r>
            <a:endParaRPr lang="en-IN" dirty="0"/>
          </a:p>
        </p:txBody>
      </p:sp>
    </p:spTree>
    <p:extLst>
      <p:ext uri="{BB962C8B-B14F-4D97-AF65-F5344CB8AC3E}">
        <p14:creationId xmlns:p14="http://schemas.microsoft.com/office/powerpoint/2010/main" val="15590894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1891" y="2609562"/>
            <a:ext cx="3297383" cy="1325563"/>
          </a:xfrm>
        </p:spPr>
        <p:txBody>
          <a:bodyPr/>
          <a:lstStyle/>
          <a:p>
            <a:r>
              <a:rPr lang="en-IN" dirty="0" smtClean="0"/>
              <a:t>Still Here?</a:t>
            </a:r>
            <a:endParaRPr lang="en-IN" dirty="0"/>
          </a:p>
        </p:txBody>
      </p:sp>
    </p:spTree>
    <p:extLst>
      <p:ext uri="{BB962C8B-B14F-4D97-AF65-F5344CB8AC3E}">
        <p14:creationId xmlns:p14="http://schemas.microsoft.com/office/powerpoint/2010/main" val="1713641195"/>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7654" y="1817615"/>
            <a:ext cx="10233800" cy="4351338"/>
          </a:xfrm>
        </p:spPr>
        <p:txBody>
          <a:bodyPr/>
          <a:lstStyle/>
          <a:p>
            <a:r>
              <a:rPr lang="en-IN" dirty="0" smtClean="0"/>
              <a:t>Once upon a time, there was a guy named Dennis </a:t>
            </a:r>
            <a:r>
              <a:rPr lang="en-IN" dirty="0" smtClean="0"/>
              <a:t>Ritchie</a:t>
            </a:r>
            <a:r>
              <a:rPr lang="en-IN" dirty="0" smtClean="0"/>
              <a:t>. One day he was thinking about </a:t>
            </a:r>
            <a:r>
              <a:rPr lang="en-US" dirty="0" smtClean="0"/>
              <a:t>combining </a:t>
            </a:r>
            <a:r>
              <a:rPr lang="en-US" dirty="0"/>
              <a:t>some aspects of the older systems with aspects of the new one, </a:t>
            </a:r>
            <a:r>
              <a:rPr lang="en-US" dirty="0" smtClean="0"/>
              <a:t>and hence </a:t>
            </a:r>
            <a:r>
              <a:rPr lang="en-US" dirty="0"/>
              <a:t>came up with the "C" programming language</a:t>
            </a:r>
            <a:r>
              <a:rPr lang="en-US" dirty="0" smtClean="0"/>
              <a:t>.</a:t>
            </a:r>
          </a:p>
          <a:p>
            <a:r>
              <a:rPr lang="en-US" dirty="0" smtClean="0"/>
              <a:t>But a computer understands only ones and zeros and hence they needed a translator to perform as per my wish.</a:t>
            </a:r>
          </a:p>
          <a:p>
            <a:r>
              <a:rPr lang="en-US" dirty="0" smtClean="0"/>
              <a:t>Hence Dennis Ritchie developed a magical program to translate these simple set of instructions into binary language, known as compilers.</a:t>
            </a:r>
            <a:endParaRPr lang="en-US" dirty="0"/>
          </a:p>
        </p:txBody>
      </p:sp>
      <p:sp>
        <p:nvSpPr>
          <p:cNvPr id="4" name="Title 1"/>
          <p:cNvSpPr>
            <a:spLocks noGrp="1"/>
          </p:cNvSpPr>
          <p:nvPr>
            <p:ph type="title"/>
          </p:nvPr>
        </p:nvSpPr>
        <p:spPr>
          <a:xfrm>
            <a:off x="838200" y="365125"/>
            <a:ext cx="10515600" cy="1325563"/>
          </a:xfrm>
        </p:spPr>
        <p:txBody>
          <a:bodyPr/>
          <a:lstStyle/>
          <a:p>
            <a:r>
              <a:rPr lang="en-IN" dirty="0" smtClean="0"/>
              <a:t>Intro.</a:t>
            </a:r>
            <a:endParaRPr lang="en-IN" dirty="0"/>
          </a:p>
        </p:txBody>
      </p:sp>
    </p:spTree>
    <p:extLst>
      <p:ext uri="{BB962C8B-B14F-4D97-AF65-F5344CB8AC3E}">
        <p14:creationId xmlns:p14="http://schemas.microsoft.com/office/powerpoint/2010/main" val="332438532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 compiler?</a:t>
            </a:r>
            <a:endParaRPr lang="en-IN" dirty="0"/>
          </a:p>
        </p:txBody>
      </p:sp>
      <p:sp>
        <p:nvSpPr>
          <p:cNvPr id="3" name="Content Placeholder 2"/>
          <p:cNvSpPr>
            <a:spLocks noGrp="1"/>
          </p:cNvSpPr>
          <p:nvPr>
            <p:ph idx="1"/>
          </p:nvPr>
        </p:nvSpPr>
        <p:spPr/>
        <p:txBody>
          <a:bodyPr/>
          <a:lstStyle/>
          <a:p>
            <a:r>
              <a:rPr lang="en-IN" dirty="0" smtClean="0"/>
              <a:t>Guys, do you know what actually is a compiler.</a:t>
            </a:r>
          </a:p>
          <a:p>
            <a:r>
              <a:rPr lang="en-IN" dirty="0" smtClean="0"/>
              <a:t>Hmm..</a:t>
            </a:r>
          </a:p>
          <a:p>
            <a:r>
              <a:rPr lang="en-IN" dirty="0" smtClean="0"/>
              <a:t>Wait, Let me explain it to you in a layman’s language.</a:t>
            </a:r>
          </a:p>
          <a:p>
            <a:endParaRPr lang="en-IN" dirty="0" smtClean="0"/>
          </a:p>
          <a:p>
            <a:r>
              <a:rPr lang="en-IN" dirty="0" smtClean="0"/>
              <a:t>Assume that there are two astronauts, one who knows Russian(not like me) and one who knows English(also not me).</a:t>
            </a:r>
          </a:p>
          <a:p>
            <a:r>
              <a:rPr lang="en-IN" dirty="0" smtClean="0"/>
              <a:t>Russian guy and English guy, both were sent to space station in order to fix a fault. Due to language barrier, both of them could not understand each other.</a:t>
            </a:r>
          </a:p>
        </p:txBody>
      </p:sp>
    </p:spTree>
    <p:extLst>
      <p:ext uri="{BB962C8B-B14F-4D97-AF65-F5344CB8AC3E}">
        <p14:creationId xmlns:p14="http://schemas.microsoft.com/office/powerpoint/2010/main" val="2052206288"/>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0000" y="623455"/>
            <a:ext cx="10233800" cy="5553508"/>
          </a:xfrm>
        </p:spPr>
        <p:txBody>
          <a:bodyPr>
            <a:normAutofit lnSpcReduction="10000"/>
          </a:bodyPr>
          <a:lstStyle/>
          <a:p>
            <a:r>
              <a:rPr lang="en-US" dirty="0" smtClean="0"/>
              <a:t>Each of them could </a:t>
            </a:r>
            <a:r>
              <a:rPr lang="en-US" dirty="0"/>
              <a:t>speak/write/understand </a:t>
            </a:r>
            <a:r>
              <a:rPr lang="en-US" dirty="0" smtClean="0"/>
              <a:t>only their own </a:t>
            </a:r>
            <a:r>
              <a:rPr lang="en-US" dirty="0"/>
              <a:t>regional language or national </a:t>
            </a:r>
            <a:r>
              <a:rPr lang="en-US" dirty="0" smtClean="0"/>
              <a:t>language. But the fault in the space station needs to be fixed as quickly as possible otherwise it might get destroyed by meteorites. What is a way out to communicate? </a:t>
            </a:r>
            <a:endParaRPr lang="en-US" dirty="0"/>
          </a:p>
          <a:p>
            <a:endParaRPr lang="en-IN" dirty="0" smtClean="0"/>
          </a:p>
          <a:p>
            <a:r>
              <a:rPr lang="en-US" dirty="0" smtClean="0"/>
              <a:t>They will require </a:t>
            </a:r>
            <a:r>
              <a:rPr lang="en-US" dirty="0"/>
              <a:t>a language translator </a:t>
            </a:r>
            <a:r>
              <a:rPr lang="en-US" dirty="0" smtClean="0"/>
              <a:t>which can either be </a:t>
            </a:r>
            <a:r>
              <a:rPr lang="en-US" dirty="0"/>
              <a:t>a human or a book or an </a:t>
            </a:r>
            <a:r>
              <a:rPr lang="en-US" dirty="0" smtClean="0"/>
              <a:t>app-anything(but no internet in space </a:t>
            </a:r>
            <a:r>
              <a:rPr lang="en-US" dirty="0" err="1" smtClean="0"/>
              <a:t>xP</a:t>
            </a:r>
            <a:r>
              <a:rPr lang="en-US" dirty="0" smtClean="0"/>
              <a:t>)! </a:t>
            </a:r>
            <a:r>
              <a:rPr lang="en-US" dirty="0"/>
              <a:t>This language translator will convert what you said from </a:t>
            </a:r>
            <a:r>
              <a:rPr lang="en-US" dirty="0" smtClean="0"/>
              <a:t>Russian </a:t>
            </a:r>
            <a:r>
              <a:rPr lang="en-US" dirty="0"/>
              <a:t>to English so that the other person can </a:t>
            </a:r>
            <a:r>
              <a:rPr lang="en-US" dirty="0" smtClean="0"/>
              <a:t>understand and vice versa.</a:t>
            </a:r>
          </a:p>
          <a:p>
            <a:endParaRPr lang="en-US" dirty="0"/>
          </a:p>
          <a:p>
            <a:r>
              <a:rPr lang="en-US" dirty="0" smtClean="0"/>
              <a:t>Somehow they </a:t>
            </a:r>
            <a:r>
              <a:rPr lang="en-US" dirty="0"/>
              <a:t> </a:t>
            </a:r>
            <a:r>
              <a:rPr lang="en-US" dirty="0" smtClean="0"/>
              <a:t>came to know about an inbuilt translator in their microphone and hence were able to communicate with each other. The fault in space station is fixed and hence the mission was successful.</a:t>
            </a:r>
            <a:endParaRPr lang="en-IN" dirty="0"/>
          </a:p>
          <a:p>
            <a:endParaRPr lang="en-IN" dirty="0"/>
          </a:p>
        </p:txBody>
      </p:sp>
    </p:spTree>
    <p:extLst>
      <p:ext uri="{BB962C8B-B14F-4D97-AF65-F5344CB8AC3E}">
        <p14:creationId xmlns:p14="http://schemas.microsoft.com/office/powerpoint/2010/main" val="1628893657"/>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lstStyle/>
          <a:p>
            <a:r>
              <a:rPr lang="en-IN" dirty="0" smtClean="0"/>
              <a:t>The fault in space station wasn’t actually the topic we are talking about. But the technology of translating from language to another is what is compiler.</a:t>
            </a:r>
          </a:p>
          <a:p>
            <a:r>
              <a:rPr lang="en-IN" dirty="0" smtClean="0"/>
              <a:t>The compiler is a MAGICAL program that translates(converts) High Level Language into Low Level Language.</a:t>
            </a:r>
          </a:p>
          <a:p>
            <a:r>
              <a:rPr lang="en-IN" dirty="0" smtClean="0"/>
              <a:t>Hey, what is a High Level Language?</a:t>
            </a:r>
          </a:p>
          <a:p>
            <a:r>
              <a:rPr lang="en-IN" dirty="0" smtClean="0"/>
              <a:t>You must have used it. </a:t>
            </a:r>
            <a:r>
              <a:rPr lang="en-IN" dirty="0" err="1" smtClean="0"/>
              <a:t>Hindi,Telugu,English</a:t>
            </a:r>
            <a:r>
              <a:rPr lang="en-IN" dirty="0" smtClean="0"/>
              <a:t>…</a:t>
            </a:r>
          </a:p>
          <a:p>
            <a:r>
              <a:rPr lang="en-IN" dirty="0" smtClean="0"/>
              <a:t>No they are not, but close to..</a:t>
            </a:r>
          </a:p>
          <a:p>
            <a:r>
              <a:rPr lang="en-IN" dirty="0"/>
              <a:t>I</a:t>
            </a:r>
            <a:r>
              <a:rPr lang="en-IN" dirty="0" smtClean="0"/>
              <a:t>nstead C is a High Level Language!</a:t>
            </a:r>
          </a:p>
          <a:p>
            <a:endParaRPr lang="en-IN" dirty="0"/>
          </a:p>
        </p:txBody>
      </p:sp>
    </p:spTree>
    <p:extLst>
      <p:ext uri="{BB962C8B-B14F-4D97-AF65-F5344CB8AC3E}">
        <p14:creationId xmlns:p14="http://schemas.microsoft.com/office/powerpoint/2010/main" val="4146482382"/>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0000" y="1059873"/>
            <a:ext cx="10233800" cy="5200218"/>
          </a:xfrm>
        </p:spPr>
        <p:txBody>
          <a:bodyPr>
            <a:normAutofit/>
          </a:bodyPr>
          <a:lstStyle/>
          <a:p>
            <a:r>
              <a:rPr lang="en-IN" dirty="0" smtClean="0"/>
              <a:t>High level language: is the language in which instructions are written(of course in English, without </a:t>
            </a:r>
            <a:r>
              <a:rPr lang="en-IN" dirty="0" err="1" smtClean="0"/>
              <a:t>grammer</a:t>
            </a:r>
            <a:r>
              <a:rPr lang="en-IN" dirty="0" smtClean="0"/>
              <a:t> </a:t>
            </a:r>
            <a:r>
              <a:rPr lang="en-IN" dirty="0" err="1" smtClean="0"/>
              <a:t>xD</a:t>
            </a:r>
            <a:r>
              <a:rPr lang="en-IN" dirty="0" smtClean="0"/>
              <a:t>).</a:t>
            </a:r>
          </a:p>
          <a:p>
            <a:endParaRPr lang="en-IN" dirty="0"/>
          </a:p>
          <a:p>
            <a:r>
              <a:rPr lang="en-IN" dirty="0" smtClean="0"/>
              <a:t>I have stated earlier that a computer understands only ones and zeros. (SO DUMB). Hence this high level language is converted into ones and zeros. This is binary(that is, Low Level Language).</a:t>
            </a:r>
          </a:p>
          <a:p>
            <a:endParaRPr lang="en-IN" dirty="0"/>
          </a:p>
          <a:p>
            <a:r>
              <a:rPr lang="en-IN" dirty="0" smtClean="0"/>
              <a:t>Now we should focus towards C compiler(because that is in our syllabus </a:t>
            </a:r>
            <a:r>
              <a:rPr lang="en-IN" dirty="0" smtClean="0">
                <a:hlinkClick r:id="rId2"/>
              </a:rPr>
              <a:t>😂</a:t>
            </a:r>
            <a:r>
              <a:rPr lang="en-IN" dirty="0" smtClean="0"/>
              <a:t> ).</a:t>
            </a:r>
          </a:p>
          <a:p>
            <a:pPr marL="0" indent="0">
              <a:buNone/>
            </a:pPr>
            <a:endParaRPr lang="en-IN" dirty="0" smtClean="0"/>
          </a:p>
        </p:txBody>
      </p:sp>
    </p:spTree>
    <p:extLst>
      <p:ext uri="{BB962C8B-B14F-4D97-AF65-F5344CB8AC3E}">
        <p14:creationId xmlns:p14="http://schemas.microsoft.com/office/powerpoint/2010/main" val="13824908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First C Compiler</a:t>
            </a:r>
            <a:endParaRPr lang="en-IN" dirty="0"/>
          </a:p>
        </p:txBody>
      </p:sp>
      <p:sp>
        <p:nvSpPr>
          <p:cNvPr id="3" name="Content Placeholder 2"/>
          <p:cNvSpPr>
            <a:spLocks noGrp="1"/>
          </p:cNvSpPr>
          <p:nvPr>
            <p:ph idx="1"/>
          </p:nvPr>
        </p:nvSpPr>
        <p:spPr/>
        <p:txBody>
          <a:bodyPr/>
          <a:lstStyle/>
          <a:p>
            <a:r>
              <a:rPr lang="en-IN" dirty="0" smtClean="0"/>
              <a:t>Again same guy, Dennis Ritchie developed the first C Compiler(not the first compiler),  at Bell Labs.</a:t>
            </a:r>
          </a:p>
          <a:p>
            <a:r>
              <a:rPr lang="en-IN" dirty="0" smtClean="0"/>
              <a:t>The compiler which he developed </a:t>
            </a:r>
            <a:r>
              <a:rPr lang="en-US" dirty="0" smtClean="0"/>
              <a:t>used </a:t>
            </a:r>
            <a:r>
              <a:rPr lang="en-US" dirty="0"/>
              <a:t>a recursive descent parser, incorporated specific knowledge about the </a:t>
            </a:r>
            <a:r>
              <a:rPr lang="en-US" dirty="0" smtClean="0"/>
              <a:t>PDP-11(a mini computer), </a:t>
            </a:r>
            <a:r>
              <a:rPr lang="en-US" dirty="0"/>
              <a:t>and relied on an optional machine-specific optimizer to improve the assembly </a:t>
            </a:r>
            <a:r>
              <a:rPr lang="en-US" dirty="0" smtClean="0"/>
              <a:t>language(another Low Level Language) </a:t>
            </a:r>
            <a:r>
              <a:rPr lang="en-US" dirty="0"/>
              <a:t>code it generated</a:t>
            </a:r>
            <a:r>
              <a:rPr lang="en-US" dirty="0" smtClean="0"/>
              <a:t>.</a:t>
            </a:r>
          </a:p>
          <a:p>
            <a:endParaRPr lang="en-IN" dirty="0" smtClean="0"/>
          </a:p>
          <a:p>
            <a:r>
              <a:rPr lang="en-IN" dirty="0" smtClean="0"/>
              <a:t>Blah </a:t>
            </a:r>
            <a:r>
              <a:rPr lang="en-IN" dirty="0" err="1" smtClean="0"/>
              <a:t>Blah</a:t>
            </a:r>
            <a:r>
              <a:rPr lang="en-IN" dirty="0" smtClean="0"/>
              <a:t> </a:t>
            </a:r>
            <a:r>
              <a:rPr lang="en-IN" dirty="0" err="1" smtClean="0"/>
              <a:t>Blah</a:t>
            </a:r>
            <a:r>
              <a:rPr lang="en-IN" dirty="0" smtClean="0"/>
              <a:t>..</a:t>
            </a:r>
            <a:endParaRPr lang="en-IN" dirty="0"/>
          </a:p>
        </p:txBody>
      </p:sp>
    </p:spTree>
    <p:extLst>
      <p:ext uri="{BB962C8B-B14F-4D97-AF65-F5344CB8AC3E}">
        <p14:creationId xmlns:p14="http://schemas.microsoft.com/office/powerpoint/2010/main" val="373853404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Hmm..</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Now after reading so much boring lines of text(or history) about C compiler, we should focus on a bit interesting(or less boring) topic.</a:t>
            </a:r>
          </a:p>
          <a:p>
            <a:endParaRPr lang="en-IN" dirty="0"/>
          </a:p>
          <a:p>
            <a:r>
              <a:rPr lang="en-IN" dirty="0" smtClean="0"/>
              <a:t>Do you know that there are 340 different breeds of dogs, or over 500 varieties of mangoes, or 31 different flavours in Baskin Robins.</a:t>
            </a:r>
          </a:p>
          <a:p>
            <a:endParaRPr lang="en-IN" dirty="0"/>
          </a:p>
          <a:p>
            <a:r>
              <a:rPr lang="en-IN" dirty="0" smtClean="0"/>
              <a:t>Each of the above noun has different variants which are similar, yet different from each other.</a:t>
            </a:r>
          </a:p>
          <a:p>
            <a:endParaRPr lang="en-IN" dirty="0" smtClean="0"/>
          </a:p>
          <a:p>
            <a:r>
              <a:rPr lang="en-IN" dirty="0" smtClean="0"/>
              <a:t>Similarly compilers also have different versions with added/changed features which execute same instructions but using various methods.</a:t>
            </a:r>
            <a:endParaRPr lang="en-IN" dirty="0"/>
          </a:p>
        </p:txBody>
      </p:sp>
    </p:spTree>
    <p:extLst>
      <p:ext uri="{BB962C8B-B14F-4D97-AF65-F5344CB8AC3E}">
        <p14:creationId xmlns:p14="http://schemas.microsoft.com/office/powerpoint/2010/main" val="1734622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9218" y="489817"/>
            <a:ext cx="10233800" cy="5811838"/>
          </a:xfrm>
        </p:spPr>
        <p:txBody>
          <a:bodyPr>
            <a:normAutofit lnSpcReduction="10000"/>
          </a:bodyPr>
          <a:lstStyle/>
          <a:p>
            <a:pPr algn="ctr"/>
            <a:r>
              <a:rPr lang="en-US" dirty="0"/>
              <a:t>Amsterdam Compiler Kit</a:t>
            </a:r>
            <a:endParaRPr lang="en-IN" dirty="0" smtClean="0"/>
          </a:p>
          <a:p>
            <a:pPr algn="ctr"/>
            <a:r>
              <a:rPr lang="en-IN" dirty="0" smtClean="0"/>
              <a:t>Aztec C</a:t>
            </a:r>
          </a:p>
          <a:p>
            <a:pPr algn="ctr"/>
            <a:r>
              <a:rPr lang="en-US" dirty="0"/>
              <a:t>Berkeley Pascal</a:t>
            </a:r>
            <a:endParaRPr lang="en-IN" dirty="0" smtClean="0"/>
          </a:p>
          <a:p>
            <a:pPr algn="ctr"/>
            <a:r>
              <a:rPr lang="en-IN" dirty="0" smtClean="0"/>
              <a:t>BDS C</a:t>
            </a:r>
            <a:endParaRPr lang="en-IN" dirty="0"/>
          </a:p>
          <a:p>
            <a:pPr algn="ctr"/>
            <a:r>
              <a:rPr lang="en-IN" dirty="0" smtClean="0"/>
              <a:t>Clang</a:t>
            </a:r>
          </a:p>
          <a:p>
            <a:pPr algn="ctr"/>
            <a:r>
              <a:rPr lang="en-IN" dirty="0" err="1" smtClean="0"/>
              <a:t>Ch</a:t>
            </a:r>
            <a:endParaRPr lang="en-IN" dirty="0" smtClean="0"/>
          </a:p>
          <a:p>
            <a:pPr algn="ctr"/>
            <a:r>
              <a:rPr lang="en-IN" dirty="0" smtClean="0"/>
              <a:t>Digital Mars</a:t>
            </a:r>
          </a:p>
          <a:p>
            <a:pPr algn="ctr"/>
            <a:r>
              <a:rPr lang="en-IN" dirty="0" smtClean="0"/>
              <a:t>GCC C</a:t>
            </a:r>
          </a:p>
          <a:p>
            <a:pPr algn="ctr"/>
            <a:r>
              <a:rPr lang="en-IN" dirty="0" smtClean="0"/>
              <a:t>LCC</a:t>
            </a:r>
          </a:p>
          <a:p>
            <a:pPr algn="ctr"/>
            <a:r>
              <a:rPr lang="en-US" dirty="0" smtClean="0"/>
              <a:t>Small-C</a:t>
            </a:r>
          </a:p>
          <a:p>
            <a:pPr algn="ctr"/>
            <a:r>
              <a:rPr lang="en-US" dirty="0"/>
              <a:t>Turbo </a:t>
            </a:r>
            <a:r>
              <a:rPr lang="en-US" dirty="0" smtClean="0"/>
              <a:t>Pascal</a:t>
            </a:r>
          </a:p>
          <a:p>
            <a:pPr algn="ctr"/>
            <a:r>
              <a:rPr lang="en-US" dirty="0"/>
              <a:t>WATFOR</a:t>
            </a:r>
            <a:endParaRPr lang="en-IN" dirty="0"/>
          </a:p>
        </p:txBody>
      </p:sp>
    </p:spTree>
    <p:extLst>
      <p:ext uri="{BB962C8B-B14F-4D97-AF65-F5344CB8AC3E}">
        <p14:creationId xmlns:p14="http://schemas.microsoft.com/office/powerpoint/2010/main" val="69383333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447</TotalTime>
  <Words>868</Words>
  <Application>Microsoft Office PowerPoint</Application>
  <PresentationFormat>Widescreen</PresentationFormat>
  <Paragraphs>90</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Corbel</vt:lpstr>
      <vt:lpstr>Depth</vt:lpstr>
      <vt:lpstr>Compilers</vt:lpstr>
      <vt:lpstr>Intro.</vt:lpstr>
      <vt:lpstr>What is a compiler?</vt:lpstr>
      <vt:lpstr>PowerPoint Presentation</vt:lpstr>
      <vt:lpstr>Continued…</vt:lpstr>
      <vt:lpstr>PowerPoint Presentation</vt:lpstr>
      <vt:lpstr>The First C Compiler</vt:lpstr>
      <vt:lpstr>Hmm..</vt:lpstr>
      <vt:lpstr>PowerPoint Presentation</vt:lpstr>
      <vt:lpstr>PowerPoint Presentation</vt:lpstr>
      <vt:lpstr>Try this </vt:lpstr>
      <vt:lpstr>Output</vt:lpstr>
      <vt:lpstr>“Best” Compiler</vt:lpstr>
      <vt:lpstr>The new beginning</vt:lpstr>
      <vt:lpstr>Still Here?</vt:lpstr>
    </vt:vector>
  </TitlesOfParts>
  <Company>Dps Digits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Compilers</dc:title>
  <dc:creator>Shlok Pandey</dc:creator>
  <cp:lastModifiedBy>Shlok Pandey</cp:lastModifiedBy>
  <cp:revision>33</cp:revision>
  <dcterms:created xsi:type="dcterms:W3CDTF">2018-09-18T03:43:14Z</dcterms:created>
  <dcterms:modified xsi:type="dcterms:W3CDTF">2018-09-18T16:01:59Z</dcterms:modified>
</cp:coreProperties>
</file>