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73" r:id="rId6"/>
    <p:sldId id="274" r:id="rId7"/>
    <p:sldId id="275" r:id="rId8"/>
    <p:sldId id="276" r:id="rId9"/>
    <p:sldId id="270" r:id="rId10"/>
    <p:sldId id="268" r:id="rId11"/>
    <p:sldId id="277" r:id="rId12"/>
    <p:sldId id="27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387E-883E-4B8A-B657-64E666FB2864}" type="datetimeFigureOut">
              <a:rPr lang="en-US" altLang="zh-TW"/>
              <a:t>8/7/2017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A18F-FE1F-44B4-9394-8E975463280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2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0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9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4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47017371"/>
              </p:ext>
            </p:extLst>
          </p:nvPr>
        </p:nvSpPr>
        <p:spPr>
          <a:xfrm>
            <a:off x="1809750" y="819150"/>
            <a:ext cx="8637587" cy="252786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dirty="0">
                <a:latin typeface="+mj-ea"/>
                <a:cs typeface="+mj-ea"/>
              </a:rPr>
            </a:br>
            <a:r>
              <a:rPr lang="zh-TW" sz="4800"/>
              <a:t>第五周</a:t>
            </a:r>
            <a:r>
              <a:rPr lang="zh-TW" altLang="en-US" sz="4800">
                <a:latin typeface="新細明體"/>
                <a:ea typeface="新細明體"/>
              </a:rPr>
              <a:t>進度報告</a:t>
            </a:r>
            <a:endParaRPr lang="zh-TW" sz="4800">
              <a:latin typeface="新細明體"/>
              <a:ea typeface="新細明體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780294398"/>
              </p:ext>
            </p:extLst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zh-TW" altLang="en-US" sz="2000">
                <a:latin typeface="新細明體"/>
                <a:ea typeface="新細明體"/>
              </a:rPr>
              <a:t>高醫實習生：連家興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713239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問題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6" name="圖片 6" descr="20170807_0842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466850"/>
            <a:ext cx="7983438" cy="4979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26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15020260766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91346"/>
            <a:ext cx="7804343" cy="3689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圖片 2" descr="150202565055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05200"/>
            <a:ext cx="7025378" cy="293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1869479" y="1695450"/>
            <a:ext cx="829271" cy="350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53175" y="2628900"/>
            <a:ext cx="1353354" cy="350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18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1502026547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38550"/>
            <a:ext cx="10398585" cy="2488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15020266341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590550"/>
            <a:ext cx="8552140" cy="2609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7556500" y="858838"/>
            <a:ext cx="1248933" cy="425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67000" y="2187575"/>
            <a:ext cx="1547813" cy="471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467225" y="5518018"/>
            <a:ext cx="5276850" cy="231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00325" y="5748058"/>
            <a:ext cx="5276850" cy="231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7366686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結論與下周進度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267018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結論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精簡程式</a:t>
            </a:r>
            <a:endParaRPr lang="zh-TW" altLang="en-US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在Zenbo上運行，但無法正確拍照</a:t>
            </a:r>
            <a:endParaRPr lang="zh-TW" altLang="en-US" dirty="0">
              <a:latin typeface="新細明體"/>
              <a:ea typeface="新細明體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下週進度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重寫拍照部分的函式，並在Zenbo上運行</a:t>
            </a:r>
            <a:endParaRPr lang="zh-TW" altLang="en-US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新細明體"/>
              <a:ea typeface="新細明體"/>
            </a:endParaRP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96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702330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大綱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5009227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本週進度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問題</a:t>
            </a: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結論與下周進度</a:t>
            </a:r>
          </a:p>
        </p:txBody>
      </p:sp>
    </p:spTree>
    <p:extLst>
      <p:ext uri="{BB962C8B-B14F-4D97-AF65-F5344CB8AC3E}">
        <p14:creationId xmlns:p14="http://schemas.microsoft.com/office/powerpoint/2010/main" val="42700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60962407"/>
              </p:ext>
            </p:extLst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本週進度</a:t>
            </a:r>
          </a:p>
        </p:txBody>
      </p:sp>
    </p:spTree>
    <p:extLst>
      <p:ext uri="{BB962C8B-B14F-4D97-AF65-F5344CB8AC3E}">
        <p14:creationId xmlns:p14="http://schemas.microsoft.com/office/powerpoint/2010/main" val="1103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18481416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精簡程式內容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3" name="圖片 3" descr="150201996110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514350"/>
            <a:ext cx="6088197" cy="5940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3331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57200"/>
            <a:ext cx="3370508" cy="5973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942975" y="3800475"/>
            <a:ext cx="1831417" cy="350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3" descr="15020211261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485775"/>
            <a:ext cx="7012779" cy="5904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99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15020211560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0025"/>
            <a:ext cx="8794907" cy="5622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4" descr="15020211007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5991225"/>
            <a:ext cx="9607327" cy="69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2459038" y="6038850"/>
            <a:ext cx="2878608" cy="47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19875" y="6057900"/>
            <a:ext cx="2123092" cy="47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15020240877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869031" cy="2899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8" descr="15020240977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1714500"/>
            <a:ext cx="7055515" cy="4669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8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15020241132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8100"/>
            <a:ext cx="6917442" cy="6679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15020246451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4019550"/>
            <a:ext cx="7956897" cy="1664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94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41899800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在Zenbo上運行</a:t>
            </a:r>
            <a:endParaRPr lang="zh-TW" altLang="en-US" sz="4800" dirty="0">
              <a:latin typeface="新細明體"/>
              <a:ea typeface="新細明體"/>
            </a:endParaRPr>
          </a:p>
        </p:txBody>
      </p:sp>
      <p:pic>
        <p:nvPicPr>
          <p:cNvPr id="3" name="圖片 3" descr="20170807_0841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19" y="1521517"/>
            <a:ext cx="7750107" cy="4860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3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78</Words>
  <Application>Microsoft Office PowerPoint</Application>
  <PresentationFormat>寬螢幕</PresentationFormat>
  <Paragraphs>25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 第五周進度報告</vt:lpstr>
      <vt:lpstr>大綱</vt:lpstr>
      <vt:lpstr>本週進度</vt:lpstr>
      <vt:lpstr>精簡程式內容</vt:lpstr>
      <vt:lpstr>PowerPoint 簡報</vt:lpstr>
      <vt:lpstr>PowerPoint 簡報</vt:lpstr>
      <vt:lpstr>PowerPoint 簡報</vt:lpstr>
      <vt:lpstr>PowerPoint 簡報</vt:lpstr>
      <vt:lpstr>在Zenbo上運行</vt:lpstr>
      <vt:lpstr>問題</vt:lpstr>
      <vt:lpstr>PowerPoint 簡報</vt:lpstr>
      <vt:lpstr>PowerPoint 簡報</vt:lpstr>
      <vt:lpstr>結論與下周進度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鄭宜崴</cp:lastModifiedBy>
  <cp:revision>39</cp:revision>
  <dcterms:created xsi:type="dcterms:W3CDTF">2016-01-13T19:04:32Z</dcterms:created>
  <dcterms:modified xsi:type="dcterms:W3CDTF">2017-08-07T00:54:24Z</dcterms:modified>
</cp:coreProperties>
</file>