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9" r:id="rId7"/>
    <p:sldId id="270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387E-883E-4B8A-B657-64E666FB2864}" type="datetimeFigureOut">
              <a:rPr lang="en-US" altLang="zh-TW"/>
              <a:t>7/24/2017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BA18F-FE1F-44B4-9394-8E975463280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92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2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90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8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87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BA18F-FE1F-44B4-9394-8E975463280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51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391719684"/>
              </p:ext>
            </p:extLst>
          </p:nvPr>
        </p:nvSpPr>
        <p:spPr>
          <a:xfrm>
            <a:off x="1809750" y="819150"/>
            <a:ext cx="8637587" cy="252786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zh-TW" sz="4800"/>
              <a:t>第</a:t>
            </a:r>
            <a:r>
              <a:rPr lang="zh-TW" altLang="en-US" sz="4800"/>
              <a:t>三</a:t>
            </a:r>
            <a:r>
              <a:rPr lang="zh-TW" sz="4800"/>
              <a:t>周</a:t>
            </a:r>
            <a:r>
              <a:rPr lang="zh-TW" altLang="en-US" sz="4800">
                <a:latin typeface="新細明體"/>
                <a:ea typeface="新細明體"/>
              </a:rPr>
              <a:t>進度報告</a:t>
            </a:r>
            <a:endParaRPr lang="zh-TW" sz="4800">
              <a:latin typeface="新細明體"/>
              <a:ea typeface="新細明體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780294398"/>
              </p:ext>
            </p:extLst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zh-TW" altLang="en-US" sz="2000">
                <a:latin typeface="新細明體"/>
                <a:ea typeface="新細明體"/>
              </a:rPr>
              <a:t>高醫實習生：連家興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6702330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大綱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5009227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本週進度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問題</a:t>
            </a:r>
          </a:p>
          <a:p>
            <a:pPr>
              <a:lnSpc>
                <a:spcPct val="150000"/>
              </a:lnSpc>
            </a:pPr>
            <a:r>
              <a:rPr lang="zh-TW" altLang="en-US" sz="3200">
                <a:latin typeface="新細明體"/>
                <a:ea typeface="新細明體"/>
              </a:rPr>
              <a:t>結論與下周進度</a:t>
            </a:r>
          </a:p>
        </p:txBody>
      </p:sp>
    </p:spTree>
    <p:extLst>
      <p:ext uri="{BB962C8B-B14F-4D97-AF65-F5344CB8AC3E}">
        <p14:creationId xmlns:p14="http://schemas.microsoft.com/office/powerpoint/2010/main" val="42700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860962407"/>
              </p:ext>
            </p:extLst>
          </p:nvPr>
        </p:nvSpPr>
        <p:spPr/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zh-TW" altLang="en-US" sz="4800">
                <a:latin typeface="新細明體"/>
                <a:ea typeface="新細明體"/>
              </a:rPr>
              <a:t>本週進度</a:t>
            </a:r>
          </a:p>
        </p:txBody>
      </p:sp>
    </p:spTree>
    <p:extLst>
      <p:ext uri="{BB962C8B-B14F-4D97-AF65-F5344CB8AC3E}">
        <p14:creationId xmlns:p14="http://schemas.microsoft.com/office/powerpoint/2010/main" val="1103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8272300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實作相機預覽</a:t>
            </a:r>
            <a:endParaRPr lang="zh-TW" altLang="en-US">
              <a:latin typeface="新細明體"/>
              <a:ea typeface="新細明體"/>
            </a:endParaRPr>
          </a:p>
        </p:txBody>
      </p:sp>
      <p:pic>
        <p:nvPicPr>
          <p:cNvPr id="3" name="圖片 3" descr="3277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52753"/>
            <a:ext cx="3725371" cy="6573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59248679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SurfaceView</a:t>
            </a:r>
            <a:endParaRPr lang="zh-TW" altLang="en-US">
              <a:latin typeface="新細明體"/>
              <a:ea typeface="新細明體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8014099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>
                <a:latin typeface="Calibri"/>
              </a:rPr>
              <a:t>新的線程</a:t>
            </a:r>
            <a:endParaRPr lang="zh-TW"/>
          </a:p>
          <a:p>
            <a:pPr>
              <a:lnSpc>
                <a:spcPct val="150000"/>
              </a:lnSpc>
            </a:pPr>
            <a:r>
              <a:rPr lang="en-US" altLang="zh-TW" dirty="0" err="1"/>
              <a:t>SurfaceView</a:t>
            </a:r>
            <a:r>
              <a:rPr lang="zh-TW" altLang="en-US"/>
              <a:t>內嵌了一個專門用於繪製的</a:t>
            </a:r>
            <a:r>
              <a:rPr lang="en-US" altLang="zh-TW" dirty="0"/>
              <a:t>Surface</a:t>
            </a:r>
            <a:endParaRPr lang="zh-TW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ea typeface="新細明體"/>
              </a:rPr>
              <a:t>SurfaceHolder</a:t>
            </a:r>
            <a:endParaRPr lang="en-US" altLang="zh-TW" dirty="0" err="1">
              <a:latin typeface="Calibri"/>
              <a:ea typeface="新細明體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Calibri"/>
                <a:ea typeface="新細明體"/>
              </a:rPr>
              <a:t>在繪圖表面上建立</a:t>
            </a:r>
            <a:r>
              <a:rPr lang="en-US" sz="2000" dirty="0">
                <a:latin typeface="Calibri"/>
                <a:ea typeface="新細明體"/>
              </a:rPr>
              <a:t> Canvas</a:t>
            </a:r>
            <a:endParaRPr lang="en-US" altLang="zh-TW" sz="2000" dirty="0">
              <a:latin typeface="Calibri"/>
              <a:ea typeface="新細明體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Consolas"/>
                <a:ea typeface="新細明體"/>
              </a:rPr>
              <a:t>結束鎖定畫布並提交改變</a:t>
            </a:r>
            <a:endParaRPr lang="en-US" altLang="zh-TW" sz="2000" dirty="0" err="1">
              <a:latin typeface="Calibri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alibri"/>
                <a:ea typeface="新細明體"/>
              </a:rPr>
              <a:t>SurfaceHolder.Callback</a:t>
            </a:r>
            <a:endParaRPr lang="en-US" altLang="zh-TW" dirty="0" err="1">
              <a:latin typeface="Calibri"/>
              <a:ea typeface="新細明體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5899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15008295991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6" y="123825"/>
            <a:ext cx="6534597" cy="455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6" descr="150082970806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123825"/>
            <a:ext cx="5045701" cy="4055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8" descr="150082969815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742950"/>
            <a:ext cx="6487465" cy="5850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10" descr="150082971998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50" y="4352925"/>
            <a:ext cx="5044181" cy="2243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69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9" descr="150083100666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638175"/>
            <a:ext cx="8806086" cy="5521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矩形 13"/>
          <p:cNvSpPr/>
          <p:nvPr/>
        </p:nvSpPr>
        <p:spPr>
          <a:xfrm>
            <a:off x="971550" y="2562225"/>
            <a:ext cx="3731653" cy="2459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27132394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問題</a:t>
            </a:r>
            <a:endParaRPr lang="zh-TW" altLang="en-US">
              <a:latin typeface="新細明體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15724352"/>
              </p:ext>
            </p:extLst>
          </p:nvPr>
        </p:nvSpPr>
        <p:spPr>
          <a:xfrm>
            <a:off x="904875" y="1847850"/>
            <a:ext cx="3935279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>
                <a:solidFill>
                  <a:srgbClr val="000000"/>
                </a:solidFill>
                <a:latin typeface="新細明體"/>
                <a:ea typeface="新細明體"/>
              </a:rPr>
              <a:t>目前還沒辦法real-time</a:t>
            </a:r>
            <a:endParaRPr lang="zh-TW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>
                <a:solidFill>
                  <a:srgbClr val="000000"/>
                </a:solidFill>
                <a:latin typeface="新細明體"/>
                <a:ea typeface="新細明體"/>
              </a:rPr>
              <a:t>辨識出身分證字號</a:t>
            </a:r>
          </a:p>
        </p:txBody>
      </p:sp>
      <p:pic>
        <p:nvPicPr>
          <p:cNvPr id="5" name="圖片 6" descr="3278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695325"/>
            <a:ext cx="3096832" cy="5479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5" descr="15008568226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990600"/>
            <a:ext cx="3254061" cy="4916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260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73666862"/>
              </p:ext>
            </p:extLst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>
                <a:latin typeface="新細明體"/>
                <a:ea typeface="新細明體"/>
              </a:rPr>
              <a:t>結論與下周進度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9998969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>
                <a:latin typeface="新細明體"/>
                <a:ea typeface="新細明體"/>
              </a:rPr>
              <a:t>結論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實作出相機預覽的畫面</a:t>
            </a: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尚未與OCR完全結合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>
                <a:latin typeface="新細明體"/>
                <a:ea typeface="新細明體"/>
              </a:rPr>
              <a:t>下週進度</a:t>
            </a:r>
            <a:endParaRPr lang="zh-TW" altLang="en-US" sz="3200" dirty="0">
              <a:latin typeface="新細明體"/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新細明體"/>
                <a:ea typeface="新細明體"/>
              </a:rPr>
              <a:t>下週將繼續處理結合的問題，並視情況加入影像處理的部分</a:t>
            </a: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sz="3200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3969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寬螢幕</PresentationFormat>
  <Paragraphs>0</Paragraphs>
  <Slides>9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 第三周進度報告</vt:lpstr>
      <vt:lpstr>大綱</vt:lpstr>
      <vt:lpstr>本週進度</vt:lpstr>
      <vt:lpstr>實作相機預覽</vt:lpstr>
      <vt:lpstr>SurfaceView</vt:lpstr>
      <vt:lpstr>PowerPoint 簡報</vt:lpstr>
      <vt:lpstr>PowerPoint 簡報</vt:lpstr>
      <vt:lpstr>問題</vt:lpstr>
      <vt:lpstr>結論與下周進度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14</cp:revision>
  <dcterms:created xsi:type="dcterms:W3CDTF">2016-01-13T19:04:32Z</dcterms:created>
  <dcterms:modified xsi:type="dcterms:W3CDTF">2017-07-24T00:41:43Z</dcterms:modified>
</cp:coreProperties>
</file>