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0" r:id="rId1"/>
  </p:sldMasterIdLst>
  <p:notesMasterIdLst>
    <p:notesMasterId r:id="rId11"/>
  </p:notesMasterIdLst>
  <p:sldIdLst>
    <p:sldId id="256" r:id="rId2"/>
    <p:sldId id="263" r:id="rId3"/>
    <p:sldId id="264" r:id="rId4"/>
    <p:sldId id="265" r:id="rId5"/>
    <p:sldId id="269" r:id="rId6"/>
    <p:sldId id="266" r:id="rId7"/>
    <p:sldId id="267" r:id="rId8"/>
    <p:sldId id="268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F387E-883E-4B8A-B657-64E666FB2864}" type="datetimeFigureOut">
              <a:rPr lang="en-US" altLang="zh-TW"/>
              <a:t>7/17/2017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BA18F-FE1F-44B4-9394-8E9754632800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928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BA18F-FE1F-44B4-9394-8E9754632800}" type="slidenum">
              <a:rPr lang="en-US" altLang="zh-TW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38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BA18F-FE1F-44B4-9394-8E9754632800}" type="slidenum">
              <a:rPr lang="en-US" altLang="zh-TW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924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BA18F-FE1F-44B4-9394-8E9754632800}" type="slidenum">
              <a:rPr lang="en-US" altLang="zh-TW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908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BA18F-FE1F-44B4-9394-8E9754632800}" type="slidenum">
              <a:rPr lang="en-US" altLang="zh-TW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66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BA18F-FE1F-44B4-9394-8E9754632800}" type="slidenum">
              <a:rPr lang="en-US" altLang="zh-TW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15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BA18F-FE1F-44B4-9394-8E9754632800}" type="slidenum">
              <a:rPr lang="en-US" altLang="zh-TW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184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BA18F-FE1F-44B4-9394-8E9754632800}" type="slidenum">
              <a:rPr lang="en-US" altLang="zh-TW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228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BA18F-FE1F-44B4-9394-8E9754632800}" type="slidenum">
              <a:rPr lang="en-US" altLang="zh-TW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474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BA18F-FE1F-44B4-9394-8E9754632800}" type="slidenum">
              <a:rPr lang="en-US" altLang="zh-TW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517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88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dirty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614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534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163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043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849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468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06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7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82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4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45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87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5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44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dirty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7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dirty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04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3185331021"/>
              </p:ext>
            </p:extLst>
          </p:nvPr>
        </p:nvSpPr>
        <p:spPr>
          <a:xfrm>
            <a:off x="1809750" y="819150"/>
            <a:ext cx="8637587" cy="2527866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ctr"/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zh-TW" sz="4800" dirty="0">
                <a:latin typeface="+mn-ea"/>
                <a:ea typeface="+mn-ea"/>
              </a:rPr>
              <a:t>第二周</a:t>
            </a:r>
            <a:r>
              <a:rPr lang="zh-TW" altLang="en-US" sz="4800" dirty="0">
                <a:latin typeface="+mn-ea"/>
                <a:ea typeface="+mn-ea"/>
              </a:rPr>
              <a:t>進度報告</a:t>
            </a:r>
            <a:endParaRPr lang="zh-TW" sz="4800" dirty="0">
              <a:latin typeface="+mn-ea"/>
              <a:ea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2780294398"/>
              </p:ext>
            </p:extLst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pPr algn="ctr"/>
            <a:r>
              <a:rPr lang="zh-TW" altLang="en-US" sz="2000" dirty="0">
                <a:latin typeface="新細明體"/>
                <a:ea typeface="新細明體"/>
              </a:rPr>
              <a:t>高醫實習生：連家興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656065324"/>
              </p:ext>
            </p:extLst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4800">
                <a:latin typeface="新細明體"/>
                <a:ea typeface="新細明體"/>
              </a:rPr>
              <a:t>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559954882"/>
              </p:ext>
            </p:extLst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3200">
                <a:latin typeface="新細明體"/>
                <a:ea typeface="新細明體"/>
              </a:rPr>
              <a:t>本週進度</a:t>
            </a:r>
            <a:endParaRPr lang="zh-TW" altLang="en-US" sz="3200" dirty="0">
              <a:latin typeface="新細明體"/>
              <a:ea typeface="新細明體"/>
            </a:endParaRPr>
          </a:p>
          <a:p>
            <a:pPr>
              <a:lnSpc>
                <a:spcPct val="150000"/>
              </a:lnSpc>
            </a:pPr>
            <a:r>
              <a:rPr lang="zh-TW" altLang="en-US" sz="3200">
                <a:latin typeface="新細明體"/>
                <a:ea typeface="新細明體"/>
              </a:rPr>
              <a:t>問題</a:t>
            </a:r>
          </a:p>
          <a:p>
            <a:pPr>
              <a:lnSpc>
                <a:spcPct val="150000"/>
              </a:lnSpc>
            </a:pPr>
            <a:r>
              <a:rPr lang="zh-TW" altLang="en-US" sz="3200">
                <a:latin typeface="新細明體"/>
                <a:ea typeface="新細明體"/>
              </a:rPr>
              <a:t>結論</a:t>
            </a:r>
          </a:p>
        </p:txBody>
      </p:sp>
    </p:spTree>
    <p:extLst>
      <p:ext uri="{BB962C8B-B14F-4D97-AF65-F5344CB8AC3E}">
        <p14:creationId xmlns:p14="http://schemas.microsoft.com/office/powerpoint/2010/main" val="427000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1860962407"/>
              </p:ext>
            </p:extLst>
          </p:nvPr>
        </p:nvSpPr>
        <p:spPr/>
        <p:txBody>
          <a:bodyPr vert="horz" lIns="91440" tIns="45720" rIns="91440" bIns="0" rtlCol="0" anchor="b">
            <a:normAutofit/>
          </a:bodyPr>
          <a:lstStyle/>
          <a:p>
            <a:pPr algn="ctr"/>
            <a:r>
              <a:rPr lang="zh-TW" altLang="en-US" sz="4800" dirty="0">
                <a:latin typeface="新細明體"/>
                <a:ea typeface="新細明體"/>
              </a:rPr>
              <a:t>本週進度</a:t>
            </a:r>
          </a:p>
        </p:txBody>
      </p:sp>
    </p:spTree>
    <p:extLst>
      <p:ext uri="{BB962C8B-B14F-4D97-AF65-F5344CB8AC3E}">
        <p14:creationId xmlns:p14="http://schemas.microsoft.com/office/powerpoint/2010/main" val="11039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120968614"/>
              </p:ext>
            </p:extLst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4800">
                <a:latin typeface="新細明體"/>
                <a:ea typeface="新細明體"/>
              </a:rPr>
              <a:t>拍照及相簿選擇</a:t>
            </a:r>
            <a:endParaRPr lang="zh-TW" altLang="en-US">
              <a:latin typeface="新細明體"/>
              <a:ea typeface="新細明體"/>
            </a:endParaRPr>
          </a:p>
        </p:txBody>
      </p:sp>
      <p:pic>
        <p:nvPicPr>
          <p:cNvPr id="5" name="圖片 5" descr="32329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2524125"/>
            <a:ext cx="2034326" cy="36032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橢圓 6"/>
          <p:cNvSpPr/>
          <p:nvPr/>
        </p:nvSpPr>
        <p:spPr>
          <a:xfrm>
            <a:off x="2505075" y="4705350"/>
            <a:ext cx="2217737" cy="36718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9" descr="323295.jpg"/>
          <p:cNvPicPr>
            <a:picLocks noChangeAspect="1"/>
          </p:cNvPicPr>
          <p:nvPr/>
        </p:nvPicPr>
        <p:blipFill rotWithShape="1">
          <a:blip r:embed="rId3"/>
          <a:srcRect l="2817" t="61823" r="2113" b="31456"/>
          <a:stretch/>
        </p:blipFill>
        <p:spPr>
          <a:xfrm>
            <a:off x="5276852" y="3810000"/>
            <a:ext cx="5828998" cy="7326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8294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8" descr="32329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971550"/>
            <a:ext cx="2810166" cy="49745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圖片 4" descr="32329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1009650"/>
            <a:ext cx="2763815" cy="48898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26660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052840714"/>
              </p:ext>
            </p:extLst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4800">
                <a:latin typeface="新細明體"/>
                <a:ea typeface="新細明體"/>
              </a:rPr>
              <a:t>背景執行</a:t>
            </a:r>
            <a:endParaRPr lang="zh-TW" altLang="en-US">
              <a:latin typeface="新細明體"/>
              <a:ea typeface="新細明體"/>
            </a:endParaRPr>
          </a:p>
        </p:txBody>
      </p:sp>
      <p:pic>
        <p:nvPicPr>
          <p:cNvPr id="8" name="圖片 8" descr="1500250597888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2" y="2476500"/>
            <a:ext cx="7632744" cy="7548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圖片 10" descr="150025061492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2" y="3429000"/>
            <a:ext cx="5172316" cy="27195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圖片 12" descr="323737.jpg"/>
          <p:cNvPicPr>
            <a:picLocks noChangeAspect="1"/>
          </p:cNvPicPr>
          <p:nvPr/>
        </p:nvPicPr>
        <p:blipFill rotWithShape="1">
          <a:blip r:embed="rId5"/>
          <a:srcRect l="-472" t="42851" r="1415" b="39041"/>
          <a:stretch/>
        </p:blipFill>
        <p:spPr>
          <a:xfrm>
            <a:off x="6781800" y="4105275"/>
            <a:ext cx="4615107" cy="1496229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400550" y="2600325"/>
            <a:ext cx="1187450" cy="5599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99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857425317"/>
              </p:ext>
            </p:extLst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4800">
                <a:latin typeface="新細明體"/>
                <a:ea typeface="新細明體"/>
              </a:rPr>
              <a:t>正則式取得身分證字號</a:t>
            </a:r>
            <a:endParaRPr lang="zh-TW" altLang="en-US" sz="4800" dirty="0">
              <a:latin typeface="新細明體"/>
              <a:ea typeface="新細明體"/>
            </a:endParaRPr>
          </a:p>
        </p:txBody>
      </p:sp>
      <p:pic>
        <p:nvPicPr>
          <p:cNvPr id="4" name="圖片 4" descr="323296.jpg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9243" t="76929" r="9243" b="3583"/>
          <a:stretch/>
        </p:blipFill>
        <p:spPr>
          <a:xfrm>
            <a:off x="6680046" y="3316677"/>
            <a:ext cx="4289482" cy="18217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圖片 6" descr="319975.jpg"/>
          <p:cNvPicPr>
            <a:picLocks noChangeAspect="1"/>
          </p:cNvPicPr>
          <p:nvPr/>
        </p:nvPicPr>
        <p:blipFill rotWithShape="1">
          <a:blip r:embed="rId4"/>
          <a:srcRect l="4389" t="54253" r="4682" b="3449"/>
          <a:stretch/>
        </p:blipFill>
        <p:spPr>
          <a:xfrm>
            <a:off x="1362075" y="2619375"/>
            <a:ext cx="3903296" cy="32234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箭號: 向右 7"/>
          <p:cNvSpPr/>
          <p:nvPr/>
        </p:nvSpPr>
        <p:spPr>
          <a:xfrm>
            <a:off x="5479896" y="3848100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56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238888504"/>
              </p:ext>
            </p:extLst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4800">
                <a:latin typeface="新細明體"/>
                <a:ea typeface="新細明體"/>
              </a:rPr>
              <a:t>問題</a:t>
            </a:r>
            <a:endParaRPr lang="zh-TW" altLang="en-US">
              <a:latin typeface="新細明體"/>
              <a:ea typeface="新細明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212128066"/>
              </p:ext>
            </p:extLst>
          </p:nvPr>
        </p:nvSpPr>
        <p:spPr>
          <a:xfrm>
            <a:off x="1238250" y="2562225"/>
            <a:ext cx="3935279" cy="33178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zh-TW" altLang="en-US" sz="3200">
                <a:latin typeface="新細明體"/>
                <a:ea typeface="新細明體"/>
              </a:rPr>
              <a:t>OCR的運行時間過久</a:t>
            </a:r>
          </a:p>
          <a:p>
            <a:pPr marL="0" indent="0">
              <a:buNone/>
            </a:pPr>
            <a:r>
              <a:rPr lang="zh-TW" altLang="en-US" sz="3200">
                <a:latin typeface="新細明體"/>
                <a:ea typeface="新細明體"/>
              </a:rPr>
              <a:t>右邊三張圖，運行時間分別為：</a:t>
            </a:r>
            <a:endParaRPr>
              <a:solidFill>
                <a:srgbClr val="000000"/>
              </a:solidFill>
              <a:latin typeface="Garamond"/>
              <a:ea typeface="新細明體"/>
            </a:endParaRPr>
          </a:p>
          <a:p>
            <a:pPr marL="0" indent="0">
              <a:buNone/>
            </a:pPr>
            <a:r>
              <a:rPr lang="zh-TW" altLang="en-US" sz="3200">
                <a:latin typeface="新細明體"/>
                <a:ea typeface="新細明體"/>
              </a:rPr>
              <a:t>170秒，12秒，</a:t>
            </a:r>
            <a:r>
              <a:rPr lang="zh-TW" altLang="en-US" sz="3200" b="1">
                <a:solidFill>
                  <a:srgbClr val="FF0000"/>
                </a:solidFill>
                <a:latin typeface="新細明體"/>
                <a:ea typeface="新細明體"/>
              </a:rPr>
              <a:t>2秒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4" name="圖片 4" descr="32373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300" y="2543175"/>
            <a:ext cx="1969931" cy="34895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圖片 6" descr="32373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125" y="2562225"/>
            <a:ext cx="1970558" cy="34897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圖片 8" descr="32377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4525" y="2543175"/>
            <a:ext cx="1968468" cy="34869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22609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012781718"/>
              </p:ext>
            </p:extLst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4800">
                <a:latin typeface="新細明體"/>
                <a:ea typeface="新細明體"/>
              </a:rPr>
              <a:t>結論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848935170"/>
              </p:ext>
            </p:ext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新細明體"/>
                <a:ea typeface="新細明體"/>
              </a:rPr>
              <a:t>補充上禮拜所實作的OCR APP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新細明體"/>
                <a:ea typeface="新細明體"/>
              </a:rPr>
              <a:t>已能夠獲取照片上的身分證字號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新細明體"/>
                <a:ea typeface="新細明體"/>
              </a:rPr>
              <a:t>預期下週實作，從相機預覽中擷取圖片的功能，並視情況與影像處理做結合</a:t>
            </a:r>
          </a:p>
          <a:p>
            <a:endParaRPr lang="zh-TW" altLang="en-US" sz="3200" dirty="0">
              <a:latin typeface="新細明體"/>
              <a:ea typeface="新細明體"/>
            </a:endParaRPr>
          </a:p>
          <a:p>
            <a:endParaRPr lang="zh-TW" altLang="en-US" sz="3200" dirty="0">
              <a:latin typeface="新細明體"/>
              <a:ea typeface="新細明體"/>
            </a:endParaRPr>
          </a:p>
          <a:p>
            <a:endParaRPr lang="zh-TW" altLang="en-US" dirty="0">
              <a:latin typeface="新細明體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339695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</TotalTime>
  <Words>106</Words>
  <Application>Microsoft Office PowerPoint</Application>
  <PresentationFormat>寬螢幕</PresentationFormat>
  <Paragraphs>28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Garamond</vt:lpstr>
      <vt:lpstr>有機</vt:lpstr>
      <vt:lpstr> 第二周進度報告</vt:lpstr>
      <vt:lpstr>大綱</vt:lpstr>
      <vt:lpstr>本週進度</vt:lpstr>
      <vt:lpstr>拍照及相簿選擇</vt:lpstr>
      <vt:lpstr>PowerPoint 簡報</vt:lpstr>
      <vt:lpstr>背景執行</vt:lpstr>
      <vt:lpstr>正則式取得身分證字號</vt:lpstr>
      <vt:lpstr>問題</vt:lpstr>
      <vt:lpstr>結論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鄭宜崴</cp:lastModifiedBy>
  <cp:revision>13</cp:revision>
  <dcterms:created xsi:type="dcterms:W3CDTF">2016-01-13T19:04:32Z</dcterms:created>
  <dcterms:modified xsi:type="dcterms:W3CDTF">2017-07-17T00:50:28Z</dcterms:modified>
</cp:coreProperties>
</file>