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9" r:id="rId6"/>
    <p:sldId id="270" r:id="rId7"/>
    <p:sldId id="271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387E-883E-4B8A-B657-64E666FB2864}" type="datetimeFigureOut">
              <a:rPr lang="en-US" altLang="zh-TW"/>
              <a:t>7/31/2017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A18F-FE1F-44B4-9394-8E975463280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2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0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0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4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75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4182940223"/>
              </p:ext>
            </p:extLst>
          </p:nvPr>
        </p:nvSpPr>
        <p:spPr>
          <a:xfrm>
            <a:off x="1809750" y="819150"/>
            <a:ext cx="8637587" cy="252786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dirty="0">
                <a:latin typeface="+mj-ea"/>
                <a:cs typeface="+mj-ea"/>
              </a:rPr>
            </a:br>
            <a:r>
              <a:rPr lang="zh-TW" sz="4800"/>
              <a:t>第</a:t>
            </a:r>
            <a:r>
              <a:rPr lang="zh-TW" altLang="en-US" sz="4800"/>
              <a:t>四</a:t>
            </a:r>
            <a:r>
              <a:rPr lang="zh-TW" sz="4800"/>
              <a:t>周</a:t>
            </a:r>
            <a:r>
              <a:rPr lang="zh-TW" altLang="en-US" sz="4800">
                <a:latin typeface="新細明體"/>
                <a:ea typeface="新細明體"/>
              </a:rPr>
              <a:t>進度報告</a:t>
            </a:r>
            <a:endParaRPr lang="zh-TW" sz="4800">
              <a:latin typeface="新細明體"/>
              <a:ea typeface="新細明體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780294398"/>
              </p:ext>
            </p:extLst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zh-TW" altLang="en-US" sz="2000">
                <a:latin typeface="新細明體"/>
                <a:ea typeface="新細明體"/>
              </a:rPr>
              <a:t>高醫實習生：連家興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702330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大綱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5009227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本週進度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問題</a:t>
            </a: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結論與下周進度</a:t>
            </a:r>
          </a:p>
        </p:txBody>
      </p:sp>
    </p:spTree>
    <p:extLst>
      <p:ext uri="{BB962C8B-B14F-4D97-AF65-F5344CB8AC3E}">
        <p14:creationId xmlns:p14="http://schemas.microsoft.com/office/powerpoint/2010/main" val="42700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60962407"/>
              </p:ext>
            </p:extLst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本週進度</a:t>
            </a:r>
          </a:p>
        </p:txBody>
      </p:sp>
    </p:spTree>
    <p:extLst>
      <p:ext uri="{BB962C8B-B14F-4D97-AF65-F5344CB8AC3E}">
        <p14:creationId xmlns:p14="http://schemas.microsoft.com/office/powerpoint/2010/main" val="1103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58543019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結合影像處理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4" name="圖片 4" descr="3304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5125"/>
            <a:ext cx="3466809" cy="6144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8715375" y="1076325"/>
            <a:ext cx="1124421" cy="479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3305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95300"/>
            <a:ext cx="3177325" cy="5630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4" descr="33051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457200"/>
            <a:ext cx="3199013" cy="5664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33051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225" y="457200"/>
            <a:ext cx="3191541" cy="5650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箭號: 向右 7"/>
          <p:cNvSpPr/>
          <p:nvPr/>
        </p:nvSpPr>
        <p:spPr>
          <a:xfrm>
            <a:off x="3676650" y="3286125"/>
            <a:ext cx="800816" cy="419794"/>
          </a:xfrm>
          <a:prstGeom prst="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/>
          <p:cNvSpPr/>
          <p:nvPr/>
        </p:nvSpPr>
        <p:spPr>
          <a:xfrm>
            <a:off x="7781925" y="3362325"/>
            <a:ext cx="800816" cy="419794"/>
          </a:xfrm>
          <a:prstGeom prst="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34967486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中文辨識</a:t>
            </a:r>
            <a:endParaRPr lang="zh-TW" altLang="en-US" sz="4800" dirty="0">
              <a:latin typeface="新細明體"/>
              <a:ea typeface="新細明體"/>
            </a:endParaRPr>
          </a:p>
        </p:txBody>
      </p:sp>
      <p:pic>
        <p:nvPicPr>
          <p:cNvPr id="4" name="圖片 4" descr="33051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2375" y="361950"/>
            <a:ext cx="3407266" cy="6051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圖片 8" descr="330516.jpg"/>
          <p:cNvPicPr>
            <a:picLocks noChangeAspect="1"/>
          </p:cNvPicPr>
          <p:nvPr/>
        </p:nvPicPr>
        <p:blipFill rotWithShape="1">
          <a:blip r:embed="rId3"/>
          <a:srcRect l="1152" t="83000" r="33722" b="1647"/>
          <a:stretch/>
        </p:blipFill>
        <p:spPr>
          <a:xfrm>
            <a:off x="7400925" y="2409825"/>
            <a:ext cx="4779606" cy="2016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8324850" y="3257550"/>
            <a:ext cx="1331913" cy="383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上彎 11"/>
          <p:cNvSpPr/>
          <p:nvPr/>
        </p:nvSpPr>
        <p:spPr>
          <a:xfrm>
            <a:off x="7591603" y="4638675"/>
            <a:ext cx="1460880" cy="1085828"/>
          </a:xfrm>
          <a:prstGeom prst="bentUp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3305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85750"/>
            <a:ext cx="3547592" cy="6287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4" descr="330517.jpg"/>
          <p:cNvPicPr>
            <a:picLocks noChangeAspect="1"/>
          </p:cNvPicPr>
          <p:nvPr/>
        </p:nvPicPr>
        <p:blipFill rotWithShape="1">
          <a:blip r:embed="rId3"/>
          <a:srcRect l="31296" t="83881" r="32687" b="1951"/>
          <a:stretch/>
        </p:blipFill>
        <p:spPr>
          <a:xfrm>
            <a:off x="7553325" y="1866900"/>
            <a:ext cx="3639354" cy="2564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箭號: 上彎 6"/>
          <p:cNvSpPr/>
          <p:nvPr/>
        </p:nvSpPr>
        <p:spPr>
          <a:xfrm>
            <a:off x="7591425" y="4638675"/>
            <a:ext cx="1460880" cy="1085828"/>
          </a:xfrm>
          <a:prstGeom prst="bentUp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63000" y="2790825"/>
            <a:ext cx="769938" cy="7205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713239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問題</a:t>
            </a:r>
            <a:endParaRPr lang="zh-TW" altLang="en-US">
              <a:latin typeface="新細明體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19705311"/>
              </p:ext>
            </p:extLst>
          </p:nvPr>
        </p:nvSpPr>
        <p:spPr>
          <a:xfrm>
            <a:off x="762000" y="1990725"/>
            <a:ext cx="2615329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>
                <a:solidFill>
                  <a:srgbClr val="000000"/>
                </a:solidFill>
                <a:latin typeface="新細明體"/>
                <a:ea typeface="新細明體"/>
              </a:rPr>
              <a:t>除了準確度下降之外，需要時間也大幅提升</a:t>
            </a:r>
            <a:endParaRPr lang="zh-TW" altLang="en-US" dirty="0">
              <a:solidFill>
                <a:srgbClr val="000000"/>
              </a:solidFill>
              <a:latin typeface="新細明體"/>
              <a:ea typeface="新細明體"/>
            </a:endParaRPr>
          </a:p>
        </p:txBody>
      </p:sp>
      <p:pic>
        <p:nvPicPr>
          <p:cNvPr id="6" name="圖片 6" descr="3305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5275"/>
            <a:ext cx="3610893" cy="6407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箭號: 上彎 10"/>
          <p:cNvSpPr/>
          <p:nvPr/>
        </p:nvSpPr>
        <p:spPr>
          <a:xfrm>
            <a:off x="7591425" y="4638675"/>
            <a:ext cx="1460880" cy="1085828"/>
          </a:xfrm>
          <a:prstGeom prst="bentUp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4" descr="330520.jpg"/>
          <p:cNvPicPr>
            <a:picLocks noChangeAspect="1"/>
          </p:cNvPicPr>
          <p:nvPr/>
        </p:nvPicPr>
        <p:blipFill rotWithShape="1">
          <a:blip r:embed="rId3"/>
          <a:srcRect l="17573" t="84494" r="22277" b="1678"/>
          <a:stretch/>
        </p:blipFill>
        <p:spPr>
          <a:xfrm>
            <a:off x="7477125" y="2524125"/>
            <a:ext cx="4667698" cy="1870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26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7366686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結論與下周進度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44831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結論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成功將OCR與影像處理結合</a:t>
            </a:r>
            <a:endParaRPr lang="zh-TW" altLang="en-US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進行中文辨識的常識</a:t>
            </a:r>
            <a:endParaRPr lang="zh-TW" altLang="en-US" dirty="0">
              <a:latin typeface="新細明體"/>
              <a:ea typeface="新細明體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下週進度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下週希望能開始接觸Zenbo並將程式與之結合</a:t>
            </a: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969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79</Words>
  <Application>Microsoft Office PowerPoint</Application>
  <PresentationFormat>寬螢幕</PresentationFormat>
  <Paragraphs>27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 第四周進度報告</vt:lpstr>
      <vt:lpstr>大綱</vt:lpstr>
      <vt:lpstr>本週進度</vt:lpstr>
      <vt:lpstr>結合影像處理</vt:lpstr>
      <vt:lpstr>PowerPoint 簡報</vt:lpstr>
      <vt:lpstr>中文辨識</vt:lpstr>
      <vt:lpstr>PowerPoint 簡報</vt:lpstr>
      <vt:lpstr>問題</vt:lpstr>
      <vt:lpstr>結論與下周進度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鄭宜崴</cp:lastModifiedBy>
  <cp:revision>18</cp:revision>
  <dcterms:created xsi:type="dcterms:W3CDTF">2016-01-13T19:04:32Z</dcterms:created>
  <dcterms:modified xsi:type="dcterms:W3CDTF">2017-07-31T00:54:12Z</dcterms:modified>
</cp:coreProperties>
</file>