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387E-883E-4B8A-B657-64E666FB2864}" type="datetimeFigureOut">
              <a:rPr lang="en-US" altLang="zh-TW"/>
              <a:t>7/10/2017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A18F-FE1F-44B4-9394-8E975463280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2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9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0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1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71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4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5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125992250"/>
              </p:ext>
            </p:extLst>
          </p:nvPr>
        </p:nvSpPr>
        <p:spPr>
          <a:xfrm>
            <a:off x="2417779" y="1929777"/>
            <a:ext cx="8637073" cy="141395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第一周</a:t>
            </a:r>
            <a:br>
              <a:rPr lang="en-US" altLang="zh-TW" sz="400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應用影像處理之健保卡文字辨識</a:t>
            </a:r>
            <a:endParaRPr 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689628640"/>
              </p:ext>
            </p:extLst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高雄醫學大學-連家興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57031710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淺談OCR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10880501"/>
              </p:ext>
            </p:extLst>
          </p:nvPr>
        </p:nvSpPr>
        <p:spPr/>
        <p:txBody>
          <a:bodyPr/>
          <a:lstStyle/>
          <a:p>
            <a:r>
              <a:rPr lang="zh-TW">
                <a:latin typeface="標楷體" panose="03000509000000000000" pitchFamily="65" charset="-120"/>
                <a:ea typeface="標楷體" panose="03000509000000000000" pitchFamily="65" charset="-120"/>
              </a:rPr>
              <a:t>OCR （Optical Character Recognition，光學字符識別）是指電子設備對文本資料進行掃描，然後對圖像文件進行分析處理，獲取文字及版面信息的過程。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OCR應用</a:t>
            </a:r>
          </a:p>
          <a:p>
            <a:pPr lvl="1"/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全文識別：創建可檢索文檔</a:t>
            </a:r>
            <a:endParaRPr 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區域識別：表格填報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OCR</a:t>
            </a:r>
            <a:r>
              <a:rPr lang="zh-TW">
                <a:latin typeface="標楷體" panose="03000509000000000000" pitchFamily="65" charset="-120"/>
                <a:ea typeface="標楷體" panose="03000509000000000000" pitchFamily="65" charset="-120"/>
              </a:rPr>
              <a:t>的辨識率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受到掃描物件擺放位置傾斜、掃描解析度和雜點、文字顏色濃淡、文件圖文多寡和字體是否複雜等因素所影響。</a:t>
            </a:r>
            <a:endParaRPr 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413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35742176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sz="4000">
                <a:latin typeface="標楷體" panose="03000509000000000000" pitchFamily="65" charset="-120"/>
                <a:ea typeface="標楷體" panose="03000509000000000000" pitchFamily="65" charset="-120"/>
              </a:rPr>
              <a:t>Tesseract</a:t>
            </a:r>
            <a:endParaRPr 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373973990"/>
              </p:ext>
            </p:extLst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esseact全稱是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esseract-ocr，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是一種開源的光學字符識別（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OCR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）引擎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主流平台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三大系統（Win/Linux/Mac OS），但在Android/ios平台上亦可運行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tess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-two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Tesseract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Tools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Android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的一個分支，並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增加了一些額外的功能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01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52065297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OCR DEMO</a:t>
            </a:r>
            <a:endParaRPr 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2" descr="31995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885950"/>
            <a:ext cx="2324100" cy="4114800"/>
          </a:xfrm>
          <a:prstGeom prst="rect">
            <a:avLst/>
          </a:prstGeom>
        </p:spPr>
      </p:pic>
      <p:pic>
        <p:nvPicPr>
          <p:cNvPr id="14" name="圖片 14" descr="149962224273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58" y="2925870"/>
            <a:ext cx="3741772" cy="1717375"/>
          </a:xfrm>
          <a:prstGeom prst="rect">
            <a:avLst/>
          </a:prstGeom>
        </p:spPr>
      </p:pic>
      <p:sp>
        <p:nvSpPr>
          <p:cNvPr id="16" name="箭號: 向右 15"/>
          <p:cNvSpPr/>
          <p:nvPr/>
        </p:nvSpPr>
        <p:spPr>
          <a:xfrm>
            <a:off x="5391150" y="3609975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743700" y="3895725"/>
            <a:ext cx="1087348" cy="209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2" descr="1499623111833.jpg"/>
          <p:cNvPicPr>
            <a:picLocks noChangeAspect="1"/>
          </p:cNvPicPr>
          <p:nvPr/>
        </p:nvPicPr>
        <p:blipFill rotWithShape="1">
          <a:blip r:embed="rId3"/>
          <a:srcRect t="2297" b="6137"/>
          <a:stretch/>
        </p:blipFill>
        <p:spPr>
          <a:xfrm>
            <a:off x="6610350" y="2409825"/>
            <a:ext cx="3230989" cy="2577350"/>
          </a:xfrm>
          <a:prstGeom prst="rect">
            <a:avLst/>
          </a:prstGeom>
        </p:spPr>
      </p:pic>
      <p:pic>
        <p:nvPicPr>
          <p:cNvPr id="4" name="圖片 4" descr="31997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5" y="1876425"/>
            <a:ext cx="2367232" cy="41914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81596" y="4476750"/>
            <a:ext cx="986017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5391150" y="3609975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9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9" descr="14996236684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3148102"/>
            <a:ext cx="2476500" cy="1504950"/>
          </a:xfrm>
          <a:prstGeom prst="rect">
            <a:avLst/>
          </a:prstGeom>
        </p:spPr>
      </p:pic>
      <p:pic>
        <p:nvPicPr>
          <p:cNvPr id="3" name="圖片 3" descr="31997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0" y="1895475"/>
            <a:ext cx="2324100" cy="4114800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>
            <a:off x="5391150" y="3609975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43675" y="3157088"/>
            <a:ext cx="2452777" cy="147511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575485" y="3130674"/>
            <a:ext cx="2378015" cy="148949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1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9937765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98612420"/>
              </p:ext>
            </p:extLst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在辨識之前，圖片需要經過處理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開始嘗試在前面結合影像處理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辨識出來的字串切割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96959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</TotalTime>
  <Words>219</Words>
  <Application>Microsoft Office PowerPoint</Application>
  <PresentationFormat>寬螢幕</PresentationFormat>
  <Paragraphs>24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Gill Sans MT</vt:lpstr>
      <vt:lpstr>Gallery</vt:lpstr>
      <vt:lpstr>第一周 應用影像處理之健保卡文字辨識</vt:lpstr>
      <vt:lpstr>淺談OCR</vt:lpstr>
      <vt:lpstr>Tesseract</vt:lpstr>
      <vt:lpstr>OCR DEMO</vt:lpstr>
      <vt:lpstr>PowerPoint 簡報</vt:lpstr>
      <vt:lpstr>PowerPoint 簡報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鄭宜崴</cp:lastModifiedBy>
  <cp:revision>9</cp:revision>
  <dcterms:created xsi:type="dcterms:W3CDTF">2016-01-13T19:04:32Z</dcterms:created>
  <dcterms:modified xsi:type="dcterms:W3CDTF">2017-07-10T01:54:05Z</dcterms:modified>
</cp:coreProperties>
</file>