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9" r:id="rId4"/>
    <p:sldId id="286" r:id="rId5"/>
    <p:sldId id="287" r:id="rId6"/>
    <p:sldId id="289" r:id="rId7"/>
    <p:sldId id="288" r:id="rId8"/>
    <p:sldId id="292" r:id="rId9"/>
    <p:sldId id="291" r:id="rId10"/>
    <p:sldId id="293" r:id="rId11"/>
    <p:sldId id="290" r:id="rId12"/>
    <p:sldId id="300" r:id="rId13"/>
    <p:sldId id="294" r:id="rId14"/>
    <p:sldId id="296" r:id="rId15"/>
    <p:sldId id="297" r:id="rId16"/>
    <p:sldId id="295" r:id="rId17"/>
    <p:sldId id="298" r:id="rId18"/>
    <p:sldId id="299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70" r:id="rId27"/>
    <p:sldId id="30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F888315-FDB3-4850-8D06-58833DF8E9CC}">
          <p14:sldIdLst>
            <p14:sldId id="256"/>
            <p14:sldId id="271"/>
          </p14:sldIdLst>
        </p14:section>
        <p14:section name="前情提要" id="{52B8BA20-CA98-4601-899B-82834B314913}">
          <p14:sldIdLst>
            <p14:sldId id="279"/>
            <p14:sldId id="286"/>
            <p14:sldId id="287"/>
          </p14:sldIdLst>
        </p14:section>
        <p14:section name="矩形檢測" id="{FBD297C7-D137-4867-8731-E9A17613EBF1}">
          <p14:sldIdLst>
            <p14:sldId id="289"/>
            <p14:sldId id="288"/>
            <p14:sldId id="292"/>
            <p14:sldId id="291"/>
            <p14:sldId id="293"/>
            <p14:sldId id="290"/>
            <p14:sldId id="300"/>
            <p14:sldId id="294"/>
            <p14:sldId id="296"/>
            <p14:sldId id="297"/>
            <p14:sldId id="295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結論" id="{166202A9-4968-45E0-A161-5DE1EFA5D9FF}">
          <p14:sldIdLst>
            <p14:sldId id="270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鄭宜崴" initials="鄭宜崴" lastIdx="1" clrIdx="0">
    <p:extLst>
      <p:ext uri="{19B8F6BF-5375-455C-9EA6-DF929625EA0E}">
        <p15:presenceInfo xmlns:p15="http://schemas.microsoft.com/office/powerpoint/2012/main" userId="fe4ae30d5c9071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0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4T10:12:49.32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4D149-AFD7-4CA7-9CCB-BDA1833F68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0990B91-034F-4A82-B9ED-8C1259D74D27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檢測邊緣</a:t>
          </a:r>
        </a:p>
      </dgm:t>
    </dgm:pt>
    <dgm:pt modelId="{FF0DAD0E-30A4-4812-B345-E5C63A96846A}" type="parTrans" cxnId="{25865608-06D4-4847-BDDE-4E9041313821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7F2441-EEB8-4AEC-ABE5-1A0CD0587F6E}" type="sibTrans" cxnId="{25865608-06D4-4847-BDDE-4E9041313821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8FD6A7-2C1D-4DD0-84DA-E1415B36A739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膨脹</a:t>
          </a:r>
          <a:endParaRPr lang="zh-TW" altLang="en-US" sz="4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98A41A-D862-4C18-98B8-DAC4011A1FE8}" type="parTrans" cxnId="{8D63D4BD-3EF4-4E27-8636-72DD62193C52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1CE440-0C49-43B7-9E22-5CFB58A5F800}" type="sibTrans" cxnId="{8D63D4BD-3EF4-4E27-8636-72DD62193C52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0ACD27D-76EA-41F0-AB02-88D45773910A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尋找矩形</a:t>
          </a:r>
        </a:p>
      </dgm:t>
    </dgm:pt>
    <dgm:pt modelId="{1843313D-FEC6-4582-A629-967AB013160A}" type="parTrans" cxnId="{A3A80A1F-12F4-44C3-B21D-8C3DC6C6E201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36FA97-7411-463F-8D02-297A95BC01BF}" type="sibTrans" cxnId="{A3A80A1F-12F4-44C3-B21D-8C3DC6C6E201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36080A-31F6-467B-9A69-8BFF71DB9759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尋找輪廓</a:t>
          </a:r>
        </a:p>
      </dgm:t>
    </dgm:pt>
    <dgm:pt modelId="{20B48A49-2F95-4AEA-B337-B9EE443D7FDA}" type="parTrans" cxnId="{C071E799-4537-4824-9BE4-0F85D0F6DBF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3F7D03-F33F-4040-A70E-A36C3CC9C0B2}" type="sibTrans" cxnId="{C071E799-4537-4824-9BE4-0F85D0F6DBF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7D7AA6-EF10-4882-8302-B7A5D0CBEF66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去除雜訊</a:t>
          </a:r>
        </a:p>
      </dgm:t>
    </dgm:pt>
    <dgm:pt modelId="{19DE8D1E-ECAC-47AF-81A0-7189740B6C1C}" type="parTrans" cxnId="{F8106D5C-6B19-462D-960C-635E99946A24}">
      <dgm:prSet/>
      <dgm:spPr/>
      <dgm:t>
        <a:bodyPr/>
        <a:lstStyle/>
        <a:p>
          <a:endParaRPr lang="zh-TW" altLang="en-US"/>
        </a:p>
      </dgm:t>
    </dgm:pt>
    <dgm:pt modelId="{FEC24322-72ED-4DAE-95E7-B3BBF06A8504}" type="sibTrans" cxnId="{F8106D5C-6B19-462D-960C-635E99946A24}">
      <dgm:prSet/>
      <dgm:spPr/>
      <dgm:t>
        <a:bodyPr/>
        <a:lstStyle/>
        <a:p>
          <a:endParaRPr lang="zh-TW" altLang="en-US"/>
        </a:p>
      </dgm:t>
    </dgm:pt>
    <dgm:pt modelId="{4114E9A5-3880-4F10-BA58-6B804B8A303D}" type="pres">
      <dgm:prSet presAssocID="{C864D149-AFD7-4CA7-9CCB-BDA1833F683B}" presName="Name0" presStyleCnt="0">
        <dgm:presLayoutVars>
          <dgm:dir/>
          <dgm:animLvl val="lvl"/>
          <dgm:resizeHandles val="exact"/>
        </dgm:presLayoutVars>
      </dgm:prSet>
      <dgm:spPr/>
    </dgm:pt>
    <dgm:pt modelId="{8064A622-F2AC-4FB5-BE97-C824B5C5D7D5}" type="pres">
      <dgm:prSet presAssocID="{4F7D7AA6-EF10-4882-8302-B7A5D0CBEF6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4CCB537-9CEF-4568-B1B2-1EB9D819226A}" type="pres">
      <dgm:prSet presAssocID="{FEC24322-72ED-4DAE-95E7-B3BBF06A8504}" presName="parTxOnlySpace" presStyleCnt="0"/>
      <dgm:spPr/>
    </dgm:pt>
    <dgm:pt modelId="{7C26D608-2231-4A06-ACAE-ACAD9B8773C7}" type="pres">
      <dgm:prSet presAssocID="{20990B91-034F-4A82-B9ED-8C1259D74D2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7D7F36C-399E-4805-B3EE-EACA892DEDE2}" type="pres">
      <dgm:prSet presAssocID="{AB7F2441-EEB8-4AEC-ABE5-1A0CD0587F6E}" presName="parTxOnlySpace" presStyleCnt="0"/>
      <dgm:spPr/>
    </dgm:pt>
    <dgm:pt modelId="{D14BB906-D1A3-4322-96CE-0BD870C3383B}" type="pres">
      <dgm:prSet presAssocID="{E38FD6A7-2C1D-4DD0-84DA-E1415B36A73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C59FD9E-CE97-47BA-8F3E-C331B41438CA}" type="pres">
      <dgm:prSet presAssocID="{901CE440-0C49-43B7-9E22-5CFB58A5F800}" presName="parTxOnlySpace" presStyleCnt="0"/>
      <dgm:spPr/>
    </dgm:pt>
    <dgm:pt modelId="{DC8DCE66-C087-4AA8-BAAD-B4E498F04278}" type="pres">
      <dgm:prSet presAssocID="{6C36080A-31F6-467B-9A69-8BFF71DB975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64F47F4-6C35-4BBF-A26E-F3AC4DE11D43}" type="pres">
      <dgm:prSet presAssocID="{593F7D03-F33F-4040-A70E-A36C3CC9C0B2}" presName="parTxOnlySpace" presStyleCnt="0"/>
      <dgm:spPr/>
    </dgm:pt>
    <dgm:pt modelId="{E476A1C6-8005-4410-A6D8-EBA49D1430BE}" type="pres">
      <dgm:prSet presAssocID="{30ACD27D-76EA-41F0-AB02-88D45773910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25865608-06D4-4847-BDDE-4E9041313821}" srcId="{C864D149-AFD7-4CA7-9CCB-BDA1833F683B}" destId="{20990B91-034F-4A82-B9ED-8C1259D74D27}" srcOrd="1" destOrd="0" parTransId="{FF0DAD0E-30A4-4812-B345-E5C63A96846A}" sibTransId="{AB7F2441-EEB8-4AEC-ABE5-1A0CD0587F6E}"/>
    <dgm:cxn modelId="{74CB521E-E335-450B-89AF-CB97144683F2}" type="presOf" srcId="{C864D149-AFD7-4CA7-9CCB-BDA1833F683B}" destId="{4114E9A5-3880-4F10-BA58-6B804B8A303D}" srcOrd="0" destOrd="0" presId="urn:microsoft.com/office/officeart/2005/8/layout/chevron1"/>
    <dgm:cxn modelId="{A3A80A1F-12F4-44C3-B21D-8C3DC6C6E201}" srcId="{C864D149-AFD7-4CA7-9CCB-BDA1833F683B}" destId="{30ACD27D-76EA-41F0-AB02-88D45773910A}" srcOrd="4" destOrd="0" parTransId="{1843313D-FEC6-4582-A629-967AB013160A}" sibTransId="{0C36FA97-7411-463F-8D02-297A95BC01BF}"/>
    <dgm:cxn modelId="{9F4B4F26-A571-4AA0-A3C0-8C020903F5CC}" type="presOf" srcId="{6C36080A-31F6-467B-9A69-8BFF71DB9759}" destId="{DC8DCE66-C087-4AA8-BAAD-B4E498F04278}" srcOrd="0" destOrd="0" presId="urn:microsoft.com/office/officeart/2005/8/layout/chevron1"/>
    <dgm:cxn modelId="{FB72A940-8C07-471E-8B63-586F7516568D}" type="presOf" srcId="{30ACD27D-76EA-41F0-AB02-88D45773910A}" destId="{E476A1C6-8005-4410-A6D8-EBA49D1430BE}" srcOrd="0" destOrd="0" presId="urn:microsoft.com/office/officeart/2005/8/layout/chevron1"/>
    <dgm:cxn modelId="{F8106D5C-6B19-462D-960C-635E99946A24}" srcId="{C864D149-AFD7-4CA7-9CCB-BDA1833F683B}" destId="{4F7D7AA6-EF10-4882-8302-B7A5D0CBEF66}" srcOrd="0" destOrd="0" parTransId="{19DE8D1E-ECAC-47AF-81A0-7189740B6C1C}" sibTransId="{FEC24322-72ED-4DAE-95E7-B3BBF06A8504}"/>
    <dgm:cxn modelId="{5A23597D-8F70-4872-9DEC-889F86CD63CB}" type="presOf" srcId="{E38FD6A7-2C1D-4DD0-84DA-E1415B36A739}" destId="{D14BB906-D1A3-4322-96CE-0BD870C3383B}" srcOrd="0" destOrd="0" presId="urn:microsoft.com/office/officeart/2005/8/layout/chevron1"/>
    <dgm:cxn modelId="{C071E799-4537-4824-9BE4-0F85D0F6DBFC}" srcId="{C864D149-AFD7-4CA7-9CCB-BDA1833F683B}" destId="{6C36080A-31F6-467B-9A69-8BFF71DB9759}" srcOrd="3" destOrd="0" parTransId="{20B48A49-2F95-4AEA-B337-B9EE443D7FDA}" sibTransId="{593F7D03-F33F-4040-A70E-A36C3CC9C0B2}"/>
    <dgm:cxn modelId="{8D63D4BD-3EF4-4E27-8636-72DD62193C52}" srcId="{C864D149-AFD7-4CA7-9CCB-BDA1833F683B}" destId="{E38FD6A7-2C1D-4DD0-84DA-E1415B36A739}" srcOrd="2" destOrd="0" parTransId="{7798A41A-D862-4C18-98B8-DAC4011A1FE8}" sibTransId="{901CE440-0C49-43B7-9E22-5CFB58A5F800}"/>
    <dgm:cxn modelId="{B79035C1-13E0-46D8-86F0-6EB6973D95AD}" type="presOf" srcId="{4F7D7AA6-EF10-4882-8302-B7A5D0CBEF66}" destId="{8064A622-F2AC-4FB5-BE97-C824B5C5D7D5}" srcOrd="0" destOrd="0" presId="urn:microsoft.com/office/officeart/2005/8/layout/chevron1"/>
    <dgm:cxn modelId="{14FE89E0-2D52-492D-86E4-E28624C4640B}" type="presOf" srcId="{20990B91-034F-4A82-B9ED-8C1259D74D27}" destId="{7C26D608-2231-4A06-ACAE-ACAD9B8773C7}" srcOrd="0" destOrd="0" presId="urn:microsoft.com/office/officeart/2005/8/layout/chevron1"/>
    <dgm:cxn modelId="{F8B989D3-A36F-472D-B1F9-7EF883B02005}" type="presParOf" srcId="{4114E9A5-3880-4F10-BA58-6B804B8A303D}" destId="{8064A622-F2AC-4FB5-BE97-C824B5C5D7D5}" srcOrd="0" destOrd="0" presId="urn:microsoft.com/office/officeart/2005/8/layout/chevron1"/>
    <dgm:cxn modelId="{50B854A9-4AAF-4C5E-97E6-A453DE3F0BE1}" type="presParOf" srcId="{4114E9A5-3880-4F10-BA58-6B804B8A303D}" destId="{A4CCB537-9CEF-4568-B1B2-1EB9D819226A}" srcOrd="1" destOrd="0" presId="urn:microsoft.com/office/officeart/2005/8/layout/chevron1"/>
    <dgm:cxn modelId="{C72B095F-20F8-455C-BA92-9EA46E3A9DD5}" type="presParOf" srcId="{4114E9A5-3880-4F10-BA58-6B804B8A303D}" destId="{7C26D608-2231-4A06-ACAE-ACAD9B8773C7}" srcOrd="2" destOrd="0" presId="urn:microsoft.com/office/officeart/2005/8/layout/chevron1"/>
    <dgm:cxn modelId="{2F543179-B4C7-4B5D-B2AA-DEC1E289959C}" type="presParOf" srcId="{4114E9A5-3880-4F10-BA58-6B804B8A303D}" destId="{B7D7F36C-399E-4805-B3EE-EACA892DEDE2}" srcOrd="3" destOrd="0" presId="urn:microsoft.com/office/officeart/2005/8/layout/chevron1"/>
    <dgm:cxn modelId="{8CAE74EC-07D4-473B-B1AC-DB09826AF22C}" type="presParOf" srcId="{4114E9A5-3880-4F10-BA58-6B804B8A303D}" destId="{D14BB906-D1A3-4322-96CE-0BD870C3383B}" srcOrd="4" destOrd="0" presId="urn:microsoft.com/office/officeart/2005/8/layout/chevron1"/>
    <dgm:cxn modelId="{E5591F42-31E7-4B2F-8299-DEB09F97FE2E}" type="presParOf" srcId="{4114E9A5-3880-4F10-BA58-6B804B8A303D}" destId="{AC59FD9E-CE97-47BA-8F3E-C331B41438CA}" srcOrd="5" destOrd="0" presId="urn:microsoft.com/office/officeart/2005/8/layout/chevron1"/>
    <dgm:cxn modelId="{FA9E1142-5003-4341-ADE8-BE4415D8FB05}" type="presParOf" srcId="{4114E9A5-3880-4F10-BA58-6B804B8A303D}" destId="{DC8DCE66-C087-4AA8-BAAD-B4E498F04278}" srcOrd="6" destOrd="0" presId="urn:microsoft.com/office/officeart/2005/8/layout/chevron1"/>
    <dgm:cxn modelId="{CB66155D-11CC-49AA-84F5-485D4D60411A}" type="presParOf" srcId="{4114E9A5-3880-4F10-BA58-6B804B8A303D}" destId="{F64F47F4-6C35-4BBF-A26E-F3AC4DE11D43}" srcOrd="7" destOrd="0" presId="urn:microsoft.com/office/officeart/2005/8/layout/chevron1"/>
    <dgm:cxn modelId="{886D0A28-2F32-49AD-B8D5-9B7FE691297A}" type="presParOf" srcId="{4114E9A5-3880-4F10-BA58-6B804B8A303D}" destId="{E476A1C6-8005-4410-A6D8-EBA49D1430B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4A622-F2AC-4FB5-BE97-C824B5C5D7D5}">
      <dsp:nvSpPr>
        <dsp:cNvPr id="0" name=""/>
        <dsp:cNvSpPr/>
      </dsp:nvSpPr>
      <dsp:spPr>
        <a:xfrm>
          <a:off x="2759" y="1684440"/>
          <a:ext cx="2456143" cy="9824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去除雜訊</a:t>
          </a:r>
        </a:p>
      </dsp:txBody>
      <dsp:txXfrm>
        <a:off x="493988" y="1684440"/>
        <a:ext cx="1473686" cy="982457"/>
      </dsp:txXfrm>
    </dsp:sp>
    <dsp:sp modelId="{7C26D608-2231-4A06-ACAE-ACAD9B8773C7}">
      <dsp:nvSpPr>
        <dsp:cNvPr id="0" name=""/>
        <dsp:cNvSpPr/>
      </dsp:nvSpPr>
      <dsp:spPr>
        <a:xfrm>
          <a:off x="2213288" y="1684440"/>
          <a:ext cx="2456143" cy="9824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檢測邊緣</a:t>
          </a:r>
        </a:p>
      </dsp:txBody>
      <dsp:txXfrm>
        <a:off x="2704517" y="1684440"/>
        <a:ext cx="1473686" cy="982457"/>
      </dsp:txXfrm>
    </dsp:sp>
    <dsp:sp modelId="{D14BB906-D1A3-4322-96CE-0BD870C3383B}">
      <dsp:nvSpPr>
        <dsp:cNvPr id="0" name=""/>
        <dsp:cNvSpPr/>
      </dsp:nvSpPr>
      <dsp:spPr>
        <a:xfrm>
          <a:off x="4423817" y="1684440"/>
          <a:ext cx="2456143" cy="9824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膨脹</a:t>
          </a:r>
          <a:endParaRPr lang="zh-TW" altLang="en-US" sz="4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15046" y="1684440"/>
        <a:ext cx="1473686" cy="982457"/>
      </dsp:txXfrm>
    </dsp:sp>
    <dsp:sp modelId="{DC8DCE66-C087-4AA8-BAAD-B4E498F04278}">
      <dsp:nvSpPr>
        <dsp:cNvPr id="0" name=""/>
        <dsp:cNvSpPr/>
      </dsp:nvSpPr>
      <dsp:spPr>
        <a:xfrm>
          <a:off x="6634346" y="1684440"/>
          <a:ext cx="2456143" cy="9824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尋找輪廓</a:t>
          </a:r>
        </a:p>
      </dsp:txBody>
      <dsp:txXfrm>
        <a:off x="7125575" y="1684440"/>
        <a:ext cx="1473686" cy="982457"/>
      </dsp:txXfrm>
    </dsp:sp>
    <dsp:sp modelId="{E476A1C6-8005-4410-A6D8-EBA49D1430BE}">
      <dsp:nvSpPr>
        <dsp:cNvPr id="0" name=""/>
        <dsp:cNvSpPr/>
      </dsp:nvSpPr>
      <dsp:spPr>
        <a:xfrm>
          <a:off x="8844875" y="1684440"/>
          <a:ext cx="2456143" cy="9824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尋找矩形</a:t>
          </a:r>
        </a:p>
      </dsp:txBody>
      <dsp:txXfrm>
        <a:off x="9336104" y="1684440"/>
        <a:ext cx="1473686" cy="982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3:04.749"/>
    </inkml:context>
    <inkml:brush xml:id="br0">
      <inkml:brushProperty name="width" value="0.025" units="cm"/>
      <inkml:brushProperty name="height" value="0.025" units="cm"/>
      <inkml:brushProperty name="color" value="#E71224"/>
    </inkml:brush>
    <inkml:brush xml:id="br1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32 30 1792,'-16'0'768,"16"0"-384,0 0-448,0 0 192,0 0-32,0 0 32,0 0 352,0 0 224,0-15 0,-16 15 32</inkml:trace>
  <inkml:trace contextRef="#ctx0" brushRef="#br1" timeOffset="10586">109 62 1792,'0'-31'704,"0"31"-384,0 0-384,0 0 192,0 0-96,0 0-32,0 0 160,0 0 32,0 0 192,0-31 160,0 31 0,0 0 32,0 0-160,-31 31-96,31-62-32,0 62 32,-31-62 32,31 62 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1:48.062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10868 5662 5760,'-18'-18'2176,"18"18"-1152,0-55-480,0 55 704,0-18-224,0 0 32,0-18-448,0 18-128,18-1-288,-18 1-64,18 0 0,1 18-160,-1 0 32,-18 0 0,18 0 64,0 18-32,-18 0 64,18 1-64,-18-1 64,18 0-128,-18 0 0,0 0 224,-18 0 192,0 0 0,0 19 96,0-19-128,18-18 31,-18 18-223,-1-18-96,19-18 32,0 18 0,0-18 96,0-19 32,0 19-96,19 0-32,-1-18-32,-18 18-64,18 0 32,0 18-32,0 0 0,0 18 64,-18 0-96,18 0 0,-18 0 160,0 0 64,0 0 288,0 1 64,-18-1-64,18 0 32,-18-18-224,0 0-96,0 0-96,0-18-96,0 0 32,-1-1-32,19 19 64,0-18 32,0 0-128,0 0-32,19 18-64,-19 0 96,18 0 0,0 0 96,-18 18-32,18 0 64,-18 19 0,0-19 96,0 18-1088,0-36-416,0 18-3103,36-72-2529,-36 17 2464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1:48.944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13353 5515 6656,'0'-18'2464,"0"18"-1344,0-18-832,0 18 704,0-18-320,0 18-64,0-18-224,0 18-64,0-37-192,0 19-96,18 0 0,0 18-32,0-18 64,0 18-32,1 0-32,-1 0 224,0 18 96,0-18-96,-18 36-64,18-18 64,-36 19 64,18-19 224,-18 18 128,0-18-129,0 0 33,-1 1-192,1-19-32,0 0-128,0-19 32,18 19-64,-18-18 0,18 0-32,0-18 0,0 0-160,18 17 32,-18 1 0,36-18 0,-18 36 128,19 0 64,-1 0 352,0 0 128,-18 36 0,-18-18-32,19 19-64,-19-19 32,-19 18 96,1-18 32,0 0-256,0-18-64,0 19-160,-18-38-96,17 1-160,1 0-64,0-18 32,0 18 0,18-19-1120,0 37-416,0-18-2880,18 18-1183,0 0 575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1:49.865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18869 5044 6912,'0'0'2624,"0"0"-1408,-18-18-864,18 18 736,0 0-448,0 0-32,18-18-224,-18 0 0,0 0-224,18 0-96,1 0 32,-19-1-64,18 1-32,0 18 32,18 0 32,-36 0 32,18 18 96,0 19 32,-18-1 96,0 0-32,0 1 0,0-1-32,-18 0 63,0 0 193,0-36 128,0 0-192,18 0-32,-18-18-160,0 0 0,18-18-96,0 0 0,-19 17-32,19-17 0,0 18 0,19 0 0,-19 0-160,36 18 32,-18 0 64,0 0 32,18 0 32,-18 18 0,0 0 0,-18 0 0,0-18 352,0 18 160,-18 0-128,0-18-32,0 19-288,0-19-128,-18 0-128,36 18 32,-18-18-32,0 18-64,18-18-832,0 0-320,0 0-1536,18-18-607,0 0-1377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1:50.867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21464 4809 6400,'-18'36'2368,"18"-36"-1280,-37 0-768,37 0 640,0 0-288,0 0 0,0 0-96,0 0-64,0-18-256,18 0-32,1-1 96,-19 1 96,18-18 64,0 36-128,0-36-32,0 36-128,0-18-32,0 18-96,1 18 31,-19-18-63,18 18 64,0 0-64,-18 18-32,0-18 96,-18 1 0,18-1 160,-18 0 160,-1-18 64,-17 19 96,18-19-192,0 0-64,0-19-160,18 1-64,-18 18 32,18-18 0,0-1-64,18 1 32,-18 0-64,36 0-32,-18 18 32,0 0-32,19 0 0,-19 0 64,0 18 32,18 0 96,-36-18 192,18 18 128,-18 1-64,0-1 0,-18 0 0,0 1 64,0-19-288,0 0-64,-19 0-96,19 0 32,-18 0-128,18-19 0,0 1-32,18 0 0,0 18 64,0-19 0,18 1-96,0 18 64,0 0-32,0 0 0,19 0 128,-19 0 32,0 18-32,-18-18 32,0 19 0,0-1 96,0-18-960,-36 18-416,17-18-2208,19-18-1023,-18 0-609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1:51.774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23369 4681 5888,'-18'-19'2176,"18"19"-1152,-19-36-576,19 36 640,19-18-192,-19 0 0,0 0-64,18 0-32,-18 0-448,18-18-64,0 18-64,0-1-32,0 19 32,0-18-128,1 36 0,-1-18 96,0 19 32,0-1-32,-18 18 32,18 0-1,-18 0 33,0 0 0,-18-18 0,18 19 128,-18-19 160,0 1 0,-19-19 32,19 0-224,-18 0-64,18-19-160,0 1-96,0 0 0,18-1-32,-19-17 0,38 18 0,-1 0 64,0 0 32,0 0-128,18 0 32,-18 0 0,19 18 0,-19 0 0,18 18 64,-18-18-32,0 18 64,-18 0 224,0 18 96,0-18 64,0 18 32,-18-17-64,0-1 32,-18 0-128,18-18 32,0 19-384,-1-38-64,1 1 32,18 0 64,0-1-160,0 1 32,18 0 32,1 0 32,-1 0 32,0 0 0,0 18 64,0 18 32,0 0 32,-18 0 0,0 0-864,-18 19-288,18-19-3232,-36-18-1343,18 0 671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1:53.179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25274 4446 7296,'-18'-18'2720,"18"18"-1472,0-19-960,0 19 704,18 0-768,-18 0-160,0-36 64,18 36 128,-18-37-128,37 1-128,-19 18-32,0 18 32,0-18 0,0 18 0,0 18 64,-18-18 96,19 18 128,-19 0 0,0 19 64,0-1-64,-19 1 64,1-19 96,18 18 32,-18 0-65,0-18 1,0 0-96,0 0 32,0-18-128,-1 0 32,19 0-96,0-36 64,-18 18-128,36-18 0,-18 0-32,19-1 32,-1 1-64,0-1 64,0 1-128,18 18-64,-18 0 128,19 18 32,-19 0 0,0 36 32,0-18 0,-18 19 32,18-19 0,-36 18 64,18 1 256,-18-1 96,0-18-128,0 0-96,0 0-32,-19 0-32,19-18-128,0-18-32,0 18-32,0-36-64,0 18-64,18-18 32,0-1-32,0 19 0,0 0 0,18 0-64,0-1-64,0 38 32,-18-19-1024,0 18-512,18-18-2271,-18 0-993,0 0 1024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1:58.345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25999 4464 3712,'0'0'1472,"0"0"-768,0-36-256,0 36 480,0 0 32,0-18 64,0 18-192,0 0-64,0 0-416,0-18-64,0 18-64,0-18-32,0 18-32,19-37-96,-19 37-64,0-18 32,0 18-32,18-18 64,-18 18 32,0 0-128,18 18-32,-18-18 32,0 18 0,0 1 32,0-1 64,0 18-32,0-18-32,0 18 96,0-36 0,-18 18 32,18-18 0,0 18 192,-18-36 192,18 18-128,0-18 32,0 0-192,0 0-64,0 0-64,0 0-96,0 0 32,0 0-32,0-1 0,0 19 64,0-18-96,18 18 0,-18 0 32,0 0 64,0 0-1152,0 18-544,0-18-2144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1:59.065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26398 4391 4224,'-18'-18'1568,"0"18"-832,18 0-32,0 0 640,0 0-224,0 0-32,0 0-320,0 0-160,0 0-352,18-18-96,0 0 32,-18 0-32,0 18 0,0 0-32,0-18 64,0 18-96,0 18-64,0 0 0,0 0-32,-18 18 64,18 1 32,-18-19-128,18 0-32,0 0-64,0-18 96,0 0 128,0 0 192,0 0-32,18-18 96,-18 0 96,0-19 32,18 1-192,-18 0-32,0 0-128,0-1-32,0 19 32,18 18 0,-18-18-65,0 18 33,-18 18-64,18 0 64,0 0 0,0 1 32,-18 17-64,18-18-64,0 0 32,0 18-32,-18 1 0,18-19 64,0 0-1311,18-18-577,-18 0-2528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1:59.774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26725 4373 5248,'18'-18'2016,"-18"18"-1088,0-19-672,0 19 576,0 0-128,0 0 32,0 0-256,0 0-64,0 19-224,0-1-64,-18 0 64,18 0-32,-18 18 0,-1 1-32,1-1 0,0 0 64,0 0 32,18-17-32,-18 17-32,18-18-96,0 0 32,0-18-128,0 18 0,0-36 32,18 18 64,0-18 32,0 0 32,0 0 0,1 0 64,-19-19 32,18-17-192,0 18 0,0 17-32,-18-17 0,19 18 128,-19 0 64,0 0 64,0 18 64,0 0-160,0 0-96,-19 36-32,1 0 32,0 1-32,0-1-32,-19 18 32,37-36-32,-18 19-352,18-19-96,-18 0-832,18-18-384,18 0-2080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00.659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26688 5044 5504,'0'0'2112,"0"0"-1152,19 0-768,-19 0 480,0-18-64,18 18 96,0 0-320,-18-18-128,18 0-160,-18 18-96,18-18 96,0 0-64,0 0 64,1-1-128,-1 1 0,-18 18 32,18-18 64,-18 18 32,18 0 96,-18 0 96,0 0 64,0 0-32,0 0 32,0 0-192,0 0-32,-18 18-64,18-18 32,-18 18 0,0 19 32,-1-19 64,1 0 32,0 18-32,0-18-32,0 1-32,18-19 0,-18 18-64,18-18 32,0-18 64,18 18 128,0-37-128,0 19-32,0 0 0,19-18 0,-19 18-160,18-1 32,-18 19 64,0 0 32,-18 0 95,0 0 97,0 19-64,0-1-64,-18 18-64,0-18-96,0 18 32,0-17 32,-19-1-32,19 0 64,0 0-128,0-18 0,18 0-192,0 0 0,0 0-1375,18-18-545,0 18-2080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4:25.271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25727 2587 6144,'-31'0'2368,"31"0"-1280,0 0-1280,0 0 384,0 0-128,0 0 32,0 32-1664,31-32-704,0 0 32,32 0 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01.531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26688 5498 4864,'0'18'1824,"0"-18"-960,0 0-384,0 18 576,0-18-320,0 0 0,19 0-384,-19 0-64,18 0-160,0-18 64,18 0 96,-18 0-160,0 0 0,1 0 64,-1 18 96,0-19 64,-18 19 96,18 0-96,-18 0 32,0 0-224,0 0-96,-18 19 32,18-19 0,-18 18-128,18-18 32,-18 18 0,-1 0 64,1-18 32,0 18 32,0 0 64,0 0 96,18-18-64,-18 18 32,18-18-96,0 0 0,0 0-96,18-18 32,0 18 0,0-18 95,18 0-95,1 0 0,-19 0 32,0 0 0,0 18-64,0-18-64,-18 18-64,0 0 32,0 0-1791,-18 0-801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02.598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26870 6460 4864,'-18'-18'1824,"18"18"-960,0-18-576,0 18 512,0-18-448,0 18-192,0-18-96,0-1 0,18 1-32,0-18-32,0 18 32,0-18 96,0 17 64,1 1 192,-1 0 96,0 18 0,0 0 32,1 0-128,-19 18-64,0-18-288,0 18 0,0 19 32,0-19 32,0 0 32,0 0 0,-19 18 64,1-17 96,0-1 224,0 0 128,-1 0-128,1 0 32,0-18-256,0 0-96,18 0 32,0 0 64,-18 0-129,18-36-31,0 18 64,18 0 32,-18-19-32,18 19-32,-18 0-192,18 18-32,0-18 160,1 0 96,-1 18-96,0 0-64,-18 18 0,0-18-32,0 18 0,0 0 0,0 0 192,-18 0 128,0 1 32,-1-1 96,1 0-160,18-18-32,-18 18 0,0-36 0,18 18 0,-18-18 64,18 0-160,0-1-96,18-17-32,-18 0-32,18 18-96,0 0 0,0-1-32,1 19 0,-19 19-1312,0-1-576,0 0-2207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03.556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26906 8074 6400,'-36'0'2464,"36"0"-1344,-18-18-896,18 18 640,0 0-384,0-18-32,0 0-192,0 0-96,0-19-64,0 19 0,0 0 64,18-18-128,-18 0-32,18 17 128,0 1 160,0 0-32,-18 18 96,18 0-192,1 0-32,-1 18-64,-18-18 32,18 18-64,-18 1 64,0-1 0,0 0 96,0-18-96,-18 18 0,0-18 32,-1 18 0,1-18 192,0 0 192,0 18-128,18-36-65,-18 18-255,0-18-32,18 18-32,-18-18 64,18 18-96,0-18-64,18 0-32,0-1 96,18 1 64,-18 18 64,19-18-32,-19 18-64,0 0 224,0 18 96,1-18 32,-19 37 32,0-19-64,0 18-32,-19-18 96,1 18 160,0 1-96,0-19 0,-19 0-256,37-18-64,-18 0 0,0 0 0,18-18-288,-18 18-128,18-18-704,0 0-320,0 18-1055,18-19-449,-18 19-1536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04.427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26870 9199 8448,'-36'-18'3168,"36"18"-1728,-19-73-1472,19 73 576,0-18-384,0 0-32,19 0 0,-19 0 0,18 0-64,0 0 32,0-1 0,18 1-128,-18 0 32,19 18 352,-1 0 224,0 0-160,1 18-64,-19 0 0,0 1-1,0-1-31,-18 18-32,0-18-256,-18 0-64,18 19 64,-36-19 96,17 0 160,-17-18 64,18 18-32,0-18 32,-18 0-192,17-18-96,1 0-128,18 0 32,0 18-32,0-19 0,0 1 64,37 0 0,-19 0-96,18 18 64,0-18 32,1 18 64,-1 0 32,-18 18 32,18-18-64,-36 18 32,0 0 0,-18 19 96,18-19 192,-36 0 64,18 0 32,-19-18 128,19 18-352,-18-18-64,18 0-288,0-18 0,0 0-32,18 0-32,0 0-160,0-1-64,18 19-1056,0-18-416,-18 0-3423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09.980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27033 10759 1792,'0'-18'768,"0"18"-384,0 0 320,0 0 1248,0-36-256,18 17-416,-18 1-320,0 18-384,18-18-96,-18 0-288,0 18-64,19 0 0,-19 0-64,18-18-64,-18 18 32,18 18 32,-18 0 160,0 0 128,0 19-128,0-19 32,-18 18 128,18-17 128,-37 17-192,19-18-32,0-18 32,-1 18 128,1-36-64,18 18 32,0-18-160,0 0-96,0 0 0,0-1-32,18 1-64,-18 0 32,19 18-64,-1-18 64,0 18-128,-18 18-64,19 0 128,-1 0 32,-18 1 0,0-1 31,0 18 1,0 0 32,-18-18 128,-1 0 96,1 0 160,0 0 128,-19-18-128,19 0 32,0 0-320,0-18-64,18 0-160,0-18-32,0 18 32,18 0 0,-18 0 0,18 0 0,0 18-96,0 0 64,1 0-1312,-19 0-544,18 18-2911,-18 0-1505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10.992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27070 12429 4736,'-18'-19'1824,"18"19"-960,0-18-512,0 18 480,0 0 32,-18 0 32,18 0-224,0 0-64,0 0-352,0-18-32,18 0 96,-18 18-128,18 0-32,-18 0 64,18 0 0,0 18-32,-18 0-32,18 19-96,0-19 32,-18 18-64,18-18 64,-18 18-64,-18-17-32,18-1 96,0-18 64,-18 0 224,0 0 128,-18 0 32,18 0 32,0-18-161,-1-1-95,19 1-160,-18 18-128,18-18-96,0 0 32,18 0 32,1 18 64,-1-18-96,0 0-64,0 18 128,18 0 32,-18-19 0,0 38-64,0-19 96,-18 18 64,-18 0 0,0 18 0,0 0 32,-18-17 32,0 17-32,18-18-32,-19 0-96,19-18 32,0-18-128,18 0-64,18 0-224,0-19-64,0 19-1407,1 0-577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11.911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27015 13680 5120,'-18'0'2016,"18"0"-1088,0 0-736,18-18 544,-18 18-320,19-18-64,-19-19-64,18 19 32,0-19-160,0 19 32,0 0 32,0-18-32,0 36 32,-18 0 160,18 18 128,-18 0-256,0 18-64,0 1-128,-18 0-64,18-1 288,-18 18 128,0-18 0,-18-18 64,18 0 96,-19-18 96,19-18-224,0 0-96,0 0-193,18 0-63,0-18-32,18 0 32,0 18-64,0-1-32,1 1 32,17 0-32,-18 18 0,18 0 0,-18 0 64,0 18 32,-18 0 96,0 19 96,0-1 64,-18 0 32,0 0-64,0-18 32,0 0-192,0-18-96,-18 0-128,36-18 32,-19 0-480,19 18-128,0-18-1311,0 0-545,19 0-1888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12.708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26979 14624 5120,'0'0'1920,"0"0"-1024,0 0-704,0 0 544,0 0-320,18 0 0,-18-18-224,18 18-128,1 0-32,-1 0-32,0 0 0,0 0 128,-18 18 64,18-18 0,-18 0-32,0 18-32,0 0 0,0-18 0,-18 18 64,18-18-32,-18 18 0,0-18 32,18-18 32,-18 18-96,18-18-32,0 0 96,18-18 32,-18 18-32,18-1 32,-18 1-128,18 18 0,0 0 32,0 0 64,0 18 32,0 19 96,0-19-160,-18 0-32,18 0 0,-18 0 0,-18 0 0,18 0 0,-18-18 0,0 0 0,-18 0 0,18 0 0,0 0-64,-18-18-64,36 18-64,-19 0-32,19 0-448,0 0-192,19-18-2720,-19 0-1792,36 18 2112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13.387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26997 15241 4096,'0'0'1568,"0"0"-832,0 0-448,0 0 448,0-36 0,0 36 32,36-37-160,1 37-32,-37-36-320,36 36-96,0-36-32,-36 72-64,37-36-64,-1 36 32,-36 1 32,0-1-32,0-36 64,0 36-64,0 0-32,0-36 96,-36 37 0,-1-37 96,1 36 32,0-36 32,36 0 64,-37-36-32,1 36 0,36 0-256,0 0-64,0 0-96,0 0 96,0 0 0,36 0 32,1 0-224,-1-37 0,-36 37-1248,36-36-544,-36 0-864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14.031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26997 15531 5248,'0'0'2016,"0"0"-1088,18 0-608,-18 0 640,19 0-512,-19 0-64,18 18-256,0-18-96,0 0 0,0 0-32,18 0 0,-36 0 64,18 0 32,0 0-32,-18 18 32,0 0 0,-18 1 224,18-1 192,-18-18-64,0 18 0,0-18 0,0 0 128,18 0-320,-18 0-128,18-18-96,0 0 32,0 18-32,18-19-32,-18 19-64,0-18 32,18 18-1248,-18 18-480,-18 1-1760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4:31.433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8260 4333 2304,'0'0'960,"0"0"-512,31-31-32,-31 31 640,0 0-576,0 0 64,0 0-352,0 0-32,0 0-96,0 31-1888,0-31 992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14.830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26798 15748 4608,'-18'0'1760,"18"0"-960,0 18-512,0-18 512,0 0-256,0 19-64,0-1-256,0 0-96,0 0-64,18 0-64,-18 0 32,0 0-32,0 1 64,0-1-32,0-18-32,0 18 288,0 0 128,-18-18-128,18 0-96,0 0-32,0-18-32,-19 18 0,19-18 64,0 0-32,0-1 0,19 1-192,-19 0 32,0 0 0,0 18 64,0 0-32,18 18 64,-18 0 0,0 0 32,0 1 64,0-1 96,0 0 0,0 0 0,-18 0-96,18 0 32,0 0-128,0-18 0,-19 0-192,19 0 0,-18 0-2080,18 0-864,-18 0-160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15.646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26108 15966 4224,'-18'0'1664,"0"0"-896,18 0-832,0 0 352,0 0-192,0 0 0,0 0-32,18 0-64,-18 0 32,18 0 96,0 0 64,0 0 288,-18 18 64,18-18-64,0 18 32,-18 0 0,0 1-32,0 17-224,-18 0-96,18-18-32,-18 0 0,0 1 128,0-19 160,0 0 64,0 0 0,18-19-96,-19 1-64,19 0-128,0-18-32,0 18-32,0 18 0,0-18-160,19-1 32,-1 19 64,0 0 32,0 0-32,0 0 32,-18 0 64,0 0 64,0 19-96,0-1-32,0 0 32,-18-18 0,0 18-64,18 0 32,-18 0-1280,18-18-512,0 0-2208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16.592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25128 16184 3456,'-36'-37'1312,"36"37"-704,0 0-160,0 0 480,0 0-384,0-36-64,0 36 0,0 0 0,0-36-256,0 36 64,0 0 64,0-36-128,36 36-64,-36 0-64,36 0 0,-36 0 64,37 36 128,-1 0 0,-36 0 64,0 1-192,0-1-32,0 0 64,-36 1 96,36 35 224,-37-72 128,1 0-128,0 0 32,36 0-256,0-36-96,-36 0-32,36-1-32,0 1-64,36 0-64,-36-1 32,36 1 32,0 36 32,-36 0 32,37 0-64,-1 0 32,-36 36 64,0 1 128,0-1-64,0 0 31,-36 1-159,36-37-64,-37 36-160,37-36 1,-36 36-1857,36-72-736,-36 36-1248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29.411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23332 16166 3072,'0'-18'1216,"0"18"-640,0-36-32,0 36 448,0 0-32,0-19 0,0 19-64,0 0 0,0 0-480,18 0-32,-18 0-32,0 0-288,18 0 0,-18 0-64,18 0 64,-18 0 32,18 19 96,-18-1-96,0 0-64,0 0 256,0 18 192,0-18-32,-18 0 0,0 0-256,0-18-64,0 0-64,0-18-64,0 0 32,18 0-32,-18-18 0,-1 18 64,19 0 96,0 0 128,-18-1-128,18 1-96,0 18 32,18 0 0,-18-18 160,19 18 96,-1 0-128,0 18 32,-18-18-96,18 0 64,-18 0-129,18 18-63,-18-18 192,0 0 160,-18 0-128,18 0-64,-18 0-96,0 19 0,18-19-832,-18 18-383,-1-18-3521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30.372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20883 16383 2816,'-18'0'1056,"18"0"-576,-19-18-64,19 18 352,0-18-32,0 18-64,0 0-160,0-18-64,0 18-192,0-18-96,0 18-64,19-18-96,-19 18 32,0-19-32,18 19 0,-18 0 64,18 0 32,0 0-128,-18 0 32,19 0 64,-19 19 32,0-19 224,0 18 128,0 0 128,0 0 96,0-18-224,-19 18-96,1 0-192,0-18-64,18 0-32,-18-18 32,-1 0-64,1 0 64,18 0-64,-18 0 64,18-1 0,0 1 32,0 0-64,18 18-64,0-18 160,-18 36 32,19-18 64,-1 18 64,0 0 128,-18 1 96,18-1-224,-36 18-32,18-18-224,-18 18-64,18-17 64,-37-19 32,19 18-1312,-18-36-608,18-1-2048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31.578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18814 16328 4736,'0'0'1824,"0"0"-960,-18-18-576,18 18 512,0 0-256,0 0-64,-18 0-256,18 0-96,0-18-64,0 18-64,18-18 32,-18 18 32,0 0 32,18-18-32,0 18-64,-18 0 32,18 18 32,-18-18-32,0 18 64,18-18-128,-18 18 0,0 0 512,0 0 224,0 19-128,-18-37 0,18 18-224,-18-18-32,18 0-192,-18 0-96,0 0 0,18-18 32,0 18-32,-18-18-32,18 18 32,0-19-32,0 19 0,18 0 64,-18 0 96,0 0 128,0 19 0,18-1 0,-18 0-32,0 1 0,0 17 64,-18-18 32,18 18-32,-18-18 31,0 18-127,0-18 32,0 0-160,0-18-64,-1 0-96,19-18 32,-18 0 32,18 0 0,0 0-96,18-18 0,-18 18 128,0 0 32,19 18 64,-19-18 0,0 18-64,0 0 32,0 18-3167,0-36-1409,0 0 544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32.909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16511 16764 2560,'-18'0'1056,"18"0"-576,0 0-64,0 0 448,0 0-64,-18 0 0,18 0-64,0-18 0,-18 18-224,18-18-32,0 0-288,0 0 0,-18 0 128,18 0-192,0 0 0,0 0-128,0-1-32,18 19 32,-18-18 64,0 18-32,18 0 64,-18 0-64,0 18 64,18-18 64,-18 19 128,0-1-128,0 0-32,18 0-64,-18 0 32,0 0-64,0 0 64,0 0 128,-18-18 128,18 18 0,-18-18 32,0 0-128,0 0 0,0-18-160,-1 0 0,1 0-32,18 0 32,-18 0-128,18-18 0,0 18 32,0-1 64,18 1-32,-18 0-32,18 18-64,1-18 32,-19 18 32,18 0 64,0 0 32,-18 18 32,18-18 192,-18 36 192,0-17-256,0 17-64,0-18-64,-18 0 0,18 0-64,-18 0-64,0 0-192,-1-18-128,1 0-2432,18-36-1024,0 18 320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33.960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14207 16928 3712,'-19'-73'1408,"19"73"-768,-18 54-320,18-35 384,0-19-128,0 0 64,0 0 64,0 0 32,0 0-384,0 0 0,0-19 64,0 19-160,0-18 0,0 0-128,0 18-32,0 0-96,18 0-32,1 0 32,-19 0 64,18 0-32,0 18 64,-18 0-64,0 1-32,18 17 160,-36-36 128,18 18 128,0-18 128,-18 18-160,0-18 32,18 0-256,-19-18-32,1 18-64,0-18 32,0 0-128,18 0 0,0-1 32,0 1 0,0 0 0,0 0 64,0 0-96,18 0 0,0 0 96,0 18 32,1-19-32,-1 38-64,0-19 32,0 0 32,0 18 256,-18 0 160,18-18-96,-36 36-64,18-18-32,-18 19 31,0-19-95,18 0-64,-18 0-64,0 0 0,-1 0-128,19-18 0,-18 0-32,18 0 0,0 0 64,0 0 64,0 0-320,0 0-63,0 0-2529,0 0-1056,18 0 224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34.958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12428 17146 3712,'0'18'1472,"0"-18"-768,-18-18-256,18 18 544,0 0-192,0 0 0,-18 0-320,18 0-64,0 0-224,0 0 0,0-18 32,0-1 160,0-17 160,0 18-288,0-18-64,0 18-128,18-1 32,0 19-64,-18 19 64,18-19-64,0 36 64,-18-18-64,19 0 64,-19 0 0,0 0 32,0 1 192,0-1 128,0 0-32,-19 0 64,1 0-128,0-18-32,0 18-288,18-36-64,-18 18 0,18-18 64,0 18 0,0-18-32,0 0-64,18 18 32,0-18 96,-18-1 32,18 19-32,0 0 32,-18 0 224,19 19 96,-19-19 0,0 18 63,0-18-63,0 18 0,0 0-160,-19 0 0,1-18-320,0 0 0,18 0 0,-18 0 32,0-18 32,18 18 64,0-18-448,0 18-224,0 0-4191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39.073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11703 17273 3456,'-36'-37'1312,"36"37"-704,0 0-640,0 0 224,36 0-128,-36 0 32,36-36-64,-36 36-32,0-36 224,37-1 160,-37 37-128,0-36-64,36 72-32,-36-36 32,0 0-96,36 37 96,-36-1 0,0-36-64,0 36-96,0-36 416,0 37 160,0-37-96,0 36 32,0-36-128,-36 0 64,36 0-128,-36 0-32,36-36-192,0 36-32,0-37-32,0 37-64,0 0-64,0 0 32,0 0 32,0 0 64,36 0-96,-36 0 0,0 0 96,0 37 96,0-37-128,0 36-32,0 0-3232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4:31.615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8260 4676 4096,'0'31'1568,"0"-31"-832,0 0-736,-32 0 320,64 0-192,-32 0-96,0 31 0,-32-31-1536,32 31 832,0 0-1536,0 32 1216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40.011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11104 17309 2816,'0'0'1120,"0"0"-576,0 36-224,0-36 384,0 0-32,0 0 64,0 37 0,0-37 32,0 0-224,0 0-64,-36 0-288,36 0-64,0 0 64,0-37-32,0 37 0,0 0-96,0-36-64,0 36 32,0-36-32,0 36 0,0 0 64,0-37-96,0 37 0,0 0 32,0 0 64,0 0 160,0 0 128,0 0 0,0 0 32,0 0-192,0 37-128,0-37-32,0 36-32,0 0 64,-36-36 32,36 37 160,-37-1 160,1-36-160,36 0 0,-36 0-128,36 0-96,0 0-96,-37-36 32,37-1 96,0 37 32,0-36-128,0 0 32,37-1 0,-37 37 0,36 0 64,-36 0 96,0 0 64,36 0 32,-36 37-64,0-1 32,0 0-128,0 1 0,0-1 32,0 0 0,0 0-2272,-36-36-928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41.040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10070 17182 3712,'0'0'1472,"0"0"-768,0 0-672,0 0 256,0 0-160,0 18-96,0-18 0,18 0 32,-18 18 256,0-18 96,0 18 64,0 1 32,0 17-256,0-17 32,0-1 64,-18 18-64,18-18 64,-19 0-64,19 0 0,0-18-160,0 0-32,-18 0-32,18-18 32,0 18 128,0-36 192,0 18-160,0 0-64,0 18-96,18-18 0,-18-1-64,0 38 64,0-19-128,19 0 0,-19 18 96,0-18 32,0 18-320,0-18-160,0 0-2912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41.805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9580 17472 3072,'0'0'1216,"0"0"-640,0-36-384,0 36 352,0 0 0,0 0 32,36 0-96,-36 0-32,0-36-192,0 36 0,0-37-160,0 37 160,0 0 128,0 0 0,0 0 32,0 0-160,0 37-96,0-1-64,-36 0 0,36 1-64,0-1-32,0 0 32,0 0-32,0 1 0,0-37 0,0 0 0,0 0 0,0 0 0,0-37 0,0 1 0,0 0 0,0 0 0,0-1 0,0 37 0,0-36 0,0 36 0,0 0 0,0 0-2272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42.512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9380 17290 3072,'0'0'1216,"0"0"-640,-36-36-480,36 36 320,0 0-128,36 0 64,-36 0-64,0 0 64,0 0 0,0 0 96,36-36-32,-36 36 0,0 0-224,0 0 96,37 0 32,-37 0 32,0 0 32,0 0-128,0 36-96,0-36 64,-37 36 0,37 0-32,0 1 32,-36-37-128,0 36 0,36 0-32,0-36-64,-36 0-64,36-36 32,0 0 32,0 36 64,0-37-96,36 1 0,-36 0 32,36 0 0,-36 36 128,36-37 160,-36 1 32,0 36 128,0 0-160,0 0-96,0 0-96,0 36-96,-36-36-608,0 37-320,36-37-2496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43.201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9163 16983 4352,'-37'0'1664,"37"0"-896,0 0-352,0 0 608,0 36-384,0-36-32,0 0-288,0 0-128,0 0-96,0-36-160,37 36 32,-1 0 32,-36-37 0,36 37 64,1-36 96,-37 36-64,0-36-64,36 36 416,-36 0 224,0 0-256,-36 0-64,36 36-96,-37 0 0,1-36-128,0 37-96,-1-37 0,37 36-32,-36 0-96,36-36 64,0 0 32,0 0 0,36 0-96,-36-36 64,37 36 32,-1-36 64,-36 36-448,36 0-160,1-37-2816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43.958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8963 16601 4608,'0'0'1760,"0"0"-960,-18 0-576,18 0 480,0 0-64,0 0 0,0 0-192,0 0-32,0 0-256,0 0 128,0 0 32,18-18-32,-18 18 64,18 0-128,-18 0-64,19-18-64,-1 18-96,0 0 32,0 0 32,0-18-32,0 0-32,0 0 32,0 18 32,0-18-800,-18-1-384,18 19-2048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44.928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8945 16147 2944,'0'-18'1120,"0"18"-576,18 0 0,-18 0 448,0 0 192,0 0 128,18-18-224,-18 18-96,0 0-544,19 0 0,-19-18 0,18 18-224,0 0-128,0 0-64,0 0 32,0-18-32,0 18 64,19-18-1824,-19 0-832,0-1-384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52.863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8854 15222 3456,'0'0'1312,"0"0"-704,-18-18-704,18 18 256,18 0-64,-18 0 32,0-18 128,0 0 96,18 0 64,-18 0 96,0 0-96,0 0 0,18-1-224,-18 1-64,18 18 64,-18 0-96,19 0-64,-1 0 0,-18 18-32,18-18 64,-18 19 32,0-1 160,0 0 96,0-18 64,0 36 96,0-36-32,0 18 128,-18 0-64,18-18 32,-18 18-448,-1-18-128,1 18 160,0-18 128,0 0-64,18-18-64,-18 0 128,18-18 64,0 18-64,0-18 64,0-1-128,0 19-64,18-18-64,0 17 0,-18 1-64,36 0-32,-36 0 32,37 18 32,-19 0-32,0 0 64,0 18 0,0 0 32,0 19-64,-18-1-64,19-18 96,-19 19 64,-19-19 223,19 0 65,-18 0-32,0 0 0,0 0-160,-18-18 0,18 0-160,-1 0 0,1 0-32,0-18-64,0 0-256,0 0-96,18 0 480,0 0 192,18 0-224,0-1 0,-18 1-160,36 0 0,-36 18 64,37 0 64,-37 0 32,36 18 96,-36 0-96,18 1 0,-18 17-32,0-18 32,-18 0-832,0 0-320,0 0-1503,0-36-609,-1 18-864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54.097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8727 13480 4352,'-18'-18'1664,"18"18"-896,0-18-480,0 18 512,0 0-96,0 0-32,-18-18-96,18 0-32,0 0-288,0 0 192,0-1 160,0 1-256,0 0-96,0 0-160,0 0 0,18 0 0,-18 0 32,18-1-64,1 1-64,-1 18 32,-18 0-32,18 0 0,0 0 64,0 0-32,-18 18-32,18 1 224,-18-19 160,0 18-128,-18 0 0,0 0 0,18 0 64,-18 0 32,0 0 32,0 1-192,-1-19-64,1 0-64,0 0-64,18 0 32,-18-19 32,18 19-96,0-36 0,0 18 96,0 0 96,18-18 0,-18-1 0,18 1-32,0 18-1,1-18-63,-1 36 32,0-37-64,0 37 64,0 0-64,0 0-32,0 0 32,0 37 32,-18-19-32,0 18-32,18-18 32,-36 18 32,18 1-32,-18-1 64,0-18 128,0 18 128,0-17-64,0-1 0,0 0-160,0-36-96,-1 18-96,1-18 32,0 18-32,18-19 0,0 1 128,0-18 32,0 18-32,18 0-64,0 0 32,19-1 32,-19 1-32,0 36-32,0-18 96,0 19 0,0-19 32,-18 18 0,0 0-1824,-18 0-863,18-18-2209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55.294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8655 11594 5376,'-36'0'2016,"36"0"-1088,0-36-672,0 36 512,0 0-320,0-18-96,0-1-288,0 1-32,0 0-32,0 0 64,18 0 32,-18 0-32,18 18-64,-18-18-64,0-1 32,19 19 32,-1 0 0,-18 0 64,18 0 32,-18 19-32,18-1-64,-18 0 384,-18 0 128,18 18 96,0-18 32,-18 1-160,18-1 32,-18-18-160,-1 0-32,19 0-192,-18-18-96,18-1 0,-18 1-32,18 0 0,0 0 0,0 0-96,0 0 64,0-19 32,0 37 0,18-18-96,-18 18 64,18-18 96,1 36 96,-19-18-128,18 18-32,0-18 64,-18 19 96,0-1 64,0 0 96,0 0-32,0 0 64,-18 0 0,18 0 95,-18 1-159,-1-19-96,19 0-96,-18-19-96,0 19 32,18-18-32,0 0-96,0 0 64,0 0 32,0 0 0,18 0-96,0-1 64,1 19 32,17-18 0,-18 18 0,0 0 64,0 0 384,-18 18 256,0 1-352,-18-1-192,18 18-96,-18-18-64,0 0-1344,-18 0-543,17-18-2913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4:42.264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24901 14321 9856,'-62'-94'3680,"62"94"-1984,0 0-2336,31 31 480,0-31-1760,32 0-576,-32 32-896,31-32-384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56.915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8474 9780 4352,'-18'-18'1664,"18"18"-896,-18-19-192,18 19 640,0-18-128,-18 0 96,18 0-544,-19 0-128,19 0-320,-18 0-192,18-1-32,-18-17 32,36 36 0,-18-36 0,18 36 0,-18-18 0,19 0 0,-1 18 0,-18 0 0,18 0 0,0 18 64,0 0-32,0 0-32,-18 0 32,0 18-32,0 1 256,0-1 224,0 0-96,-18 1 32,0-19 32,0 0 32,0-18-128,0 0-32,-1 0-64,1-36 64,18 17 127,-18-35 33,18 18-128,18-1 32,-18 1-224,18 0-32,-18 18-128,37 0-32,-37-1 32,36 1 0,-36 0 64,18 36 32,0-18-32,0 18 32,-18 1 0,18 35 32,-18-36-64,0 37-64,-18-19 32,0 0 32,18 0 96,-36 1 64,18-19-96,0 0-32,0 0-96,18-18-96,-19 0-32,19-18 96,0 18 0,19-36 32,-1-1 0,0 1 0,0 18-96,0-18 64,0 18 96,0 18 32,0 0 32,-18 18 0,0 0-64,0 18-64,-18-18-1184,0 19-480,18-19-3327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57.901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8328 8674 4480,'-18'0'1664,"18"0"-896,-18 0-416,18 0 576,0 0-128,0-19 96,-18 1-160,0 18-64,18-37-352,0 19 0,-18-18 96,18 36-96,0-36 0,0 18-288,18-18 0,0 18-32,0 0 0,0-1 0,0 1 64,0 0-32,19 18 64,-19 0-64,0 0-32,0 18 32,0 19 32,-18-1-32,18 0 64,-18-18 64,0 18 64,-18 0 256,0 1 64,0-1 0,0 1 0,-18-19-33,-1-18 1,19 0-192,0 0-128,-18 0-192,36-18 0,-18 18 64,18-37 32,-19 1-32,19-1-64,0 1-64,19 18-32,-1 0 64,18 0 0,-18 0 96,0 0 32,0 0-128,1 18 32,17-18 64,-36 36 32,18-18 32,0 36 0,-18-18-64,-18 0 32,18 18 0,-18 0 32,-18-18 64,17 19 96,1 0-64,-18-37-64,18 18-64,0-18-96,18-18 32,-18-1-32,18 1-96,0-19 0,18 1 64,-18 18 0,18 0-64,0 18 64,-18 0-320,0 18-160,18 0-896,-18 18-351,0 1-1889,0-19-1792,0 1 1952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58.637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8256 7656 6144,'-37'0'2272,"37"0"-1216,-36 0-608,36 18 640,0-36-416,0 0-64,-18 18-224,18-18 0,0 0-224,0 18 32,0-36 128,0 18-256,18-19-32,-18 19-96,36-19 0,-17 1 64,-1 18 0,18 0 0,0 0 64,-18 18-32,1 0 64,17 18-64,-36 0 64,18 0 224,0 18 96,-18 1-64,-18 0 32,18-1 128,-18 0 127,-18 0-127,17 0-32,1 0-160,0-36-32,0 19-256,0-19 0,0 0-96,18-37 0,0 19 0,0 0-64,0 0 96,18 0 64,0-18 0,0 18-32,0 0 32,0 18 32,1 0-32,-1 0-32,0 0 96,-18 18 64,18 0 64,-18 18 96,-18 0-160,0 0-32,0 1-64,-1-19-64,1 19-1120,0-19-448,0 0-3423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2:59.486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8165 6804 6656,'0'-18'2464,"0"18"-1344,0 0-736,0 0 608,0 18-96,0 0 32,18-18-320,-18 0-32,0 0-352,0 0-64,18 0 32,0 0-96,1 0-64,-1 0-96,18 0 32,-18 0 96,0 0 32,0 0-32,1-18-64,17 18 288,-36 0 192,18-18 127,0 18 33,-18 0-288,0 0-64,0 0-160,0 0-32,0 0-96,-18 0-32,18 0-128,-18 0-32,18 0-1120,-18 0-479,18-18-2753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3:00.085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8146 6387 4992,'-18'-19'1824,"18"19"-960,0 0-160,0 0 736,0 0-160,0 0-32,0 0-352,0 0-160,18 0-416,-18 0 288,0 0 224,19 0-160,-19 0-1,18 0-191,0 0 32,0 0-224,18 0-96,-18-18-96,19 18-96,-19 0 32,18 0-32,-18-18 64,0 18 96,19 0-64,-37 0-64,18 0 0,0 0-32,-18 0-640,18 0-288,-18-18-1791,0 18-769,18 0-544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3:00.682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8146 5952 6272,'-18'0'2368,"18"0"-1280,0 0-416,0 0 800,18 18-64,-18-18 32,0 0-288,0 0-161,0 0-543,19 18-128,-1-18 0,-18 0-128,36 18-32,-18-18-64,0 18 0,19-18-64,-1 18-32,-18-18 32,18 0-32,-18 0 64,19 0 32,-19 0-32,0-18-64,-18 18-1728,18 0-767,0-18-2209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5:27.980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9116 15444 5760,'-16'0'2176,"1"0"-1152,-1-16-704,16 16 832,-15-15-448,-1-1-128,16-15-160,-16 15-224,32-15-64,-16 16 0,0-17-64,16 17 32,-1-1-64,1 1-32,-1 15 32,1 0-32,0 0 0,-1 15 0,0 1 64,-15-1 96,0 17 128,0-1 64,0-16 256,-15 16 64,-16 1-64,0-17 32,0 16 63,-1-15 33,2-16-256,-2 0-64,1 0-96,0-16-32,15 1-256,0-16 0,16-1 32,0 1 32,16 0-32,0 0-64,-16 0-64,16 0 32,14 15 32,2-15 0,-16 15 64,14 16 32,-14 0-32,15 0-64,-15 16 32,-1 15 32,1-15-32,0 15-32,-16-16 32,-16 17 32,16-1 320,-16-16 128,-15 1 32,16 15 64,-17-31-128,-14 16 32,14-16-160,-14-16-32,14 0-128,2-15 32,14 0-192,0 16-32,16-17 0,0 1 0,0 16-160,32-16 32,-17-1 64,16 32 96,1-15-64,-2-1 0,18 16 32,-18 0 0,-14 16 0,15-1 64,-15 17-32,-1-1-32,-15 0 96,0 0 64,0 0-64,-15 0 0,-1-15 32,-15 15 64,0 0 192,0-15 64,-16-1-96,16-15 32,-16 0-96,16 0 0,15 0-160,-15-15-32,31-1-96,-15-15-96,15 0 64,0 15 64,15-15-64,16 0 0,-15 0 32,15 0 0,16 15-96,-16 1 64,0 15 32,16-16 0,-16 32 0,-15-16 0,-1 15 0,16 1 64,-31-16-32,0 31-32,0 0 96,0-15 0,-15 15-32,-16 0-64,15-16 96,-30 17 0,14-17-32,-14 1-64,-2-16 160,18 0 128,-18 0-160,33-16 0,-16 1-64,15-1 32,1 0-128,15-15-64,0 0-32,15 0 96,1 0-64,0 0 32,14 15 64,2 1 64,-1-1-96,-16 16-64,17 16 64,-16-1 0,14 1 32,-14-1 64,0 1-32,-16 15-32,16 0 32,-16-15 32,-16 15-32,16-16-32,-16 1 96,-15 0 64,16-1 0,-33-15 0,18 0-32,-2 0 64,1-31-160,0 15-32,15 1-64,1-16 0,-1 0 0,16-1 0,0 1 0,16 16 0,15-16 64,0-1 0,0 1-96,1 16 64,14-1 32,-14 16 0,14 0-160,-14 0 32,-2 16 128,2-1 64,-17 1-96,1-1 32,-1 32 64,-15-16 32,0 0-32,-15 1-64,-1-1 96,-15 15 0,0-14-128,0-1 32,-16 0 64,16-15 32,-1-16-32,2 0-64,-2 0-64,16-16-32,1 0 64,15 1 0,0-1 32,0-15 0,15-16-96,1 16 64,0 0 32,0 0 0,14 0 0,-14 15 0,16-15-96,-17 31 64,16-16 32,1 32 0,-2 0-96,-14-1 0,15 16 64,-15 0 64,-1 1 0,1-17-32,0 16 32,-16-15 32,0 15-32,-16-15 64,0-1 0,-15 1 32,16-1 0,-32-15 64,16 0-96,-16-15 0,0-1-96,16 1-32,16-1-32,-17-15 0,32 15 0,0-15 0,16 0 0,0 0-64,14 0 96,2 15 0,-1-15-64,16 15 64,-16 1-32,0-1 0,0 16 64,0 16 0,-15-1 0,0 1 64,-16 31-32,-16-16-32,0 0 32,1 0 32,-1 16-32,-15-16-32,-15 16-192,14-16-32,1-15-1184,0-1-480,-1-15-1952,2-31-799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5:20.550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236 191 4608,'0'0'1760,"0"0"-960,-20 0-576,20 0 480,0 0 64,-20 20 96,20-20-192,0 0-64,0 0-352,0 0-32,0-20 0,0 20-96,0 0-96,0-20-96,0 0 32,0 20 32,20 0 0,-20 0 0,20 0 64,-20 20 32,0 0 32,0 0-64,20 19-64,-20-19 32,0 20 32,-20-20-96,20 0 0,0 19 224,0-19 128,-20 0 96,0 0 160,20 0 32,-19-20 32,-1 19 0,0-19 0,1 0-1,-1-19 65,0 19-320,20 0-128,-20-20-32,20 0 0,0 0-96,0 0-96,0 0 0,20-19 32,20 19-32,-21-20-32,21 20-64,-21 0 32,21 1 32,0-1 0,-20 20 0,0 0 64,0 0-32,0 20 64,-20 19 0,0-19 32,0 20-64,0-20-64,-20 19 32,0-19 32,0 0-32,0 0 64,-20 0 224,20-20 96,0 0-128,1-20-96,-1 20-96,20-20-96,0-20 96,0 21 0,0-21-32,0 0 32,20 20-128,-1-19-64,1 19 64,0 0 64,0 0 0,0 20-32,0 0 32,0 20-32,0 0 0,-20-20 64,20 39-32,-20-19 64,0 0-64,-20 0 64,20 0-64,-20 0 64,-20 0 64,20-1 128,0-19 0,0-19 0,0 19-256,1-20 0,19 20-96,0-20 0,0 20 64,0 0 64,0 0-96,19 0-64,-19 0-1632,20-20-704,-20 0-3263</inkml:trace>
  <inkml:trace contextRef="#ctx0" brushRef="#br0" timeOffset="9244">141 390 6272,'-32'-16'2368,"32"0"-1280,-15 1-704,15 15 608,0-15-320,-16-1 32,16 16-224,0-16-32,0-15-256,0 16-64,0-1 64,0-15-96,0 15-64,16 1 64,-1-17 64,-15 17-64,32 0-64,-17-1 0,1 16-32,15-16-96,-16 16 64,17 0 32,-1 16 0,-16 0 64,1-1 32,0 0-128,-1 17 32,1-17 64,-16 16 96,0-15 64,0 15 96,-16 0 32,1 1 32,-1-2-64,0 2 31,-15-32 161,0 16 128,15-16-192,-15-16-96,0 0-64,0 0 32,0-14-96,15 14 32,-15-16 192,31 2 96,-16 14-256,1-31-160,15 16-96,15 0-128,-15 0 0,16-1 64,15 2 0,-15 14 32,15 0 0,0 16-96,0 0 64,0 0 32,1 16 0,-17-16 0,16 31 0,1-16 0,-17 17 64,1-1-32,-1-16-32,-15 17 32,16-17 32,-32 1-32,16-1 64,-15-15-64,-1 16 64,1 0 0,-1-16 32,-15 0 64,0 0 96,-1 0-128,1-16-96,0 0-32,16 1-32,-17-1 0,32 1 0,0-17-96,0 17 64,16 0 32,0-1 0,15-16-96,0 17 0,0 0 64,16 15 64,0-16-64,-16 16 0,0 16 32,-16-16 64,17 15-32,-17 16 64,-15 1-64,0-17-32,-15 16 32,-1 0 32,-15 0-32,0 1 64,-16 14-64,0-14 64,-15-2 224,31-14 160,-16 0-160,16 0-96,0-16-128,15 0-96,-15 0 32,31-16-32,-16 0-96,16 0 64,0-14-32,0-2 0,16 16 64,-16-14 0,15-2 0,1 17 0,-16-16-96,16 31 64,-16-16-32,15 0 0,-15 16-864,16-15-320,-16 15-1664,0 0-607,15-15-1473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5:23.064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218 218 2816,'0'0'1120,"-15"-16"-576,15 16 0,0 0 448,-16 16 32,16-16 32,0 0 32,0 0 128,-15 0-672,15 0 128,0-16 0,-16 16-96,16 0 0,16-15-192,-16 15-64,15-16-192,-15 16-96,16 0-96,-1 0-32,1 0 64,0 0 64,-16 16 0,15-16 64,-15 15-64,0 1-32,0 15 32,-15-15 32,15 15-32,-16-16-32,0 1 32,1 0-32,-1-1 64,1-15 32,-1 0 96,0 0 32,1-15 32,-1-1 0,1 16-128,15-16-32,0 1-32,0-1-64,0 1 32,15-1-128,1 1 64,-1 15 32,1-16 0,0 0 64,-1 16 32,1 0-128,-1 0 32,-15 0 0,16 0 0,-16 16 64,-16 0 32,16-16 32,-15 15 0,-1 1 127,-15-1 161,15-15-96,1 0 64,-1 0-160,-15 0 32,16-15-96,-1-1 64,0 1-192,16-1-32,0-15 0,0 15 0,16-31 0,0 32 0,-16-16 0,31 0 0,-16 15-96,16 0 0,-15 16 64,15 0 0,-15 0 32,-1 0 0,1 32 64,-16-17 32,0 16-32,0 0-64,-16 1 32,1-17 32,-1 16-32,-15-15-32,15 0 96,-15-1 0,16 1 224,-16-16 128,-1 0-160,17 0-32,-1-16-64,16 1-32,0-17-192,16 1-32,-1 0-64,1 0 96,0 0 64,-1 15-64,16-15-64,-15 31 64,15-16 0,-15 16 32,-1 16 0,1 0 0,-16 15 0,0-16 0,-16 16 64,16 1-32,-15-1 64,-1 0-64,0-15-32,1-1 32,-16 1 32,15-1 256,1-15 160,-1 0-160,0-15-32,16-1-96,-15 1-32,15-1-96,0-15 32,15 15-128,-15-31 0,16 32-32,0-16-64,15 15 96,-16 16 0,16-15 32,-15 30 0,0 1-96,-1-1 64,-15 1 96,0-1 96,0 1-64,-15 15-64,-1-15-352,-15-1-192,15 1-1664,1-16-639,-1 0-2433</inkml:trace>
  <inkml:trace contextRef="#ctx0" brushRef="#br0" timeOffset="9182">359 250 3456,'-15'-16'1408,"15"16"-768,0-16 96,0 16 576,0 0-64,-16-15 0,16-1-224,0 16 0,-16-15-576,0-1 32,16-15 32,0 15-256,0-15-64,0 16-128,16-1-64,-16 1 32,16-1-32,0 0 0,14 16 0,2 0-96,-17 0 64,16 0-32,-15 16 0,0 0 128,-16-1 32,0 16-32,0 0 32,0 1-64,-16-1 64,-15-16-128,15 16 0,-15 1 96,0-17 32,-16 1 320,16-1 96,0-15-32,15-15 32,-15 15-225,16-16-31,-1 1-128,16-1-32,-16-15-32,32 0-64,-16 0 224,16-1 160,-1 1-128,0 16-64,17-1-96,-16 1 0,-1-1-128,16 0-64,1 16 128,-17 16 32,16-16-96,-15 16 32,-1-1 0,1 16 0,-16-15 64,0 15 32,0-15-32,-16 15 32,1-16-128,-1 16 0,-15-15 96,0 15 96,-1-15-128,2-1-32,-2-15 64,1 16 32,0-16 160,15-16 96,-15 16-192,31-31-96,0 0-32,0 0-32,15 0 0,1 0 0,16-1 0,-2 1 0,2 16 0,-1-1 0,-16 1 0,17 15 0,-1 0 0,0 0 0,0 0 64,-15 15-32,-1 1 64,1 15-64,0-16 64,-16 1-128,0 15 0,0 0 96,-16-15 32,0 15-32,1-15 32,-1-1-64,-15 1-32,0-1 96,0 1 0,-1-16 160,17 0 96,-16 0-64,-1-16 0,17 1-160,0-1-32,-1 1-32,0-1 32,16 0-128,0 1-64,0-16 64,16 0 0,0 15-64,14-15 64,2 15 32,-1-15 0,-16 31 0,17-15 0,-1 15 0,-16 0 64,17 0-32,-17 15-32,1 1-64,-1 15 32,-15 0 32,16-15 64,-16 15-32,-16 0-32,16 0 32,-15-15-32,-1 15 64,1 0 32,-17-15-32,2-1-64,-2 1 32,1-1 32,0-15-32,-1 0 64,2 0 128,-2 0 128,16-15-128,1-1-64,0-15-64,-1 15-96,0-15 32,16 0-32,-15 15 0,15-15 0,0 0-96,15 0 64,1 15-32,0-15 0,-1 16 0,32 15-64,-16-16 96,16 16 64,-1 0 0,-14 0-32,-1 0 32,16 16 32,-16-1-96,-16 16 0,1 1 32,0-1 0,-16 0 0,0-16 0,0 17 0,-16-1 64,0 0-32,-15 0-32,16 0 32,-32 0-32,16 1 0,-16-1 64,16-16 32,-1-15 96,2 0-160,-2 0-96,16 0 32,1-15 64,0-1 0,-1 1 64,0-1-128,16-15-64,0 0 64,0 0 0,16-1 32,0 1 0,-1 0 0,16 0 0,1 0-96,-2 0 64,18 15 32,-18 0 0,2 16-96,-1 0 0,0 16 64,-15 0 0,-1 15 32,16 0 0,-31-16 0,16 17 64,-16-1-32,-16-16 64,1 17-64,-1-1 64,1-16-64,-17 1 64,2 15-224,-2-31-32,1 16-1504,16-32-640,-1 16-2687,0-31-2145,16-16 2848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5:25.196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109 140 4608,'0'31'1760,"-15"-31"-960,-1 0-512,16 0 448,0 0 64,-16-15 64,1 15-192,15-16-64,0 16-352,0-15 32,0-17 64,0 17 0,0-1 32,15 16-128,-15-15 0,16-1-224,-16 0-32,16 16 0,-1 0 64,-15 0-32,16 0-32,-16 16 96,15-16 0,-15 16-32,0-1 32,0 1-64,0 15-32,-15-15 224,15-1 96,-31 16 32,15-15 96,16-1-32,-16 1 64,1 0-65,15-16 65,-16 0-192,16-16-96,-15 0-96,30 1-96,-15-16 32,16 15 32,-16-15 32,15 15 32,1 1-64,0-1-64,-1 1 32,1 15-32,-1-16 0,1 16 64,-16 0-32,16 16 64,-16-16-64,0 31 64,0-16-64,0 1 64,0 0 0,-16 15 32,0-16 192,1 1 128,-1-1-32,-15 1 0,15-16-96,1 0 32,-1 0-192,16 0-32,-15-16-64,15 1 32,0-1-64,15-15 64,-15 16-64,16-1-32,-16 0 32,31 16-32,-31-15 0,31 15 0,-15 0 0,-1 31 0,1-15 0,0-1 0,-16 16 0,15 0 0,-15 1 64,0-1 32,-15 0 32,15 0 0,-16-15-64,0-1-64,16 1 224,-31-1 160,31-15 0,-31 0 32,15-15-160,1-1-96,15-15-64,-16 16-96,16-17-64,0 1-32,0 16 64,16-17 0,-1 17 32,17-16 64,-17 15-32,16 1-32,-15-1-64,0 16-32,-1 16-32,-15-1 96,16 1 0,-16-1 96,0 1-32,-16-1 64,1 32 0,15-31 32,-16-1-64,0 1 32,1 0 128,-16-1 192,15-15-32,0 0 32,-15 0-224,16-15-64,-1 15-128,16-16-32,0 0 32,0-15 0,16 31-96,-1-15 64,1-1-32,15 0 0,0 1 0,-15 15-64,15 0 160,0 15 32,-15 1-96,-1 0 32,-15-1 0,0 1 64,0-1-32,0 1 64,-15 0-64,-1-1-32,1 1-416,-1-1-128,0 1-1408,-15-16-576,16 0-3679</inkml:trace>
  <inkml:trace contextRef="#ctx0" brushRef="#br0" timeOffset="9187">140 328 4736,'0'-16'1760,"0"16"-960,-15 0-160,15 0 672,0 0-64,0 0-32,-15-16-320,15 1-96,0 15-448,-16-31-128,16 15-32,0-15-96,0 0 0,0 0-32,0 15-64,16-15 32,-16 15-32,15-15 0,0 16 0,17-1 0,-16 0 0,14 16 0,2 0 64,-16 0 32,14 0 32,-14 16-160,0 0 32,-1 15 0,1-16 64,-16 16 32,0 1 32,0-1 128,-16 0 96,16 0-64,-15-15 64,-1-1-1,0 16 97,1-15-96,0 0 32,-1-1 192,-16-15 96,17 0 96,0 16 64,-17-16-384,16 0-96,-14-16-160,-2 1 32,1-1-128,16 0 0,-1 1-32,16-16 32,0 15-64,16-15-32,-1 0-64,-15 0 32,31 15 32,-15 0 64,15-15-32,0 16-32,1 15-64,-2-16 32,-14 16 32,16 16 64,-17-16-32,16 15 64,-31 16-64,16 1 64,-1-1-64,-15 0-32,0 16 32,-15-32 32,15 16 32,-16-15 32,-15 15-64,0-15-64,15-1 160,0 1 32,1-16 128,0-16 128,-17 1-192,16-1-64,1 1-192,15-17 0,-15 17 0,15-16 0,0 0 0,0-1 0,15 17 0,0-16 0,17 15-160,-16-15 32,30 15 128,-14 16 64,-2-15 0,17 15 32,-16 0-128,1 15 0,-2 1 32,-14-16 0,0 15 0,-16 17 64,16-1 32,-32-16 32,16 17-64,-32-1-64,17 0 32,0 0 32,-1-15-32,-15-1-32,15 1 32,1-1 32,-17-15 160,17 16 192,-16-16-160,15-16 0,0 1-64,-14-1 32,14 1-128,16-17-64,-16 17 0,16-1-32,-16-15-96,16 16 64,16-17-32,-16 17 0,16-1 64,15 1 0,0-1-96,1 0 64,-2 16 32,17-15 64,-16 15-96,1 0 0,-2 0 32,2 0 0,-16 0 0,-1 15 0,0 1 0,-15 0 0,0 15 0,0-16 0,-15 17 0,15-17 0,-15 1 0,-1 15 64,-16 0-32,2-15-32,-2 15 32,1-16-32,16 1-96,-1 0 64,0-16 96,1 0 96,0 0-128,-1 0-32,16-16 0,0-15 0,0 15 0,0-15 0,16 0 0,-1 0 64,16 15-96,-15 1 0,15-1 32,-16 0 0,17 16-96,-17 0 0,0 16 128,1 0 32,0-1-96,-16 16 32,0 0 0,-16 1 64,0-1-32,-14 0-32,-2 0 32,-14 0 32,14 0-96,-14 1 0,14-17 32,17 1 64,-16-1-320,15-15-64,0 0-1536,1-15-672,0-16-2879,-17-16-2465,16 0 2976</inkml:trace>
  <inkml:trace contextRef="#ctx0" brushRef="#br0" timeOffset="9831">422 483 4992,'0'0'1824,"0"0"-960,0 0-384,0 0 640,0 0 32,0 0 0,0 0-128,0 0-64,0 0-544,0 0-96,-31 0-96,-1 31-96,1-31-32,0 32-32,0-32-64,0 0-64,0 0 32,-1 0-1664,1-94-3104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4:42.532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26102 14228 7552,'-62'-63'2816,"62"32"-1536,-32 31-1568,32 0 448,0 0-224,0 0-64,0 31-896,32-31-384,-32 32-384,0-32-128,0 31 0,0-31 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7:12.891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9116 15443 5760,'-16'0'2176,"1"0"-1152,-1-15-704,16 15 832,-15-16-448,-1 1-128,16-17-160,-16 17-224,32-16-64,-16 15 0,0-15-64,16 15 32,-1 1-64,1-1-32,-1 16 32,1 0-32,0 0 0,-1 16 0,0-1 64,-15 1 96,0 15 128,0 0 64,0-15 256,-15 15 64,-16 0-64,0-15 32,0 15 63,-1-16 33,2-15-256,-2 0-64,1 0-96,0-15-32,15-1-256,0-15 0,16 0 32,0 0 32,16 0-32,0 0-64,-16-1-64,16 1 32,14 16 32,2-17 0,-16 17 64,14 15 32,-14 0-32,15 0-64,-15 15 32,-1 17 32,1-17-32,0 16-32,-16-15 32,-16 15 32,16 0 320,-16-15 128,-15-1 32,16 17 64,-17-32-128,-14 15 32,14-15-160,-14-15-32,14-1-128,2-15 32,14 0-192,0 15-32,16-15 0,0 0 0,0 15-160,32-15 32,-17 0 64,16 31 96,1-16-64,-2 1 0,18 15 32,-18 0 0,-14 15 0,15 1 64,-15 15-32,-1 0-32,-15 0 96,0 1 64,0-1-64,-15 0 0,-1-16 32,-15 17 64,0-1 192,0-16 64,-16 1-96,16-16 32,-16 0-96,16 0 0,15 0-160,-15-16-32,31 1-96,-15-16-96,15-1 64,0 17 64,15-16-64,16 0 0,-15-1 32,15 1 0,16 16-96,-16-1 64,0 16 32,16-16 0,-16 32 0,-15-16 0,-1 16 0,16-1 64,-31-15-32,0 31-32,0 1 96,0-17 0,-15 16-32,-16 0-64,15-15 96,-30 15 0,14-15-32,-14-1-64,-2-15 160,18 0 128,-18 0-160,33-15 0,-16-1-64,15 1 32,1-1-128,15-15-64,0 0-32,15 0 96,1-1-64,0 1 32,14 16 64,2-1 64,-1 0-96,-16 16-64,17 16 64,-16 0 0,14-1 32,-14 1 64,0-1-32,-16 17-32,16-1 32,-16-16 32,-16 16-32,16-15-32,-16 0 96,-15-1 64,16 1 0,-33-16 0,18 0-32,-2 0 64,1-31-160,0 15-32,15 0-64,1-15 0,-1 0 0,16 0 0,0 0 0,16 15 0,15-15 64,0 0 0,0 0-96,1 15 64,14 1 32,-14 15 0,14 0-160,-14 0 32,-2 15 128,2 1 64,-17-1-96,1 1 32,-1 31 64,-15-16 32,0 0-32,-15 0-64,-1 0 96,-15 16 0,0-16-128,0 0 32,-16 0 64,16-15 32,-1-16-32,2 0-64,-2 0-64,16-16-32,1 1 64,15-1 0,0 1 32,0-16 0,15-16-96,1 16 64,0 0 32,0-1 0,14 1 0,-14 16 0,16-17-96,-17 32 64,16-15 32,1 30 0,-2 1-96,-14 0 0,15 15 64,-15 0 64,-1 0 0,1-15-32,0 15 32,-16-16 32,0 17-32,-16-17 64,0 1 0,-15-1 32,16 1 0,-32-16 64,16 0-96,-16-16 0,0 1-96,16-1-32,16 1-32,-17-17 0,32 17 0,0-16 0,16 0 0,0-1-64,14 1 96,2 16 0,-1-17-64,16 17 64,-16-1-32,0 1 0,0 15 64,0 15 0,-15 1 0,0-1 64,-16 32-32,-16-16-32,0 1 32,1-1 32,-1 15-32,-15-14-32,-15 14-192,14-15-32,1-15-1184,0 0-480,-1-16-1952,2-32-799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7:12.892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236 191 4608,'0'0'1760,"0"0"-960,-20 0-576,20 0 480,0 0 64,-20 20 96,20-20-192,0 0-64,0 0-352,0 0-32,0-20 0,0 20-96,0 0-96,0-20-96,0 0 32,0 20 32,20 0 0,-20 0 0,20 0 64,-20 20 32,0 0 32,0 0-64,20 19-64,-20-19 32,0 20 32,-20-20-96,20 0 0,0 19 224,0-19 128,-20 0 96,0 0 160,20 0 32,-19-20 32,-1 19 0,0-19 0,1 0-1,-1-19 65,0 19-320,20 0-128,-20-20-32,20 0 0,0 0-96,0 0-96,0 0 0,20-19 32,20 19-32,-21-20-32,21 20-64,-21 0 32,21 1 32,0-1 0,-20 20 0,0 0 64,0 0-32,0 20 64,-20 19 0,0-19 32,0 20-64,0-20-64,-20 19 32,0-19 32,0 0-32,0 0 64,-20 0 224,20-20 96,0 0-128,1-20-96,-1 20-96,20-20-96,0-20 96,0 21 0,0-21-32,0 0 32,20 20-128,-1-19-64,1 19 64,0 0 64,0 0 0,0 20-32,0 0 32,0 20-32,0 0 0,-20-20 64,20 39-32,-20-19 64,0 0-64,-20 0 64,20 0-64,-20 0 64,-20 0 64,20-1 128,0-19 0,0-19 0,0 19-256,1-20 0,19 20-96,0-20 0,0 20 64,0 0 64,0 0-96,19 0-64,-19 0-1632,20-20-704,-20 0-3263</inkml:trace>
  <inkml:trace contextRef="#ctx0" brushRef="#br0" timeOffset="1">141 390 6272,'-32'-16'2368,"32"0"-1280,-15 1-704,15 15 608,0-16-320,-16 1 32,16 15-224,0-16-32,0-15-256,0 15-64,0 1 64,0-16-96,0 15-64,16 0 64,-1-15 64,-15 16-64,32-1-64,-17 0 0,1 16-32,15-15-96,-16 15 64,17 0 32,-1 15 0,-16 1 64,1 0 32,0-1-128,-1 16 32,1-15 64,-16 15 96,0-15 64,0 15 96,-16 0 32,1 0 32,-1 0-64,0 1 31,-15-32 161,0 15 128,15-15-192,-15-15-96,0-1-64,0 0 32,0-15-96,15 16 32,-15-17 192,31 1 96,-16 16-256,1-32-160,15 16-96,15 0-128,-15-1 0,16 1 64,15 0 0,-15 16 32,15-1 0,0 16-96,0 0 64,0 0 32,1 16 0,-17-16 0,16 31 0,1-16 0,-17 16 64,1 1-32,-1-17-32,-15 16 32,16-15 32,-32 0-32,16-1 64,-15-15-64,-1 16 64,1-1 0,-1-15 32,-15 0 64,0 0 96,-1 0-128,1-15-96,0-1-32,16 1-32,-17-1 0,32 0 0,0-15-96,0 16 64,16-1 32,0 0 0,15-15-96,0 16 0,0-1 64,16 16 64,0-15-64,-16 15 0,0 15 32,-16-15 64,17 16-32,-17 15 64,-15 0-64,0-15-32,-15 15 32,-1 0 32,-15 0-32,0 0 64,-16 16-64,0-16 64,-15 0 224,31-15 160,-16 0-160,16-1-96,0-15-128,15 0-96,-15 0 32,31-15-32,-16-1-96,16 0 64,0-15-32,0 0 0,16 15 64,-16-15 0,15 0 0,1 16 0,-16-17-96,16 32 64,-16-15-32,15-1 0,-15 16-864,16-15-320,-16 15-1664,0 0-607,15-16-1473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7:12.894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218 218 2816,'0'0'1120,"-15"-16"-576,15 16 0,0 0 448,-16 16 32,16-16 32,0 0 32,0 0 128,-15 0-672,15 0 128,0-16 0,-16 16-96,16 0 0,16-15-192,-16 15-64,15-16-192,-15 16-96,16 0-96,-1 0-32,1 0 64,0 0 64,-16 16 0,16-16 64,-16 15-64,0 1-32,0 15 32,-16-15 32,16 15-32,-16-16-32,0 1 32,1 0-32,-1-1 64,1-15 32,-1 0 96,0 0 32,1-15 32,-1-1 0,1 16-128,15-16-32,0 1-32,0-1-64,0 1 32,15-1-128,1 1 64,-1 15 32,1-16 0,0 0 64,-1 16 32,1 0-128,-1 0 32,-15 0 0,16 0 0,-16 16 64,-16 0 32,16-16 32,-15 15 0,-1 1 127,-15-1 161,15-15-96,1 0 64,-1 0-160,-15 0 32,16-15-96,-1-1 64,0 1-192,16-1-32,0-15 0,0 15 0,16-31 0,0 32 0,-16-16 0,31 0 0,-16 15-96,16 0 0,-15 16 64,15 0 0,-15 0 32,-1 0 0,1 32 64,-16-17 32,0 16-32,0 0-64,-16 1 32,1-17 32,-1 16-32,-15-15-32,15 0 96,-15-1 0,16 1 224,-16-16 128,-1 0-160,17 0-32,-1-16-64,16 1-32,0-17-192,16 1-32,-1 0-64,1 0 96,0 0 64,-1 15-64,16-15-64,-15 31 64,15-16 0,-15 16 32,-1 16 0,1 0 0,-16 15 0,0-16 0,-16 16 64,16 1-32,-15-1 64,-1 0-64,0-15-32,1-1 32,-16 1 32,15-1 256,1-15 160,-1 0-160,0-15-32,16-1-96,-15 1-32,15-1-96,0-15 32,15 15-128,-15-31 0,16 32-32,0-16-64,15 15 96,-16 16 0,16-15 32,-15 30 0,0 1-96,-1-1 64,-15 1 96,0-1 96,0 1-64,-15 15-64,-1-15-352,-15-1-192,15 1-1664,1-16-639,-1 0-2433</inkml:trace>
  <inkml:trace contextRef="#ctx0" brushRef="#br0" timeOffset="1">359 250 3456,'-16'-16'1408,"16"16"-768,0-16 96,0 16 576,0 0-64,-16-15 0,16-1-224,0 16 0,-15-15-576,-1-1 32,16-15 32,0 15-256,0-15-64,0 16-128,16-1-64,-16 1 32,15-1-32,1 0 0,15 16 0,0 0-96,-15 0 64,15 0-32,-15 16 0,-1 0 128,-15-1 32,0 16-32,0 0 32,0 1-64,-15-1 64,-16-16-128,15 16 0,-15 1 96,0-17 32,-16 1 320,16-1 96,0-15-32,15-15 32,-15 15-225,15-16-31,1 1-128,15-1-32,-16-15-32,32 0-64,-16 0 224,15-1 160,1 1-128,-1 16-64,17-1-96,-17 1 0,1-1-128,15 0-64,0 16 128,-15 16 32,15-16-96,-16 16 32,1-1 0,0 16 0,-16-15 64,0 15 32,0-15-32,-16 15 32,0-16-128,1 16 0,-16-15 96,-1 15 96,1-15-128,0-1-32,0-15 64,0 16 32,0-16 160,15-16 96,-15 16-192,31-31-96,0 0-32,0 0-32,15 0 0,1 0 0,15-1 0,0 1 0,1 16 0,-1-1 0,-16 1 0,16 15 0,1 0 0,-1 0 0,0 0 64,-15 15-32,-1 1 64,1 15-64,-1-16 64,-15 1-128,0 15 0,0 0 96,-15-15 32,-1 15-32,1-15 32,-1-1-64,-15 1-32,0-1 96,-1 1 0,1-16 160,16 0 96,-16 0-64,-1-16 0,17 1-160,-1-1-32,1 1-32,-1-1 32,16 0-128,0 1-64,0-16 64,16 0 0,-1 15-64,16-15 64,1 15 32,-1-15 0,-16 31 0,16-15 0,1 15 0,-17 0 64,16 0-32,-15 15-32,0 1-64,-1 15 32,-15 0 32,16-15 64,-16 15-32,-16 0-32,16 0 32,-15-15-32,-1 15 64,0 0 32,-15-15-32,0-1-64,0 1 32,0-1 32,0-15-32,-1 0 64,1 0 128,0 0 128,15-15-128,1-1-64,-1-15-64,1 15-96,-1-15 32,16 0-32,-15 15 0,15-15 0,0 0-96,15 0 64,1 15-32,-1-15 0,1 16 0,31 15-64,-16-16 96,16 16 64,-1 0 0,-15 0-32,1 0 32,14 16 32,-14-1-96,-17 16 0,1 1 32,-1-1 0,-15 0 0,0-16 0,0 17 0,-15-1 64,-1 0-32,-15 0-32,15 0 32,-30 0-32,14 1 0,-14-1 64,15-16 32,-1-15 96,1 0-160,0 0-96,15 0 32,1-15 64,-1-1 0,1 1 64,-1-1-128,16-15-64,0 0 64,0 0 0,16-1 32,-1 1 0,1 0 0,15 0 0,0 0-96,0 0 64,16 15 32,-16 0 0,0 16-96,1 0 0,-1 16 64,-16 0 0,1 15 32,15 0 0,-31-16 0,16 17 64,-16-1-32,-16-16 64,1 17-64,-1-1 64,0-16-64,-15 1 64,0 15-224,0-31-32,0 16-1504,15-32-640,1 16-2687,-1-31-2145,16-16 2848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07:12.896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109 140 4608,'0'31'1760,"-15"-31"-960,-1 0-512,16 0 448,0 0 64,-16-15 64,1 15-192,15-16-64,0 16-352,0-15 32,0-17 64,0 17 0,0-1 32,15 16-128,-15-15 0,16-1-224,-16 0-32,16 16 0,-1 0 64,-15 0-32,16 0-32,-16 16 96,16-16 0,-16 16-32,0-1 32,0 1-64,0 15-32,-16-15 224,16-1 96,-31 16 32,15-15 96,16-1-32,-16 1 64,1 0-65,15-16 65,-16 0-192,16-16-96,-15 0-96,30 1-96,-15-16 32,16 15 32,-16-15 32,15 15 32,1 1-64,0-1-64,-1 1 32,1 15-32,0-16 0,-1 16 64,-15 0-32,16 16 64,-16-16-64,0 31 64,0-16-64,0 1 64,0 0 0,-16 15 32,1-16 192,-1 1 128,0-1-32,-15 1 0,15-16-96,1 0 32,-1 0-192,16 0-32,-15-16-64,15 1 32,0-1-64,15-15 64,-15 16-64,16-1-32,-16 0 32,31 16-32,-31-15 0,31 15 0,-15 0 0,0 31 0,-1-15 0,1-1 0,-16 16 0,16 0 0,-16 1 64,0-1 32,-16 0 32,16 0 0,-16-15-64,1-1-64,15 1 224,-32-1 160,32-15 0,-31 0 32,15-15-160,1-1-96,15-15-64,-16 16-96,16-17-64,0 1-32,0 16 64,16-17 0,-1 17 32,17-16 64,-17 15-32,17 1-32,-17-1-64,1 16-32,0 16-32,-16-1 96,15 1 0,-15-1 96,0 1-32,-15-1 64,-1 32 0,16-31 32,-16-1-64,1 1 32,-1 0 128,-15-1 192,15-15-32,0 0 32,-15 0-224,16-15-64,-1 15-128,16-16-32,0 0 32,0-15 0,16 31-96,-1-15 64,1-1-32,15 0 0,0 1 0,-15 15-64,15 0 160,1 15 32,-17 1-96,1 0 32,-16-1 0,0 1 64,0-1-32,0 1 64,-16 0-64,1-1-32,-1 1-416,0-1-128,1 1-1408,-17-16-576,17 0-3679</inkml:trace>
  <inkml:trace contextRef="#ctx0" brushRef="#br0" timeOffset="1">141 328 4736,'0'-16'1760,"0"16"-960,-16 0-160,16 0 672,0 0-64,0 0-32,-15-16-320,15 1-96,0 15-448,-16-31-128,16 15-32,0-15-96,0 0 0,0 0-32,0 15-64,16-15 32,-16 15-32,15-15 0,1 16 0,15-1 0,-15 0 0,15 16 0,0 0 64,-15 0 32,15 0 32,-15 16-160,-1 0 32,1 15 0,0-16 64,-16 16 32,0 1 32,0-1 128,-16 0 96,16 0-64,-16-15 64,1-1-1,-1 16 97,1-15-96,-1 0 32,0-1 192,-15-15 96,15 0 96,1 16 64,-17-16-384,17 0-96,-16-16-160,0 1 32,-1-1-128,17 0 0,-1 1-32,16-16 32,0 15-64,16-15-32,-1 0-64,-15 0 32,32 15 32,-17 0 64,16-15-32,0 16-32,1 15-64,-1-16 32,-16 16 32,17 16 64,-16-16-32,15 15 64,-31 16-64,15 1 64,1-1-64,-16 0-32,0 16 32,-16-32 32,16 16 32,-15-15 32,-16 15-64,-1-15-64,16-1 160,1 1 32,-1-16 128,1-16 128,-17 1-192,17-1-64,-1 1-192,16-17 0,-15 17 0,15-16 0,0 0 0,0-1 0,15 17 0,1-16 0,15 15-160,-15-15 32,30 15 128,-14 16 64,-1-15 0,16 15 32,-16 0-128,0 15 0,0 1 32,-15-16 0,0 15 0,-16 17 64,15-1 32,-30-16 32,15 17-64,-32-1-64,17 0 32,-1 0 32,1-15-32,-16-1-32,15 1 32,0-1 32,-15-15 160,16 16 192,-17-16-160,16-16 0,1 1-64,-16-1 32,15 1-128,16-17-64,-16 17 0,16-1-32,-15-15-96,15 16 64,15-17-32,-15 17 0,16-1 64,15 1 0,0-1-96,1 0 64,-1 16 32,16-15 64,-16 15-96,0 0 0,0 0 32,1 0 0,-17 0 0,1 15 0,-1 1 0,-15 0 0,0 15 0,0-16 0,-15 17 0,15-17 0,-16 1 0,1 15 64,-17 0-32,1-15-32,0 15 32,0-16-32,15 1-96,1 0 64,-1-16 96,1 0 96,-1 0-128,0 0-32,16-16 0,0-15 0,0 15 0,0-15 0,16 0 0,0 0 64,15 15-96,-16 1 0,17-1 32,-17 0 0,16 16-96,-15 0 0,-1 16 128,1 0 32,0-1-96,-16 16 32,0 0 0,-16 1 64,0-1-32,-15 0-32,0 0 32,-16 0 32,16 0-96,-16 1 0,16-17 32,15 1 64,-15-1-320,15-15-64,1 0-1536,-1-15-672,1-16-2879,-16-16-2465,15 0 2976</inkml:trace>
  <inkml:trace contextRef="#ctx0" brushRef="#br0" timeOffset="2">423 483 4992,'0'0'1824,"0"0"-960,0 0-384,0 0 640,0 0 32,0 0 0,0 0-128,0 0-64,0 0-544,0 0-96,-31 0-96,-1 31-96,1-31-32,0 32-32,0-32-64,-1 0-64,1 0 32,-1 0-1664,1-94-3104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10:29.702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21084 10160 2560,'-31'0'1056,"16"0"-576,-1 0-512,16 0 288,-16 16-512,16-16-160,-16 0-128,16 0-96,-15 16 736,15-16 288,-15 0 320,15 0 224,0-16-448,0 16-96,0-16-256,15 1-32,0 0-192,1-17 0,16 16 32,-2 1 96,-14 0 64,15-1 96,0 16-160,-15-16-96,15 16 384,-16 16 160,1 0 32,-16-1 96,-16 0-192,1 1-96,0 16-160,-17-17 32,-14 16 0,14 0 352,-30-15 128,16-1-96,-2-15 64,2 0-224,-1 0 0,16-15-192,0 15-64,0-16 0,31 1-32,-16 15-64,16-16 32,0 0-128,16 1-64,-1 0-32,1-1 96,-1 16-64,17 0 32,-17 0 0,0 16 0,1-16 128,0 15 96,-16 0-128,16 17-32,-32-17 64,16 16 96,-16-15 128,16 15 64,-16-16-32,1 1 32,0 0 0,-1-16 96,0 0-96,16-16 32,-15 0-224,15-14-96,15-2-32,-15 17-32,16-1 0,0-15 0,-1 15-96,16-14 64,-15 14-32,15 0-64,-16 0 160,17 16 32,-1 16-96,-16-16-32,1 16 32,-16 0 64,0-1 0,0 0 64,-16 1-64,1 0 64,0-1 128,-1 1 127,-16-16 1,2 0 96,-2 0-96,16-16-32,1 1-192,-16-1-96,31-15-96,0 0 32,0 15-32,16-15 0,-1 0 64,16-1 0,-15 17-96,30 0 0,-14-1-32,-1 16 96,16 0-64,-16 16 32,-16-1 64,17 0 0,-17 17 64,-15-16 32,0 14-32,0-14 32,-15 0-64,-1 15 64,-15-16 0,16-15 96,-17 16 32,1-16 96,16 0-160,-17 0-32,16 0-128,16-16-32,0 1-32,0 0 0,16-17-96,0 16 32,15 1 64,0 15 32,16-15-64,-16 15 64,0 0 32,0 15 64,-15 0-32,0 1-32,-16 0 32,0 0 32,-16-1-32,0 0 64,-15 17 128,0-17 192,0-15-96,0 16 0,-1-16-192,2 0-96,14 0-96,-16 0-32,32-16-32,-15 16 0,15 0-64,15 0-32,1 0-96,0 0 32,15 0 160,0 16 128,-15-1-32,0 1 0,-1-16 32,0 16 64,-15-1 160,-15 0 128,0 1-64,-1 0 64,-16 0-256,2-16-64,-2 15 96,1-15 64,16 0-160,-17 0-64,16 0-160,1 0 32,15 0-768,-15 0-256,30 0-383,-15 15-161,31 1-1600,-15 16-1760,-32-32 1632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10:31.475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21177 16565 4992,'-31'0'1920,"16"-15"-1024,-1 15-704,16 0 480,0-16-416,-16 1-64,16-1-128,0 0 32,0-15-64,0 0-32,0 15 32,16-15 96,0-15 160,-1 14-32,1 17 32,15-16-160,-16 15-96,17 0 0,-17 16 32,16 0-32,-15 0 64,0 16 0,15 0 96,-16-1 32,1 1 96,-16-1-96,0 17 32,0 14-96,0-15 0,-16 1 32,1-17 32,-1 16 256,1-15 64,-17-16 96,1 16 0,0-16-288,15-16-128,-15-15-64,16 15-32,-1 1-160,1-17 32,15 17 0,0-16 0,0 0-96,15 15 0,1 0 64,15-15 64,-16 16-64,17 15-64,-1-16 64,0 16 0,0 0 32,-15 16 0,15-1 64,-16 1 32,-15-1-32,16 1-64,-16 15 96,-16 0 0,1 0 96,-1 1 32,1-1 31,-16-16 1,-1 1-64,1 0 32,0-16-64,15 0 0,1-16-96,-1 0 32,1-15-128,15 0 0,0 0 32,15-16 64,16 16-192,-15-16 32,15 32 32,0-17 96,-15 17-64,15 15-64,-15-16 64,15 32 0,0-1 32,-15 1 0,-1 15 0,-15-15 64,0 31 32,0-16 96,-15 0-32,-1 0 64,0-15 64,-15-1 64,0 1-32,-16-1-32,16-30-96,0-1 32,15 1-192,-15-17-32,16 17 0,15-1 64,-16-15-192,32 16 32,-16-1 32,31 0 32,-16 1-128,17 15 32,-1 0 64,0 15 32,0 1 96,0 0 32,-15-1-32,-1 1 32,1 15-64,-16-16-32,0 17 512,0-32 0,-31 15 96,15-15-256,-15-15-64,0 15-160,0-16-96,15 16 0,-15 0-32,31 0-160,-16-16 32,16 16 0,16 0-32,15 0 128,-15 0 0,15-15-64,0 15 0,0-16 64,-15 16 0,-1 0 96,1 16 32,0-16-128,-16 31 96,0 0 96,-16 0 0,0-15 0,1 15 32,-1-15 32,1-1-96,-16 1-96,-1-1-576,17-15-192,-1 0-1824,1 0-799,-1 0-1665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10:33.085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26538 16160 4608,'-16'0'1760,"0"0"-960,1 16-800,15-16 416,0 0-288,0 0 0,-16 0-64,1 0 32,15 0-64,-16 0 192,16-16 160,-16 1 0,16-1 96,-15-15-192,15 15-32,0-15-192,0 0-64,15 15 0,-15 1 64,16-1-32,-16 1-32,16 15-64,-1-16 32,1 16 96,-1 0 32,1 0 32,0 16 64,14-1-96,-30 1-64,16-1 64,-16 1 0,0 15 96,-16 0 32,1-15 32,-16 15 64,0 0 128,0 0 32,-1-15 96,-14-1 96,-1 1-64,16-16 0,-1-16-256,2 1-64,-2-1-96,32-15-32,-16 0-192,1 15 32,15-15-64,15 0 0,1 0 64,0 15 0,0 1-96,14-1 64,2 1 32,-1-1 0,16 16 0,-16-16 64,0 16-96,0 16 0,0-16 32,1 16 64,-32-1-32,15 1 64,-15 15 0,0 0 32,-15-15 63,15 15 97,-32-16 64,17 1 32,-16-16-64,15 0 32,-15 0 0,16 0 32,-17-16-192,16 1-64,1-16-64,15 15 32,0-15-128,0 15-64,0-15-32,15 16 96,1-17-64,0 17-32,0 15 96,14-16 0,-14 16 32,0 16 0,15-16 0,-16 31 0,1-15-96,0 15 64,-16 0 96,15-16 32,-15 1 96,0 15 32,-15-15 96,15-16 32,-16 15-32,-15-15-32,15 16-160,-15-16-32,15-16-32,-14 16 32,14-15-64,0-1-32,-15 16-64,31-15 32,-15-1-128,15 16 32,0-16 0,15 1-32,0 15 32,17-16 0,-16 16 96,14 0 0,-14 0 32,15 16 64,-15-1-32,-1 1-32,1 0 32,0-1 32,-16 1 32,-16-1 96,16 1-32,-16 0 0,1-1 32,-1-15 32,1 0-32,-1 0-32,0-15-192,1 15-32,0-16-192,15 16 0,-16-16-640,16 16-224,-16 0-768,16 16-319,-16 0-2497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1:10:34.858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25899 9786 2176,'-15'0'864,"15"-30"-448,0 14-64,0 0 384,0 0 256,0 16 96,0-15-224,0 0-64,-16-1-384,1 16-96,15-16-192,-16 0-160,0 16 0,16-15-32,0 15 0,16-15 0,0-1 0,-1 16 64,16-16 64,1 1-96,-1 15 0,0 0 32,-16 15 64,17 1-32,-17 0-32,1-1 160,-16 0 32,0 17 192,0-16 96,0 14-64,-16 2 64,1-16-64,-17 14 64,17-30-64,-16 0 0,15 0-160,-15 0-96,0-15-64,15 0 0,1-1-288,-1 0-96,0 0 352,16-14 160,0 14-160,16 0-64,0 0-128,-1 1 96,16 0 64,1 15 64,-1 0-128,0 0 32,0 15-64,-15-15-64,15 15 160,-16 17 32,1-16 0,-16 14-64,0 18 96,0-18 64,-16 18 64,1-18 32,-16 2 64,-1-17 32,1 1 192,0-1 32,0-15-160,0 0-1,0 0-255,15-15-32,0-1-64,1-15 32,-1 0-128,32 0 0,-1-1 32,1 2 0,15-33-96,0 32 64,1-1-32,14 2 0,-15-2 64,16 17 0,-16-1-96,1 16 64,-17 0-32,1 0 1,-1 16 63,1 15 63,-16-15-31,-16 14 64,1 2-64,-1 14-32,1-14 96,-17-1 0,17 0 96,-16-15 32,-1 15 256,1-31 64,16 15-192,-16-30-64,-1 0-160,17-1-96,-1-16 0,1 2-32,15-2-96,0 1 0,15 16-32,1-1 96,15-16-64,0 32-32,0-15 96,16 15 0,0 0-128,-32 15 32,32-15 128,-31 16 128,15 16-96,-31-17-32,15 32 64,-15-16 32,-15 0-32,-16 1 32,15-2-64,-31 2 64,16-1 64,0-16 64,0-15 32,0 0 64,0 0-96,15-15-64,-15-1-64,31 1 0,0-17-128,0 2 0,0-2-32,15 1-64,1 0 96,15-1 0,-15 17-64,15 0 0,0 15 64,-15-16 0,15 32-64,-16-16 64,-15 15 32,16-15 0,-16 31 64,-16 1 32,1-17-32,-1 0-64,-15 17 32,0-16 32,0 14-96,-16-14 0,16 0-1024,-16-1-416,0 1-3711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1:23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9108 5625 5760,'0'0'2176,"0"0"-1152,-18 0-704,18 0 544,0 0-416,0 0-96,-18 18-288,18-18-128,18 0 32,-18 18-512,18-18-96,-18 18-2208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1:25.504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181 36 4864,'-36'0'1824,"36"0"-960,0 0-672,0 0 544,0 0-448,0 0-64,0 0-224,0 0-32,0 0 32,36 37-96,-36-37 0,0 0-2208,0 0-1120,0 0 1632</inkml:trace>
  <inkml:trace contextRef="#ctx0" brushRef="#br0" timeOffset="946">90 54 4608,'-36'0'1760,"36"0"-960,0 0-320,0 0 576,0 0-160,0 0 0,0-36-128,0 36-96,0 0-352,0 0 64,0 0 128,0 0-256,0 0-64,0 0-128,0 0-64,36 0 32,-36 0-32,0 0 0,37 0 0,-1 0 0,-36 0 0,36 0-96,-36 0 64,37 0 32,-37 0 64,36 0-32,-36 0 64,0 0 64,0 36 64,0-36-32,-36 37 32,36-37-128,-37 36 0,1-36-32,36 0 32,-36 0-64,-1 0 64,37 0-128,-36 0 0,36-36 32,-36 36 0,36 0 0,0 0 0,0-37 0,0 37 0,36 0-3040</inkml:trace>
  <inkml:trace contextRef="#ctx0" brushRef="#br0" timeOffset="11258">36 36 1792,'-36'0'704,"36"0"-384,0 0-96,0 0 288,0 0-192,0 0-96,18 0 64,-18 0 64,18-18-128,0 18-64,18 0-64,-18-18 0,19 18 288,-19 0 224,0 0-128,1 0 0,-19 18-160,0 0 32,0 19-192,-19-19 32,1 18 32,0-36 32,-19 18 64,19 0-96,0-36 32,0 18-224,0-18-32,18 18-64,-18-36 0,18 18 64,0 0 0,0 18 0,18-19 64,0 19-32,-18 0 64,18 0 64,0 0 64,-18 0 96,0 19 128,0-1-64,0 0 96,0 0-192,-18 0-96,0 0-192,0-18 0,18 0 0,-18 0 64,0-18-96,18 0 0,0 0-2784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4T02:21:39.728"/>
    </inkml:context>
    <inkml:brush xml:id="br0">
      <inkml:brushProperty name="width" value="0.175" units="cm"/>
      <inkml:brushProperty name="height" value="0.175" units="cm"/>
      <inkml:brushProperty name="color" value="#E71224"/>
    </inkml:brush>
  </inkml:definitions>
  <inkml:trace contextRef="#ctx0" brushRef="#br0">16075 5334 3200,'0'-18'1216,"0"18"-640,0 0-192,18 0 416,-18-18-64,0 0 0,19 0-192,-19-18-64,18 0-288,0 17-128,18-17 32,-18-1-64,0 1-32,18 18 32,-18 0 32,19 18-32,-19 0 64,0 18-64,-18 0 64,19 18 0,-19 1 96,0-1 192,-19 1 64,19-19-160,-36 18-32,18 0 64,-19-18 128,19-18-192,-18 18-64,18-18-96,0 0 0,0-18-128,18 0 0,0 0 32,18 0 0,0 0 0,18-18 0,-18 18 0,18-1 64,-17 1-32,17 18 64,-18 0-64,1 18 64,-19 1 128,0-1 192,0 0-96,-19 0 0,19 0-128,-36 0 32,18 0 64,-1-18 64,-17 0-256,18-18-32,0 0-128,18 0 0,0-18 64,0-1 64,18 1-96,0 18 0,0-1 96,19 19 32,-19 0 32,18 37 0,-17-19 0,-1 19 0,0-19 64,-18 18 32,0-18-32,0 0-33,0 0-95,-18-18-64,0 18-831,-1-36-321,1 0-3168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65953-C93C-4EA9-B14B-06AE7416A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F493EA-B2FC-4C06-B1C5-561B9EB63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270D3A-B6CE-4B8A-954F-9A3AA9DD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06D855-C850-4BDC-BA1C-B8ED4CE7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CCE7E7-C8C7-4AE5-8379-8F92E523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29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1FDA8-293A-4272-9732-F1DEE751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662F6D-7976-4C64-9CE8-60F279AB5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E9AA3-3D02-474F-9C90-3B9BA049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74FEC9-3AC4-4194-B260-92C63FB5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4C9FF5-5D9A-40F9-BC85-18938D16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74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6F9A09-314A-46EF-B1D1-248A32B2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AF3132-8490-44E4-8C85-2065EA864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D03B87-1A71-4851-AF6D-D6D7948A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ED66E1-2177-4C74-AF37-28EAC1AE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53254C-344C-430E-B659-0E8EDE93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5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6BB40-7C7B-44F1-8CEF-3C94D569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E23F2-A8A9-432A-83EA-613C968D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FD016B-5117-4392-8D06-F5E13B74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3E86A-1284-4758-92C9-DDB58811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6518E8-F23D-4115-A0CB-73A5FAC3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1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79470-9B7F-4F36-BD7C-6C5D737E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A32CC6-DD9A-4D87-B9AB-DD86E41A3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CAF43-6FDF-447C-8C89-7EC36BD5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DAFC89-5DAC-47EF-B695-9152D5E0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FA86A-1211-4B46-9715-121B2859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82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0C24A-FDF0-4237-9B43-5D4F8B2C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AEB4B8-2C29-4BCB-9D68-8C0746B1F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00DE53-B384-45AB-9284-AE7508EA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F01679-4CFC-402E-AA2D-AA21E6F2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2FF7C3-D962-457F-8E1B-647A121D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F335F3-FDEB-4F25-8645-A872EFF8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00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7245F-ED00-4070-A53E-2BE1A57C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8B2B41-1617-49F1-986F-AFA59DEA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3FBDA7-CC23-418E-82F2-305AF837A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0541EE-538C-43AB-9A52-D42797315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CFA4BF-7401-4FD1-8A45-4BD5379E8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8ABAB0-2B72-4029-B8F6-9501F74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877AA4-0A91-45B0-AF0C-82FC6065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4A7AD1-C1B5-4114-9C24-72063745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4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A4E5E3-9D8D-4DAA-A670-D6CC4C79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A50D4A-9E67-4D6E-9E1C-9ECEE0A2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D021A3-44B8-4056-9372-39452D6E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2BB4E0-13F9-483F-B94F-2C19D3E7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79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18E3BF-A404-42EA-B0C8-B557FA6E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C15A52-28DE-47ED-9FEF-1518B9E3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8E900B-2CB6-436E-BEF0-F6428CBE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4C2FE-F9B8-4F48-B6D0-78FF3842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275B1-9F43-4C9C-BC2B-A73611B0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0DBB4C-AF8C-49EB-B39B-F55976661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33F263-E8FD-4D66-A04A-890F241A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FD63E9-CE83-4E98-970C-C2F0CB7F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5D2C53-5057-4E20-AE31-D8EF71DA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93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7B0E6-9DC4-4559-A769-A7903B9A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0927E2-FA40-4A6C-8BE3-D32E60281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D638AA-150C-4DB5-956D-D368BEBD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B6ACCA-E140-47DE-A664-A43CA879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951415-E452-41CF-8712-D22DC757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7C22E9-CE26-471B-8F27-C6DD7B64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76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CE072-50A4-4BC1-B29D-9BEAA24A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0604A0-7651-4F2E-BEBE-C4D0F914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B7B4B0-28D3-46C6-9EA3-0AFA33F3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654A1-0B86-4C10-9ECA-ED34A42CAE83}" type="datetimeFigureOut">
              <a:rPr lang="zh-TW" altLang="en-US" smtClean="0"/>
              <a:t>2017/7/24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C8919D-3768-4135-B2A8-FB94AB8A5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2E3ABB-ECAE-4136-8F6A-2E860A83A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2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31" Type="http://schemas.openxmlformats.org/officeDocument/2006/relationships/image" Target="../media/image57.png"/><Relationship Id="rId252" Type="http://schemas.openxmlformats.org/officeDocument/2006/relationships/customXml" Target="../ink/ink54.xml"/><Relationship Id="rId159" Type="http://schemas.openxmlformats.org/officeDocument/2006/relationships/image" Target="../media/image18.png"/><Relationship Id="rId175" Type="http://schemas.openxmlformats.org/officeDocument/2006/relationships/image" Target="../media/image26.png"/><Relationship Id="rId170" Type="http://schemas.openxmlformats.org/officeDocument/2006/relationships/customXml" Target="../ink/ink13.xml"/><Relationship Id="rId191" Type="http://schemas.openxmlformats.org/officeDocument/2006/relationships/image" Target="../media/image35.png"/><Relationship Id="rId196" Type="http://schemas.openxmlformats.org/officeDocument/2006/relationships/customXml" Target="../ink/ink26.xml"/><Relationship Id="rId200" Type="http://schemas.openxmlformats.org/officeDocument/2006/relationships/customXml" Target="../ink/ink28.xml"/><Relationship Id="rId205" Type="http://schemas.openxmlformats.org/officeDocument/2006/relationships/image" Target="../media/image42.png"/><Relationship Id="rId226" Type="http://schemas.openxmlformats.org/officeDocument/2006/relationships/customXml" Target="../ink/ink41.xml"/><Relationship Id="rId247" Type="http://schemas.openxmlformats.org/officeDocument/2006/relationships/image" Target="../media/image65.png"/><Relationship Id="rId2" Type="http://schemas.openxmlformats.org/officeDocument/2006/relationships/image" Target="../media/image17.jpg"/><Relationship Id="rId221" Type="http://schemas.openxmlformats.org/officeDocument/2006/relationships/image" Target="../media/image52.png"/><Relationship Id="rId242" Type="http://schemas.openxmlformats.org/officeDocument/2006/relationships/customXml" Target="../ink/ink49.xml"/><Relationship Id="rId250" Type="http://schemas.openxmlformats.org/officeDocument/2006/relationships/customXml" Target="../ink/ink53.xml"/><Relationship Id="rId255" Type="http://schemas.openxmlformats.org/officeDocument/2006/relationships/image" Target="../media/image69.png"/><Relationship Id="rId157" Type="http://schemas.openxmlformats.org/officeDocument/2006/relationships/image" Target="../media/image92.png"/><Relationship Id="rId178" Type="http://schemas.openxmlformats.org/officeDocument/2006/relationships/customXml" Target="../ink/ink17.xml"/><Relationship Id="rId5" Type="http://schemas.openxmlformats.org/officeDocument/2006/relationships/customXml" Target="../ink/ink2.xml"/><Relationship Id="rId160" Type="http://schemas.openxmlformats.org/officeDocument/2006/relationships/customXml" Target="../ink/ink8.xml"/><Relationship Id="rId165" Type="http://schemas.openxmlformats.org/officeDocument/2006/relationships/image" Target="../media/image21.png"/><Relationship Id="rId173" Type="http://schemas.openxmlformats.org/officeDocument/2006/relationships/image" Target="../media/image25.png"/><Relationship Id="rId181" Type="http://schemas.openxmlformats.org/officeDocument/2006/relationships/image" Target="../media/image30.png"/><Relationship Id="rId186" Type="http://schemas.openxmlformats.org/officeDocument/2006/relationships/customXml" Target="../ink/ink21.xml"/><Relationship Id="rId194" Type="http://schemas.openxmlformats.org/officeDocument/2006/relationships/customXml" Target="../ink/ink25.xml"/><Relationship Id="rId199" Type="http://schemas.openxmlformats.org/officeDocument/2006/relationships/image" Target="../media/image39.png"/><Relationship Id="rId203" Type="http://schemas.openxmlformats.org/officeDocument/2006/relationships/image" Target="../media/image41.png"/><Relationship Id="rId208" Type="http://schemas.openxmlformats.org/officeDocument/2006/relationships/customXml" Target="../ink/ink32.xml"/><Relationship Id="rId216" Type="http://schemas.openxmlformats.org/officeDocument/2006/relationships/customXml" Target="../ink/ink36.xml"/><Relationship Id="rId229" Type="http://schemas.openxmlformats.org/officeDocument/2006/relationships/image" Target="../media/image56.png"/><Relationship Id="rId237" Type="http://schemas.openxmlformats.org/officeDocument/2006/relationships/image" Target="../media/image60.png"/><Relationship Id="rId211" Type="http://schemas.openxmlformats.org/officeDocument/2006/relationships/image" Target="../media/image45.png"/><Relationship Id="rId224" Type="http://schemas.openxmlformats.org/officeDocument/2006/relationships/customXml" Target="../ink/ink40.xml"/><Relationship Id="rId232" Type="http://schemas.openxmlformats.org/officeDocument/2006/relationships/customXml" Target="../ink/ink44.xml"/><Relationship Id="rId240" Type="http://schemas.openxmlformats.org/officeDocument/2006/relationships/customXml" Target="../ink/ink48.xml"/><Relationship Id="rId245" Type="http://schemas.openxmlformats.org/officeDocument/2006/relationships/image" Target="../media/image64.png"/><Relationship Id="rId253" Type="http://schemas.openxmlformats.org/officeDocument/2006/relationships/image" Target="../media/image68.png"/><Relationship Id="rId27" Type="http://schemas.openxmlformats.org/officeDocument/2006/relationships/customXml" Target="../ink/ink3.xml"/><Relationship Id="rId69" Type="http://schemas.openxmlformats.org/officeDocument/2006/relationships/image" Target="../media/image49.png"/><Relationship Id="rId168" Type="http://schemas.openxmlformats.org/officeDocument/2006/relationships/customXml" Target="../ink/ink12.xml"/><Relationship Id="rId72" Type="http://schemas.openxmlformats.org/officeDocument/2006/relationships/customXml" Target="../ink/ink5.xml"/><Relationship Id="rId155" Type="http://schemas.openxmlformats.org/officeDocument/2006/relationships/image" Target="../media/image91.png"/><Relationship Id="rId163" Type="http://schemas.openxmlformats.org/officeDocument/2006/relationships/image" Target="../media/image20.png"/><Relationship Id="rId171" Type="http://schemas.openxmlformats.org/officeDocument/2006/relationships/image" Target="../media/image24.png"/><Relationship Id="rId176" Type="http://schemas.openxmlformats.org/officeDocument/2006/relationships/customXml" Target="../ink/ink16.xml"/><Relationship Id="rId184" Type="http://schemas.openxmlformats.org/officeDocument/2006/relationships/customXml" Target="../ink/ink20.xml"/><Relationship Id="rId189" Type="http://schemas.openxmlformats.org/officeDocument/2006/relationships/image" Target="../media/image34.png"/><Relationship Id="rId192" Type="http://schemas.openxmlformats.org/officeDocument/2006/relationships/customXml" Target="../ink/ink24.xml"/><Relationship Id="rId197" Type="http://schemas.openxmlformats.org/officeDocument/2006/relationships/image" Target="../media/image38.png"/><Relationship Id="rId206" Type="http://schemas.openxmlformats.org/officeDocument/2006/relationships/customXml" Target="../ink/ink31.xml"/><Relationship Id="rId219" Type="http://schemas.openxmlformats.org/officeDocument/2006/relationships/image" Target="../media/image51.png"/><Relationship Id="rId227" Type="http://schemas.openxmlformats.org/officeDocument/2006/relationships/image" Target="../media/image55.png"/><Relationship Id="rId3" Type="http://schemas.openxmlformats.org/officeDocument/2006/relationships/customXml" Target="../ink/ink1.xml"/><Relationship Id="rId201" Type="http://schemas.openxmlformats.org/officeDocument/2006/relationships/image" Target="../media/image40.png"/><Relationship Id="rId214" Type="http://schemas.openxmlformats.org/officeDocument/2006/relationships/customXml" Target="../ink/ink35.xml"/><Relationship Id="rId222" Type="http://schemas.openxmlformats.org/officeDocument/2006/relationships/customXml" Target="../ink/ink39.xml"/><Relationship Id="rId230" Type="http://schemas.openxmlformats.org/officeDocument/2006/relationships/customXml" Target="../ink/ink43.xml"/><Relationship Id="rId235" Type="http://schemas.openxmlformats.org/officeDocument/2006/relationships/image" Target="../media/image59.png"/><Relationship Id="rId243" Type="http://schemas.openxmlformats.org/officeDocument/2006/relationships/image" Target="../media/image63.png"/><Relationship Id="rId248" Type="http://schemas.openxmlformats.org/officeDocument/2006/relationships/customXml" Target="../ink/ink52.xml"/><Relationship Id="rId251" Type="http://schemas.openxmlformats.org/officeDocument/2006/relationships/image" Target="../media/image67.png"/><Relationship Id="rId158" Type="http://schemas.openxmlformats.org/officeDocument/2006/relationships/customXml" Target="../ink/ink7.xml"/><Relationship Id="rId70" Type="http://schemas.openxmlformats.org/officeDocument/2006/relationships/customXml" Target="../ink/ink4.xml"/><Relationship Id="rId161" Type="http://schemas.openxmlformats.org/officeDocument/2006/relationships/image" Target="../media/image19.png"/><Relationship Id="rId166" Type="http://schemas.openxmlformats.org/officeDocument/2006/relationships/customXml" Target="../ink/ink11.xml"/><Relationship Id="rId174" Type="http://schemas.openxmlformats.org/officeDocument/2006/relationships/customXml" Target="../ink/ink15.xml"/><Relationship Id="rId179" Type="http://schemas.openxmlformats.org/officeDocument/2006/relationships/image" Target="../media/image29.png"/><Relationship Id="rId182" Type="http://schemas.openxmlformats.org/officeDocument/2006/relationships/customXml" Target="../ink/ink19.xml"/><Relationship Id="rId187" Type="http://schemas.openxmlformats.org/officeDocument/2006/relationships/image" Target="../media/image33.png"/><Relationship Id="rId195" Type="http://schemas.openxmlformats.org/officeDocument/2006/relationships/image" Target="../media/image37.png"/><Relationship Id="rId209" Type="http://schemas.openxmlformats.org/officeDocument/2006/relationships/image" Target="../media/image44.png"/><Relationship Id="rId21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90" Type="http://schemas.openxmlformats.org/officeDocument/2006/relationships/customXml" Target="../ink/ink23.xml"/><Relationship Id="rId204" Type="http://schemas.openxmlformats.org/officeDocument/2006/relationships/customXml" Target="../ink/ink30.xml"/><Relationship Id="rId212" Type="http://schemas.openxmlformats.org/officeDocument/2006/relationships/customXml" Target="../ink/ink34.xml"/><Relationship Id="rId220" Type="http://schemas.openxmlformats.org/officeDocument/2006/relationships/customXml" Target="../ink/ink38.xml"/><Relationship Id="rId225" Type="http://schemas.openxmlformats.org/officeDocument/2006/relationships/image" Target="../media/image54.png"/><Relationship Id="rId233" Type="http://schemas.openxmlformats.org/officeDocument/2006/relationships/image" Target="../media/image58.png"/><Relationship Id="rId238" Type="http://schemas.openxmlformats.org/officeDocument/2006/relationships/customXml" Target="../ink/ink47.xml"/><Relationship Id="rId241" Type="http://schemas.openxmlformats.org/officeDocument/2006/relationships/image" Target="../media/image62.png"/><Relationship Id="rId246" Type="http://schemas.openxmlformats.org/officeDocument/2006/relationships/customXml" Target="../ink/ink51.xml"/><Relationship Id="rId254" Type="http://schemas.openxmlformats.org/officeDocument/2006/relationships/customXml" Target="../ink/ink55.xml"/><Relationship Id="rId156" Type="http://schemas.openxmlformats.org/officeDocument/2006/relationships/customXml" Target="../ink/ink6.xml"/><Relationship Id="rId164" Type="http://schemas.openxmlformats.org/officeDocument/2006/relationships/customXml" Target="../ink/ink10.xml"/><Relationship Id="rId169" Type="http://schemas.openxmlformats.org/officeDocument/2006/relationships/image" Target="../media/image23.png"/><Relationship Id="rId177" Type="http://schemas.openxmlformats.org/officeDocument/2006/relationships/image" Target="../media/image27.png"/><Relationship Id="rId185" Type="http://schemas.openxmlformats.org/officeDocument/2006/relationships/image" Target="../media/image32.png"/><Relationship Id="rId198" Type="http://schemas.openxmlformats.org/officeDocument/2006/relationships/customXml" Target="../ink/ink27.xml"/><Relationship Id="rId4" Type="http://schemas.openxmlformats.org/officeDocument/2006/relationships/image" Target="../media/image17.png"/><Relationship Id="rId172" Type="http://schemas.openxmlformats.org/officeDocument/2006/relationships/customXml" Target="../ink/ink14.xml"/><Relationship Id="rId180" Type="http://schemas.openxmlformats.org/officeDocument/2006/relationships/customXml" Target="../ink/ink18.xml"/><Relationship Id="rId193" Type="http://schemas.openxmlformats.org/officeDocument/2006/relationships/image" Target="../media/image36.png"/><Relationship Id="rId202" Type="http://schemas.openxmlformats.org/officeDocument/2006/relationships/customXml" Target="../ink/ink29.xml"/><Relationship Id="rId207" Type="http://schemas.openxmlformats.org/officeDocument/2006/relationships/image" Target="../media/image43.png"/><Relationship Id="rId210" Type="http://schemas.openxmlformats.org/officeDocument/2006/relationships/customXml" Target="../ink/ink33.xml"/><Relationship Id="rId215" Type="http://schemas.openxmlformats.org/officeDocument/2006/relationships/image" Target="../media/image47.png"/><Relationship Id="rId223" Type="http://schemas.openxmlformats.org/officeDocument/2006/relationships/image" Target="../media/image53.png"/><Relationship Id="rId228" Type="http://schemas.openxmlformats.org/officeDocument/2006/relationships/customXml" Target="../ink/ink42.xml"/><Relationship Id="rId236" Type="http://schemas.openxmlformats.org/officeDocument/2006/relationships/customXml" Target="../ink/ink46.xml"/><Relationship Id="rId244" Type="http://schemas.openxmlformats.org/officeDocument/2006/relationships/customXml" Target="../ink/ink50.xml"/><Relationship Id="rId249" Type="http://schemas.openxmlformats.org/officeDocument/2006/relationships/image" Target="../media/image66.png"/><Relationship Id="rId167" Type="http://schemas.openxmlformats.org/officeDocument/2006/relationships/image" Target="../media/image22.png"/><Relationship Id="rId188" Type="http://schemas.openxmlformats.org/officeDocument/2006/relationships/customXml" Target="../ink/ink22.xml"/><Relationship Id="rId71" Type="http://schemas.openxmlformats.org/officeDocument/2006/relationships/image" Target="../media/image50.png"/><Relationship Id="rId162" Type="http://schemas.openxmlformats.org/officeDocument/2006/relationships/customXml" Target="../ink/ink9.xml"/><Relationship Id="rId183" Type="http://schemas.openxmlformats.org/officeDocument/2006/relationships/image" Target="../media/image31.png"/><Relationship Id="rId213" Type="http://schemas.openxmlformats.org/officeDocument/2006/relationships/image" Target="../media/image46.png"/><Relationship Id="rId218" Type="http://schemas.openxmlformats.org/officeDocument/2006/relationships/customXml" Target="../ink/ink37.xml"/><Relationship Id="rId234" Type="http://schemas.openxmlformats.org/officeDocument/2006/relationships/customXml" Target="../ink/ink45.xml"/><Relationship Id="rId23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customXml" Target="../ink/ink57.xml"/><Relationship Id="rId10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customXml" Target="../ink/ink5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customXml" Target="../ink/ink61.xml"/><Relationship Id="rId10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customXml" Target="../ink/ink6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customXml" Target="../ink/ink65.xml"/><Relationship Id="rId10" Type="http://schemas.openxmlformats.org/officeDocument/2006/relationships/image" Target="../media/image104.png"/><Relationship Id="rId4" Type="http://schemas.openxmlformats.org/officeDocument/2006/relationships/image" Target="../media/image101.png"/><Relationship Id="rId9" Type="http://schemas.openxmlformats.org/officeDocument/2006/relationships/customXml" Target="../ink/ink6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52F71B2-D221-4F38-B023-1154F4A30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6204" r="-1" b="4737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420713A-0CEB-4F49-A127-7AC4CC8E4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97" y="897571"/>
            <a:ext cx="11494239" cy="2855395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第三周</a:t>
            </a:r>
            <a:br>
              <a:rPr lang="en-US" altLang="zh-TW" sz="5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應用影像處理技術識別健保卡之文字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2B2E8E-2734-4C6F-B899-82D0AC805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5085" y="4988126"/>
            <a:ext cx="6687061" cy="1104134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高雄醫學大學</a:t>
            </a:r>
            <a:r>
              <a:rPr lang="en-US" altLang="zh-TW" sz="3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鄭宜崴</a:t>
            </a:r>
          </a:p>
        </p:txBody>
      </p:sp>
    </p:spTree>
    <p:extLst>
      <p:ext uri="{BB962C8B-B14F-4D97-AF65-F5344CB8AC3E}">
        <p14:creationId xmlns:p14="http://schemas.microsoft.com/office/powerpoint/2010/main" val="160540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BC7BBFD-1D5A-4CD8-A7B7-7BD4618DD698}"/>
              </a:ext>
            </a:extLst>
          </p:cNvPr>
          <p:cNvSpPr txBox="1"/>
          <p:nvPr/>
        </p:nvSpPr>
        <p:spPr>
          <a:xfrm>
            <a:off x="2159912" y="4664869"/>
            <a:ext cx="8941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5400" dirty="0"/>
              <a:t>29 30 31 32 32 34 35 39 250</a:t>
            </a:r>
            <a:endParaRPr lang="zh-TW" altLang="en-US" sz="5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6038610-86CC-4377-88C9-239B592AE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01106"/>
              </p:ext>
            </p:extLst>
          </p:nvPr>
        </p:nvGraphicFramePr>
        <p:xfrm>
          <a:off x="4169965" y="448907"/>
          <a:ext cx="4371975" cy="3915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845470878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49198832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549016849"/>
                    </a:ext>
                  </a:extLst>
                </a:gridCol>
              </a:tblGrid>
              <a:tr h="128883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46503"/>
                  </a:ext>
                </a:extLst>
              </a:tr>
              <a:tr h="131350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308347"/>
                  </a:ext>
                </a:extLst>
              </a:tr>
              <a:tr h="131350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826539"/>
                  </a:ext>
                </a:extLst>
              </a:tr>
            </a:tbl>
          </a:graphicData>
        </a:graphic>
      </p:graphicFrame>
      <p:sp>
        <p:nvSpPr>
          <p:cNvPr id="8" name="橢圓 7">
            <a:extLst>
              <a:ext uri="{FF2B5EF4-FFF2-40B4-BE49-F238E27FC236}">
                <a16:creationId xmlns:a16="http://schemas.microsoft.com/office/drawing/2014/main" id="{DB3090CE-AAB0-4350-8264-CA287B622C2C}"/>
              </a:ext>
            </a:extLst>
          </p:cNvPr>
          <p:cNvSpPr/>
          <p:nvPr/>
        </p:nvSpPr>
        <p:spPr>
          <a:xfrm>
            <a:off x="5915025" y="4594324"/>
            <a:ext cx="1085850" cy="10644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98EC3C8-A520-4F9A-9015-0C332C1F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37262"/>
              </p:ext>
            </p:extLst>
          </p:nvPr>
        </p:nvGraphicFramePr>
        <p:xfrm>
          <a:off x="4169964" y="438115"/>
          <a:ext cx="4371975" cy="3937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32210326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42356975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285718035"/>
                    </a:ext>
                  </a:extLst>
                </a:gridCol>
              </a:tblGrid>
              <a:tr h="13124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35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39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27919"/>
                  </a:ext>
                </a:extLst>
              </a:tr>
              <a:tr h="13124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31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250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32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02363"/>
                  </a:ext>
                </a:extLst>
              </a:tr>
              <a:tr h="13124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32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29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34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21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34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48A4D-C269-488C-B3DE-C956C0F0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邊緣檢測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FB518-6373-47E6-8EDB-84B353DF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63" y="1539525"/>
            <a:ext cx="6841331" cy="953294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Canny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在抗雜訊和精確定位間有不錯的效果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F9702DD3-A16C-459D-B252-0CBD2F8E9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40761" r="24699" b="9168"/>
          <a:stretch/>
        </p:blipFill>
        <p:spPr>
          <a:xfrm rot="16200000">
            <a:off x="7372759" y="1467101"/>
            <a:ext cx="3389618" cy="57776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BD9728C-A026-4B6C-93B0-17D05E9EB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t="30838" r="17100" b="8875"/>
          <a:stretch/>
        </p:blipFill>
        <p:spPr>
          <a:xfrm rot="16200000">
            <a:off x="1401725" y="1315239"/>
            <a:ext cx="3431147" cy="61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078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736C4-0E81-4B01-BA07-153EE0B1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侵蝕與膨脹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EE15C-1C76-411C-BC37-5147F948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498" y="1892943"/>
            <a:ext cx="912717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去除雜訊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以及達到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連結破碎景物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的功能，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透過膨脹與侵蝕的組合達到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消除雜訊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加強邊緣連結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的目的。</a:t>
            </a:r>
          </a:p>
        </p:txBody>
      </p:sp>
    </p:spTree>
    <p:extLst>
      <p:ext uri="{BB962C8B-B14F-4D97-AF65-F5344CB8AC3E}">
        <p14:creationId xmlns:p14="http://schemas.microsoft.com/office/powerpoint/2010/main" val="351792732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78047-57DE-4737-AAF1-F552C2D6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膨脹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Dilation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125B7-C290-44AA-AAB9-91421170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可用於連接破碎物體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填補缺口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A558B2-C01E-4FD0-AA15-AC8E6768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78" y="2847945"/>
            <a:ext cx="3880081" cy="39100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B41D323-E872-41A0-B3A6-9020E20C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7" y="2769136"/>
            <a:ext cx="3943352" cy="3988852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A92C754-A33C-4FDB-BBDB-C4B3A8FA2E98}"/>
              </a:ext>
            </a:extLst>
          </p:cNvPr>
          <p:cNvSpPr/>
          <p:nvPr/>
        </p:nvSpPr>
        <p:spPr>
          <a:xfrm>
            <a:off x="2081242" y="3292962"/>
            <a:ext cx="460005" cy="4319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8F32BAE-AE21-4D0F-B56B-62167DC5AE52}"/>
              </a:ext>
            </a:extLst>
          </p:cNvPr>
          <p:cNvSpPr/>
          <p:nvPr/>
        </p:nvSpPr>
        <p:spPr>
          <a:xfrm>
            <a:off x="2855396" y="6095922"/>
            <a:ext cx="460005" cy="4319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6D1524-4D35-4989-97F3-BB1755E95012}"/>
              </a:ext>
            </a:extLst>
          </p:cNvPr>
          <p:cNvSpPr/>
          <p:nvPr/>
        </p:nvSpPr>
        <p:spPr>
          <a:xfrm>
            <a:off x="4796392" y="4547584"/>
            <a:ext cx="460005" cy="4319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626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圖片 3" descr="一張含有 拉門, 填字遊戲 的圖片&#10;&#10;產生非常高可信度的描述">
            <a:extLst>
              <a:ext uri="{FF2B5EF4-FFF2-40B4-BE49-F238E27FC236}">
                <a16:creationId xmlns:a16="http://schemas.microsoft.com/office/drawing/2014/main" id="{038A5156-80F8-4F2D-9B77-31CA6D3AF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" r="30"/>
          <a:stretch/>
        </p:blipFill>
        <p:spPr>
          <a:xfrm>
            <a:off x="643466" y="643467"/>
            <a:ext cx="5372099" cy="5571066"/>
          </a:xfrm>
          <a:prstGeom prst="rect">
            <a:avLst/>
          </a:prstGeom>
        </p:spPr>
      </p:pic>
      <p:pic>
        <p:nvPicPr>
          <p:cNvPr id="5" name="圖片 4" descr="一張含有 拉門, 填字遊戲 的圖片&#10;&#10;產生非常高可信度的描述">
            <a:extLst>
              <a:ext uri="{FF2B5EF4-FFF2-40B4-BE49-F238E27FC236}">
                <a16:creationId xmlns:a16="http://schemas.microsoft.com/office/drawing/2014/main" id="{58E458C8-17EC-49AA-985E-F89E56A7C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" r="774" b="3"/>
          <a:stretch/>
        </p:blipFill>
        <p:spPr>
          <a:xfrm>
            <a:off x="6176433" y="643467"/>
            <a:ext cx="53720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32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圖片 4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70FEBFFE-1364-4B25-AA12-56B43FE3B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5" t="31561" r="16366" b="10105"/>
          <a:stretch/>
        </p:blipFill>
        <p:spPr>
          <a:xfrm>
            <a:off x="4751034" y="351533"/>
            <a:ext cx="3333048" cy="5700183"/>
          </a:xfrm>
          <a:prstGeom prst="rect">
            <a:avLst/>
          </a:prstGeom>
        </p:spPr>
      </p:pic>
      <p:pic>
        <p:nvPicPr>
          <p:cNvPr id="7" name="圖片 6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06877DCD-CB04-4020-A0D3-0FDAD5FAB8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8" t="31557" r="16169" b="8453"/>
          <a:stretch/>
        </p:blipFill>
        <p:spPr>
          <a:xfrm>
            <a:off x="8327246" y="336982"/>
            <a:ext cx="3243262" cy="5729287"/>
          </a:xfrm>
          <a:prstGeom prst="rect">
            <a:avLst/>
          </a:prstGeom>
        </p:spPr>
      </p:pic>
      <p:pic>
        <p:nvPicPr>
          <p:cNvPr id="9" name="圖片 8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55D1C3E7-67EA-4292-ACB4-0DD0BFE4F3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5" t="31329" r="16082" b="8548"/>
          <a:stretch/>
        </p:blipFill>
        <p:spPr>
          <a:xfrm>
            <a:off x="1127573" y="347635"/>
            <a:ext cx="3203205" cy="56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3993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9A1EB-73E8-4602-83BA-B6280998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侵蝕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Erosion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A06853-C965-499C-9340-1D5DAA2D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可去除雜訊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可去除連結較弱的區域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006EB4-3DCB-43DA-ACD9-56DD5D59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62" y="2847946"/>
            <a:ext cx="3937052" cy="383146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57D15C-79A5-4B26-AA42-8255080F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376" y="2847946"/>
            <a:ext cx="3880081" cy="39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885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圖片 4" descr="一張含有 拉門, 填字遊戲 的圖片&#10;&#10;產生非常高可信度的描述">
            <a:extLst>
              <a:ext uri="{FF2B5EF4-FFF2-40B4-BE49-F238E27FC236}">
                <a16:creationId xmlns:a16="http://schemas.microsoft.com/office/drawing/2014/main" id="{84B226B3-E046-4EB8-93A9-3FC0F1C69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" r="30"/>
          <a:stretch/>
        </p:blipFill>
        <p:spPr>
          <a:xfrm>
            <a:off x="643466" y="643467"/>
            <a:ext cx="5372099" cy="5571066"/>
          </a:xfrm>
          <a:prstGeom prst="rect">
            <a:avLst/>
          </a:prstGeom>
        </p:spPr>
      </p:pic>
      <p:pic>
        <p:nvPicPr>
          <p:cNvPr id="4" name="圖片 3" descr="一張含有 拉門, 物品, 填字遊戲 的圖片&#10;&#10;描述是以高可信度產生">
            <a:extLst>
              <a:ext uri="{FF2B5EF4-FFF2-40B4-BE49-F238E27FC236}">
                <a16:creationId xmlns:a16="http://schemas.microsoft.com/office/drawing/2014/main" id="{882E6C05-A11F-4827-AB3C-F2A589B19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7" r="1229" b="3"/>
          <a:stretch/>
        </p:blipFill>
        <p:spPr>
          <a:xfrm>
            <a:off x="6176433" y="643467"/>
            <a:ext cx="53720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95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512F4-BAF9-4709-BF5A-B58255B8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719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輪廓檢測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(Contour)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9C512-D90A-4016-B6C9-2F00F334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測邊是消除內部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分類不同輪廓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輪廓是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連續的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封閉的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邊緣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735757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04DAC-0B93-4143-8756-F78D2595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多邊形逼近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43490B-2A06-40E0-98D4-92923031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28" y="2035968"/>
            <a:ext cx="5443733" cy="37361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4ABBB49-F4F4-4682-BD37-E529C49C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3" y="2035968"/>
            <a:ext cx="5501358" cy="37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42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C03C3-3696-4D14-BCC7-19AD13ED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E8BBA-4CC9-45E7-A8E7-A2B78D16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183" y="1690688"/>
            <a:ext cx="3997462" cy="45445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前情提要</a:t>
            </a:r>
            <a:endParaRPr lang="en-US" altLang="zh-TW" sz="3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矩形檢測</a:t>
            </a:r>
            <a:endParaRPr lang="en-US" altLang="zh-TW" sz="3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第三周預期進度</a:t>
            </a:r>
            <a:endParaRPr lang="en-US" altLang="zh-TW" sz="3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en-US" altLang="zh-TW" sz="3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163363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DA44E93-CFAA-4A85-8E4C-C7D872D8F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9" b="12914"/>
          <a:stretch/>
        </p:blipFill>
        <p:spPr>
          <a:xfrm>
            <a:off x="2856535" y="164306"/>
            <a:ext cx="6775149" cy="588645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7EAD96DD-E73D-4E9A-B075-2B4E660286E5}"/>
                  </a:ext>
                </a:extLst>
              </p14:cNvPr>
              <p14:cNvContentPartPr/>
              <p14:nvPr/>
            </p14:nvContentPartPr>
            <p14:xfrm>
              <a:off x="2872143" y="925518"/>
              <a:ext cx="39420" cy="2268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7EAD96DD-E73D-4E9A-B075-2B4E66028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808" y="894198"/>
                <a:ext cx="84932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2E56863A-6ADA-45DD-9C8B-F9180CEB7970}"/>
                  </a:ext>
                </a:extLst>
              </p14:cNvPr>
              <p14:cNvContentPartPr/>
              <p14:nvPr/>
            </p14:nvContentPartPr>
            <p14:xfrm>
              <a:off x="9160803" y="381378"/>
              <a:ext cx="22680" cy="576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2E56863A-6ADA-45DD-9C8B-F9180CEB797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45143" y="366193"/>
                <a:ext cx="54000" cy="36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8" name="筆跡 57">
                <a:extLst>
                  <a:ext uri="{FF2B5EF4-FFF2-40B4-BE49-F238E27FC236}">
                    <a16:creationId xmlns:a16="http://schemas.microsoft.com/office/drawing/2014/main" id="{21C1554B-F7EB-444A-A771-644129CD12D9}"/>
                  </a:ext>
                </a:extLst>
              </p14:cNvPr>
              <p14:cNvContentPartPr/>
              <p14:nvPr/>
            </p14:nvContentPartPr>
            <p14:xfrm>
              <a:off x="2883303" y="998418"/>
              <a:ext cx="5760" cy="5760"/>
            </p14:xfrm>
          </p:contentPart>
        </mc:Choice>
        <mc:Fallback xmlns="">
          <p:pic>
            <p:nvPicPr>
              <p:cNvPr id="58" name="筆跡 57">
                <a:extLst>
                  <a:ext uri="{FF2B5EF4-FFF2-40B4-BE49-F238E27FC236}">
                    <a16:creationId xmlns:a16="http://schemas.microsoft.com/office/drawing/2014/main" id="{21C1554B-F7EB-444A-A771-644129CD12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67643" y="982758"/>
                <a:ext cx="37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9" name="筆跡 58">
                <a:extLst>
                  <a:ext uri="{FF2B5EF4-FFF2-40B4-BE49-F238E27FC236}">
                    <a16:creationId xmlns:a16="http://schemas.microsoft.com/office/drawing/2014/main" id="{25D49057-91A5-4DE4-9000-870B7A674637}"/>
                  </a:ext>
                </a:extLst>
              </p14:cNvPr>
              <p14:cNvContentPartPr/>
              <p14:nvPr/>
            </p14:nvContentPartPr>
            <p14:xfrm>
              <a:off x="2872143" y="1133058"/>
              <a:ext cx="5760" cy="33840"/>
            </p14:xfrm>
          </p:contentPart>
        </mc:Choice>
        <mc:Fallback xmlns="">
          <p:pic>
            <p:nvPicPr>
              <p:cNvPr id="59" name="筆跡 58">
                <a:extLst>
                  <a:ext uri="{FF2B5EF4-FFF2-40B4-BE49-F238E27FC236}">
                    <a16:creationId xmlns:a16="http://schemas.microsoft.com/office/drawing/2014/main" id="{25D49057-91A5-4DE4-9000-870B7A67463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56958" y="1117398"/>
                <a:ext cx="36131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筆跡 101">
                <a:extLst>
                  <a:ext uri="{FF2B5EF4-FFF2-40B4-BE49-F238E27FC236}">
                    <a16:creationId xmlns:a16="http://schemas.microsoft.com/office/drawing/2014/main" id="{5DF0EBA1-92D9-49EA-974F-BDD1B6F6335D}"/>
                  </a:ext>
                </a:extLst>
              </p14:cNvPr>
              <p14:cNvContentPartPr/>
              <p14:nvPr/>
            </p14:nvContentPartPr>
            <p14:xfrm>
              <a:off x="8852283" y="4571958"/>
              <a:ext cx="39420" cy="16920"/>
            </p14:xfrm>
          </p:contentPart>
        </mc:Choice>
        <mc:Fallback xmlns="">
          <p:pic>
            <p:nvPicPr>
              <p:cNvPr id="102" name="筆跡 101">
                <a:extLst>
                  <a:ext uri="{FF2B5EF4-FFF2-40B4-BE49-F238E27FC236}">
                    <a16:creationId xmlns:a16="http://schemas.microsoft.com/office/drawing/2014/main" id="{5DF0EBA1-92D9-49EA-974F-BDD1B6F6335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836623" y="4556463"/>
                <a:ext cx="70740" cy="47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3" name="筆跡 102">
                <a:extLst>
                  <a:ext uri="{FF2B5EF4-FFF2-40B4-BE49-F238E27FC236}">
                    <a16:creationId xmlns:a16="http://schemas.microsoft.com/office/drawing/2014/main" id="{39CA57D9-15BD-4CD6-A469-FB31D5916A02}"/>
                  </a:ext>
                </a:extLst>
              </p14:cNvPr>
              <p14:cNvContentPartPr/>
              <p14:nvPr/>
            </p14:nvContentPartPr>
            <p14:xfrm>
              <a:off x="9272943" y="4538298"/>
              <a:ext cx="16920" cy="16920"/>
            </p14:xfrm>
          </p:contentPart>
        </mc:Choice>
        <mc:Fallback xmlns="">
          <p:pic>
            <p:nvPicPr>
              <p:cNvPr id="103" name="筆跡 102">
                <a:extLst>
                  <a:ext uri="{FF2B5EF4-FFF2-40B4-BE49-F238E27FC236}">
                    <a16:creationId xmlns:a16="http://schemas.microsoft.com/office/drawing/2014/main" id="{39CA57D9-15BD-4CD6-A469-FB31D5916A0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257448" y="4522803"/>
                <a:ext cx="47910" cy="47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FD3657FC-3F24-4722-A37B-E6290707B294}"/>
                  </a:ext>
                </a:extLst>
              </p14:cNvPr>
              <p14:cNvContentPartPr/>
              <p14:nvPr/>
            </p14:nvContentPartPr>
            <p14:xfrm>
              <a:off x="3134931" y="822857"/>
              <a:ext cx="13320" cy="1980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FD3657FC-3F24-4722-A37B-E6290707B29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130611" y="818537"/>
                <a:ext cx="219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651CD4CE-BDBA-40ED-996A-71FA7078DA59}"/>
                  </a:ext>
                </a:extLst>
              </p14:cNvPr>
              <p14:cNvContentPartPr/>
              <p14:nvPr/>
            </p14:nvContentPartPr>
            <p14:xfrm>
              <a:off x="2991291" y="829337"/>
              <a:ext cx="98280" cy="5904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651CD4CE-BDBA-40ED-996A-71FA7078DA5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959971" y="798017"/>
                <a:ext cx="1609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B6616ACE-9AFC-464E-BCD3-81550E8A0A1C}"/>
                  </a:ext>
                </a:extLst>
              </p14:cNvPr>
              <p14:cNvContentPartPr/>
              <p14:nvPr/>
            </p14:nvContentPartPr>
            <p14:xfrm>
              <a:off x="5656191" y="607397"/>
              <a:ext cx="117720" cy="11124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B6616ACE-9AFC-464E-BCD3-81550E8A0A1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624966" y="576077"/>
                <a:ext cx="180169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895A86BF-6A8D-4FF8-A471-A511EC4AD622}"/>
                  </a:ext>
                </a:extLst>
              </p14:cNvPr>
              <p14:cNvContentPartPr/>
              <p14:nvPr/>
            </p14:nvContentPartPr>
            <p14:xfrm>
              <a:off x="3775011" y="757517"/>
              <a:ext cx="59040" cy="9162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895A86BF-6A8D-4FF8-A471-A511EC4AD62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43691" y="726258"/>
                <a:ext cx="121680" cy="154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B5810B15-E989-48FE-ABAE-6E45D559B593}"/>
                  </a:ext>
                </a:extLst>
              </p14:cNvPr>
              <p14:cNvContentPartPr/>
              <p14:nvPr/>
            </p14:nvContentPartPr>
            <p14:xfrm>
              <a:off x="4676451" y="724937"/>
              <a:ext cx="78480" cy="78480"/>
            </p14:xfrm>
          </p:contentPart>
        </mc:Choice>
        <mc:Fallback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B5810B15-E989-48FE-ABAE-6E45D559B59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645274" y="693760"/>
                <a:ext cx="140834" cy="140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3C3608CB-B83B-4DAC-B938-E6C11DCC0F18}"/>
                  </a:ext>
                </a:extLst>
              </p14:cNvPr>
              <p14:cNvContentPartPr/>
              <p14:nvPr/>
            </p14:nvContentPartPr>
            <p14:xfrm>
              <a:off x="6655371" y="561677"/>
              <a:ext cx="72000" cy="98100"/>
            </p14:xfrm>
          </p:contentPart>
        </mc:Choice>
        <mc:Fallback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3C3608CB-B83B-4DAC-B938-E6C11DCC0F1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624051" y="530414"/>
                <a:ext cx="134640" cy="160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9DB70B89-ACA9-41D3-BAFE-05C66FB436FE}"/>
                  </a:ext>
                </a:extLst>
              </p14:cNvPr>
              <p14:cNvContentPartPr/>
              <p14:nvPr/>
            </p14:nvContentPartPr>
            <p14:xfrm>
              <a:off x="7576431" y="483197"/>
              <a:ext cx="91620" cy="65520"/>
            </p14:xfrm>
          </p:contentPart>
        </mc:Choice>
        <mc:Fallback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9DB70B89-ACA9-41D3-BAFE-05C66FB436F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545172" y="452048"/>
                <a:ext cx="154137" cy="127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5C986E3-6403-494A-8732-AC3548957AF6}"/>
                  </a:ext>
                </a:extLst>
              </p14:cNvPr>
              <p14:cNvContentPartPr/>
              <p14:nvPr/>
            </p14:nvContentPartPr>
            <p14:xfrm>
              <a:off x="8268711" y="398417"/>
              <a:ext cx="91620" cy="104760"/>
            </p14:xfrm>
          </p:contentPart>
        </mc:Choice>
        <mc:Fallback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5C986E3-6403-494A-8732-AC3548957AF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237452" y="367204"/>
                <a:ext cx="154137" cy="167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5C3794FF-447C-46B1-BC09-11EB0B546740}"/>
                  </a:ext>
                </a:extLst>
              </p14:cNvPr>
              <p14:cNvContentPartPr/>
              <p14:nvPr/>
            </p14:nvContentPartPr>
            <p14:xfrm>
              <a:off x="8960991" y="333077"/>
              <a:ext cx="98100" cy="111240"/>
            </p14:xfrm>
          </p:contentPart>
        </mc:Choice>
        <mc:Fallback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5C3794FF-447C-46B1-BC09-11EB0B54674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929728" y="301757"/>
                <a:ext cx="160625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FD241CE9-52AD-44E2-8B53-AF3A36502DD3}"/>
                  </a:ext>
                </a:extLst>
              </p14:cNvPr>
              <p14:cNvContentPartPr/>
              <p14:nvPr/>
            </p14:nvContentPartPr>
            <p14:xfrm>
              <a:off x="9228831" y="346037"/>
              <a:ext cx="19800" cy="72000"/>
            </p14:xfrm>
          </p:contentPart>
        </mc:Choice>
        <mc:Fallback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FD241CE9-52AD-44E2-8B53-AF3A36502DD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198070" y="314717"/>
                <a:ext cx="81321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6F8BE679-4958-4C4E-B4D9-D22E1C8D87D5}"/>
                  </a:ext>
                </a:extLst>
              </p14:cNvPr>
              <p14:cNvContentPartPr/>
              <p14:nvPr/>
            </p14:nvContentPartPr>
            <p14:xfrm>
              <a:off x="9359511" y="319937"/>
              <a:ext cx="19800" cy="91620"/>
            </p14:xfrm>
          </p:contentPart>
        </mc:Choice>
        <mc:Fallback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6F8BE679-4958-4C4E-B4D9-D22E1C8D87D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328191" y="288678"/>
                <a:ext cx="82440" cy="154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A669F0E9-C27A-4D2B-BB43-6C271D994974}"/>
                  </a:ext>
                </a:extLst>
              </p14:cNvPr>
              <p14:cNvContentPartPr/>
              <p14:nvPr/>
            </p14:nvContentPartPr>
            <p14:xfrm>
              <a:off x="9450951" y="359177"/>
              <a:ext cx="59040" cy="130860"/>
            </p14:xfrm>
          </p:contentPart>
        </mc:Choice>
        <mc:Fallback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A669F0E9-C27A-4D2B-BB43-6C271D99497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419821" y="327900"/>
                <a:ext cx="121300" cy="193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84F2E50E-04EA-422F-A37C-8E23BDB0E154}"/>
                  </a:ext>
                </a:extLst>
              </p14:cNvPr>
              <p14:cNvContentPartPr/>
              <p14:nvPr/>
            </p14:nvContentPartPr>
            <p14:xfrm>
              <a:off x="9477051" y="555017"/>
              <a:ext cx="85140" cy="85140"/>
            </p14:xfrm>
          </p:contentPart>
        </mc:Choice>
        <mc:Fallback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84F2E50E-04EA-422F-A37C-8E23BDB0E15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445797" y="523763"/>
                <a:ext cx="147648" cy="147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C2E50867-4D72-40CA-BCD9-899F1E7514E9}"/>
                  </a:ext>
                </a:extLst>
              </p14:cNvPr>
              <p14:cNvContentPartPr/>
              <p14:nvPr/>
            </p14:nvContentPartPr>
            <p14:xfrm>
              <a:off x="9477051" y="751037"/>
              <a:ext cx="85140" cy="52380"/>
            </p14:xfrm>
          </p:contentPart>
        </mc:Choice>
        <mc:Fallback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C2E50867-4D72-40CA-BCD9-899F1E7514E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445797" y="719824"/>
                <a:ext cx="147648" cy="114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DA5FC25B-CC0B-4A4D-BA21-A801978A03BC}"/>
                  </a:ext>
                </a:extLst>
              </p14:cNvPr>
              <p14:cNvContentPartPr/>
              <p14:nvPr/>
            </p14:nvContentPartPr>
            <p14:xfrm>
              <a:off x="9535731" y="1031837"/>
              <a:ext cx="65520" cy="91620"/>
            </p14:xfrm>
          </p:contentPart>
        </mc:Choice>
        <mc:Fallback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DA5FC25B-CC0B-4A4D-BA21-A801978A03B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504582" y="1000578"/>
                <a:ext cx="127818" cy="154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54AA2F76-2773-43B7-8338-8EF81DAC7908}"/>
                  </a:ext>
                </a:extLst>
              </p14:cNvPr>
              <p14:cNvContentPartPr/>
              <p14:nvPr/>
            </p14:nvContentPartPr>
            <p14:xfrm>
              <a:off x="9529251" y="1606577"/>
              <a:ext cx="72000" cy="98100"/>
            </p14:xfrm>
          </p:contentPart>
        </mc:Choice>
        <mc:Fallback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54AA2F76-2773-43B7-8338-8EF81DAC790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498087" y="1575314"/>
                <a:ext cx="134328" cy="160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8" name="筆跡 107">
                <a:extLst>
                  <a:ext uri="{FF2B5EF4-FFF2-40B4-BE49-F238E27FC236}">
                    <a16:creationId xmlns:a16="http://schemas.microsoft.com/office/drawing/2014/main" id="{AB3A1BB4-BA1E-4E9F-890D-5BDF58141A7F}"/>
                  </a:ext>
                </a:extLst>
              </p14:cNvPr>
              <p14:cNvContentPartPr/>
              <p14:nvPr/>
            </p14:nvContentPartPr>
            <p14:xfrm>
              <a:off x="9522771" y="2018057"/>
              <a:ext cx="130860" cy="91620"/>
            </p14:xfrm>
          </p:contentPart>
        </mc:Choice>
        <mc:Fallback>
          <p:pic>
            <p:nvPicPr>
              <p:cNvPr id="108" name="筆跡 107">
                <a:extLst>
                  <a:ext uri="{FF2B5EF4-FFF2-40B4-BE49-F238E27FC236}">
                    <a16:creationId xmlns:a16="http://schemas.microsoft.com/office/drawing/2014/main" id="{AB3A1BB4-BA1E-4E9F-890D-5BDF58141A7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491494" y="1986798"/>
                <a:ext cx="193414" cy="154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9" name="筆跡 108">
                <a:extLst>
                  <a:ext uri="{FF2B5EF4-FFF2-40B4-BE49-F238E27FC236}">
                    <a16:creationId xmlns:a16="http://schemas.microsoft.com/office/drawing/2014/main" id="{838C4036-20A4-4DCE-8B52-60B310111FD1}"/>
                  </a:ext>
                </a:extLst>
              </p14:cNvPr>
              <p14:cNvContentPartPr/>
              <p14:nvPr/>
            </p14:nvContentPartPr>
            <p14:xfrm>
              <a:off x="9568491" y="2619077"/>
              <a:ext cx="65520" cy="117720"/>
            </p14:xfrm>
          </p:contentPart>
        </mc:Choice>
        <mc:Fallback>
          <p:pic>
            <p:nvPicPr>
              <p:cNvPr id="109" name="筆跡 108">
                <a:extLst>
                  <a:ext uri="{FF2B5EF4-FFF2-40B4-BE49-F238E27FC236}">
                    <a16:creationId xmlns:a16="http://schemas.microsoft.com/office/drawing/2014/main" id="{838C4036-20A4-4DCE-8B52-60B310111FD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537342" y="2587757"/>
                <a:ext cx="127818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0" name="筆跡 109">
                <a:extLst>
                  <a:ext uri="{FF2B5EF4-FFF2-40B4-BE49-F238E27FC236}">
                    <a16:creationId xmlns:a16="http://schemas.microsoft.com/office/drawing/2014/main" id="{316C6767-6801-4DCB-8D5A-D592451DBE53}"/>
                  </a:ext>
                </a:extLst>
              </p14:cNvPr>
              <p14:cNvContentPartPr/>
              <p14:nvPr/>
            </p14:nvContentPartPr>
            <p14:xfrm>
              <a:off x="9574971" y="3246017"/>
              <a:ext cx="78480" cy="98100"/>
            </p14:xfrm>
          </p:contentPart>
        </mc:Choice>
        <mc:Fallback>
          <p:pic>
            <p:nvPicPr>
              <p:cNvPr id="110" name="筆跡 109">
                <a:extLst>
                  <a:ext uri="{FF2B5EF4-FFF2-40B4-BE49-F238E27FC236}">
                    <a16:creationId xmlns:a16="http://schemas.microsoft.com/office/drawing/2014/main" id="{316C6767-6801-4DCB-8D5A-D592451DBE5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543651" y="3214754"/>
                <a:ext cx="141120" cy="160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1" name="筆跡 110">
                <a:extLst>
                  <a:ext uri="{FF2B5EF4-FFF2-40B4-BE49-F238E27FC236}">
                    <a16:creationId xmlns:a16="http://schemas.microsoft.com/office/drawing/2014/main" id="{8FD71A55-EFC2-4ACB-8F5B-673613F0FE06}"/>
                  </a:ext>
                </a:extLst>
              </p14:cNvPr>
              <p14:cNvContentPartPr/>
              <p14:nvPr/>
            </p14:nvContentPartPr>
            <p14:xfrm>
              <a:off x="9574971" y="3651017"/>
              <a:ext cx="72000" cy="111240"/>
            </p14:xfrm>
          </p:contentPart>
        </mc:Choice>
        <mc:Fallback>
          <p:pic>
            <p:nvPicPr>
              <p:cNvPr id="111" name="筆跡 110">
                <a:extLst>
                  <a:ext uri="{FF2B5EF4-FFF2-40B4-BE49-F238E27FC236}">
                    <a16:creationId xmlns:a16="http://schemas.microsoft.com/office/drawing/2014/main" id="{8FD71A55-EFC2-4ACB-8F5B-673613F0FE0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543651" y="3619697"/>
                <a:ext cx="1346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12" name="筆跡 111">
                <a:extLst>
                  <a:ext uri="{FF2B5EF4-FFF2-40B4-BE49-F238E27FC236}">
                    <a16:creationId xmlns:a16="http://schemas.microsoft.com/office/drawing/2014/main" id="{E225A286-3E7D-43C4-A48C-8467A55C4B0A}"/>
                  </a:ext>
                </a:extLst>
              </p14:cNvPr>
              <p14:cNvContentPartPr/>
              <p14:nvPr/>
            </p14:nvContentPartPr>
            <p14:xfrm>
              <a:off x="9581451" y="4036397"/>
              <a:ext cx="78480" cy="59040"/>
            </p14:xfrm>
          </p:contentPart>
        </mc:Choice>
        <mc:Fallback>
          <p:pic>
            <p:nvPicPr>
              <p:cNvPr id="112" name="筆跡 111">
                <a:extLst>
                  <a:ext uri="{FF2B5EF4-FFF2-40B4-BE49-F238E27FC236}">
                    <a16:creationId xmlns:a16="http://schemas.microsoft.com/office/drawing/2014/main" id="{E225A286-3E7D-43C4-A48C-8467A55C4B0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550131" y="4005077"/>
                <a:ext cx="1411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13" name="筆跡 112">
                <a:extLst>
                  <a:ext uri="{FF2B5EF4-FFF2-40B4-BE49-F238E27FC236}">
                    <a16:creationId xmlns:a16="http://schemas.microsoft.com/office/drawing/2014/main" id="{508FB72D-240D-44F0-94F7-80653F1E5E04}"/>
                  </a:ext>
                </a:extLst>
              </p14:cNvPr>
              <p14:cNvContentPartPr/>
              <p14:nvPr/>
            </p14:nvContentPartPr>
            <p14:xfrm>
              <a:off x="9588111" y="4232237"/>
              <a:ext cx="39420" cy="52380"/>
            </p14:xfrm>
          </p:contentPart>
        </mc:Choice>
        <mc:Fallback>
          <p:pic>
            <p:nvPicPr>
              <p:cNvPr id="113" name="筆跡 112">
                <a:extLst>
                  <a:ext uri="{FF2B5EF4-FFF2-40B4-BE49-F238E27FC236}">
                    <a16:creationId xmlns:a16="http://schemas.microsoft.com/office/drawing/2014/main" id="{508FB72D-240D-44F0-94F7-80653F1E5E0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572451" y="4216577"/>
                <a:ext cx="70740" cy="83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14" name="筆跡 113">
                <a:extLst>
                  <a:ext uri="{FF2B5EF4-FFF2-40B4-BE49-F238E27FC236}">
                    <a16:creationId xmlns:a16="http://schemas.microsoft.com/office/drawing/2014/main" id="{35E74C29-EA65-4960-BDAE-63CE19A1CD0F}"/>
                  </a:ext>
                </a:extLst>
              </p14:cNvPr>
              <p14:cNvContentPartPr/>
              <p14:nvPr/>
            </p14:nvContentPartPr>
            <p14:xfrm>
              <a:off x="9588111" y="4389017"/>
              <a:ext cx="65520" cy="39420"/>
            </p14:xfrm>
          </p:contentPart>
        </mc:Choice>
        <mc:Fallback>
          <p:pic>
            <p:nvPicPr>
              <p:cNvPr id="114" name="筆跡 113">
                <a:extLst>
                  <a:ext uri="{FF2B5EF4-FFF2-40B4-BE49-F238E27FC236}">
                    <a16:creationId xmlns:a16="http://schemas.microsoft.com/office/drawing/2014/main" id="{35E74C29-EA65-4960-BDAE-63CE19A1CD0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556791" y="4357839"/>
                <a:ext cx="128160" cy="101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5" name="筆跡 114">
                <a:extLst>
                  <a:ext uri="{FF2B5EF4-FFF2-40B4-BE49-F238E27FC236}">
                    <a16:creationId xmlns:a16="http://schemas.microsoft.com/office/drawing/2014/main" id="{3F1D5DF9-D2FB-4B8D-97BC-A83EBCE5DD50}"/>
                  </a:ext>
                </a:extLst>
              </p14:cNvPr>
              <p14:cNvContentPartPr/>
              <p14:nvPr/>
            </p14:nvContentPartPr>
            <p14:xfrm>
              <a:off x="9490011" y="4467497"/>
              <a:ext cx="26280" cy="98100"/>
            </p14:xfrm>
          </p:contentPart>
        </mc:Choice>
        <mc:Fallback>
          <p:pic>
            <p:nvPicPr>
              <p:cNvPr id="115" name="筆跡 114">
                <a:extLst>
                  <a:ext uri="{FF2B5EF4-FFF2-40B4-BE49-F238E27FC236}">
                    <a16:creationId xmlns:a16="http://schemas.microsoft.com/office/drawing/2014/main" id="{3F1D5DF9-D2FB-4B8D-97BC-A83EBCE5DD5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459114" y="4436234"/>
                <a:ext cx="88074" cy="160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6" name="筆跡 115">
                <a:extLst>
                  <a:ext uri="{FF2B5EF4-FFF2-40B4-BE49-F238E27FC236}">
                    <a16:creationId xmlns:a16="http://schemas.microsoft.com/office/drawing/2014/main" id="{240EEC4B-9B2B-4970-A75A-896DF9EC4985}"/>
                  </a:ext>
                </a:extLst>
              </p14:cNvPr>
              <p14:cNvContentPartPr/>
              <p14:nvPr/>
            </p14:nvContentPartPr>
            <p14:xfrm>
              <a:off x="9248451" y="4545797"/>
              <a:ext cx="45900" cy="72000"/>
            </p14:xfrm>
          </p:contentPart>
        </mc:Choice>
        <mc:Fallback>
          <p:pic>
            <p:nvPicPr>
              <p:cNvPr id="116" name="筆跡 115">
                <a:extLst>
                  <a:ext uri="{FF2B5EF4-FFF2-40B4-BE49-F238E27FC236}">
                    <a16:creationId xmlns:a16="http://schemas.microsoft.com/office/drawing/2014/main" id="{240EEC4B-9B2B-4970-A75A-896DF9EC498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217253" y="4514633"/>
                <a:ext cx="108295" cy="134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7" name="筆跡 116">
                <a:extLst>
                  <a:ext uri="{FF2B5EF4-FFF2-40B4-BE49-F238E27FC236}">
                    <a16:creationId xmlns:a16="http://schemas.microsoft.com/office/drawing/2014/main" id="{243BDDE6-92AE-4497-B26A-1FEEFCD724A6}"/>
                  </a:ext>
                </a:extLst>
              </p14:cNvPr>
              <p14:cNvContentPartPr/>
              <p14:nvPr/>
            </p14:nvContentPartPr>
            <p14:xfrm>
              <a:off x="8889171" y="4571897"/>
              <a:ext cx="32760" cy="59040"/>
            </p14:xfrm>
          </p:contentPart>
        </mc:Choice>
        <mc:Fallback>
          <p:pic>
            <p:nvPicPr>
              <p:cNvPr id="117" name="筆跡 116">
                <a:extLst>
                  <a:ext uri="{FF2B5EF4-FFF2-40B4-BE49-F238E27FC236}">
                    <a16:creationId xmlns:a16="http://schemas.microsoft.com/office/drawing/2014/main" id="{243BDDE6-92AE-4497-B26A-1FEEFCD724A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873511" y="4556189"/>
                <a:ext cx="64080" cy="90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8" name="筆跡 117">
                <a:extLst>
                  <a:ext uri="{FF2B5EF4-FFF2-40B4-BE49-F238E27FC236}">
                    <a16:creationId xmlns:a16="http://schemas.microsoft.com/office/drawing/2014/main" id="{D43D7FE6-C359-442B-AF8D-590704256EA0}"/>
                  </a:ext>
                </a:extLst>
              </p14:cNvPr>
              <p14:cNvContentPartPr/>
              <p14:nvPr/>
            </p14:nvContentPartPr>
            <p14:xfrm>
              <a:off x="8236131" y="4578377"/>
              <a:ext cx="59040" cy="72000"/>
            </p14:xfrm>
          </p:contentPart>
        </mc:Choice>
        <mc:Fallback>
          <p:pic>
            <p:nvPicPr>
              <p:cNvPr id="118" name="筆跡 117">
                <a:extLst>
                  <a:ext uri="{FF2B5EF4-FFF2-40B4-BE49-F238E27FC236}">
                    <a16:creationId xmlns:a16="http://schemas.microsoft.com/office/drawing/2014/main" id="{D43D7FE6-C359-442B-AF8D-590704256EA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204811" y="4547057"/>
                <a:ext cx="1216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9" name="筆跡 118">
                <a:extLst>
                  <a:ext uri="{FF2B5EF4-FFF2-40B4-BE49-F238E27FC236}">
                    <a16:creationId xmlns:a16="http://schemas.microsoft.com/office/drawing/2014/main" id="{5776D022-9E8A-49BF-90C9-F2D93FA70BF6}"/>
                  </a:ext>
                </a:extLst>
              </p14:cNvPr>
              <p14:cNvContentPartPr/>
              <p14:nvPr/>
            </p14:nvContentPartPr>
            <p14:xfrm>
              <a:off x="7347831" y="4637237"/>
              <a:ext cx="59040" cy="78480"/>
            </p14:xfrm>
          </p:contentPart>
        </mc:Choice>
        <mc:Fallback>
          <p:pic>
            <p:nvPicPr>
              <p:cNvPr id="119" name="筆跡 118">
                <a:extLst>
                  <a:ext uri="{FF2B5EF4-FFF2-40B4-BE49-F238E27FC236}">
                    <a16:creationId xmlns:a16="http://schemas.microsoft.com/office/drawing/2014/main" id="{5776D022-9E8A-49BF-90C9-F2D93FA70BF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316701" y="4606060"/>
                <a:ext cx="121300" cy="140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20" name="筆跡 119">
                <a:extLst>
                  <a:ext uri="{FF2B5EF4-FFF2-40B4-BE49-F238E27FC236}">
                    <a16:creationId xmlns:a16="http://schemas.microsoft.com/office/drawing/2014/main" id="{B255FDE7-A042-487A-BD11-5CA1305230A7}"/>
                  </a:ext>
                </a:extLst>
              </p14:cNvPr>
              <p14:cNvContentPartPr/>
              <p14:nvPr/>
            </p14:nvContentPartPr>
            <p14:xfrm>
              <a:off x="6590211" y="4650377"/>
              <a:ext cx="72000" cy="124200"/>
            </p14:xfrm>
          </p:contentPart>
        </mc:Choice>
        <mc:Fallback>
          <p:pic>
            <p:nvPicPr>
              <p:cNvPr id="120" name="筆跡 119">
                <a:extLst>
                  <a:ext uri="{FF2B5EF4-FFF2-40B4-BE49-F238E27FC236}">
                    <a16:creationId xmlns:a16="http://schemas.microsoft.com/office/drawing/2014/main" id="{B255FDE7-A042-487A-BD11-5CA1305230A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558891" y="4619057"/>
                <a:ext cx="1346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21" name="筆跡 120">
                <a:extLst>
                  <a:ext uri="{FF2B5EF4-FFF2-40B4-BE49-F238E27FC236}">
                    <a16:creationId xmlns:a16="http://schemas.microsoft.com/office/drawing/2014/main" id="{3A5FC455-7253-47E5-BDF7-1AF675B57AAA}"/>
                  </a:ext>
                </a:extLst>
              </p14:cNvPr>
              <p14:cNvContentPartPr/>
              <p14:nvPr/>
            </p14:nvContentPartPr>
            <p14:xfrm>
              <a:off x="5760591" y="4754777"/>
              <a:ext cx="52380" cy="78480"/>
            </p14:xfrm>
          </p:contentPart>
        </mc:Choice>
        <mc:Fallback>
          <p:pic>
            <p:nvPicPr>
              <p:cNvPr id="121" name="筆跡 120">
                <a:extLst>
                  <a:ext uri="{FF2B5EF4-FFF2-40B4-BE49-F238E27FC236}">
                    <a16:creationId xmlns:a16="http://schemas.microsoft.com/office/drawing/2014/main" id="{3A5FC455-7253-47E5-BDF7-1AF675B57AA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729378" y="4723457"/>
                <a:ext cx="114805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22" name="筆跡 121">
                <a:extLst>
                  <a:ext uri="{FF2B5EF4-FFF2-40B4-BE49-F238E27FC236}">
                    <a16:creationId xmlns:a16="http://schemas.microsoft.com/office/drawing/2014/main" id="{523678E3-2984-46A1-A35C-D63E97822F12}"/>
                  </a:ext>
                </a:extLst>
              </p14:cNvPr>
              <p14:cNvContentPartPr/>
              <p14:nvPr/>
            </p14:nvContentPartPr>
            <p14:xfrm>
              <a:off x="4957251" y="4839737"/>
              <a:ext cx="59040" cy="85140"/>
            </p14:xfrm>
          </p:contentPart>
        </mc:Choice>
        <mc:Fallback>
          <p:pic>
            <p:nvPicPr>
              <p:cNvPr id="122" name="筆跡 121">
                <a:extLst>
                  <a:ext uri="{FF2B5EF4-FFF2-40B4-BE49-F238E27FC236}">
                    <a16:creationId xmlns:a16="http://schemas.microsoft.com/office/drawing/2014/main" id="{523678E3-2984-46A1-A35C-D63E97822F1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925931" y="4808483"/>
                <a:ext cx="121680" cy="147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23" name="筆跡 122">
                <a:extLst>
                  <a:ext uri="{FF2B5EF4-FFF2-40B4-BE49-F238E27FC236}">
                    <a16:creationId xmlns:a16="http://schemas.microsoft.com/office/drawing/2014/main" id="{24B80C37-1F79-4458-88FC-26AE15B1D712}"/>
                  </a:ext>
                </a:extLst>
              </p14:cNvPr>
              <p14:cNvContentPartPr/>
              <p14:nvPr/>
            </p14:nvContentPartPr>
            <p14:xfrm>
              <a:off x="4330311" y="4911557"/>
              <a:ext cx="32760" cy="85140"/>
            </p14:xfrm>
          </p:contentPart>
        </mc:Choice>
        <mc:Fallback>
          <p:pic>
            <p:nvPicPr>
              <p:cNvPr id="123" name="筆跡 122">
                <a:extLst>
                  <a:ext uri="{FF2B5EF4-FFF2-40B4-BE49-F238E27FC236}">
                    <a16:creationId xmlns:a16="http://schemas.microsoft.com/office/drawing/2014/main" id="{24B80C37-1F79-4458-88FC-26AE15B1D71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299331" y="4880303"/>
                <a:ext cx="94719" cy="147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24" name="筆跡 123">
                <a:extLst>
                  <a:ext uri="{FF2B5EF4-FFF2-40B4-BE49-F238E27FC236}">
                    <a16:creationId xmlns:a16="http://schemas.microsoft.com/office/drawing/2014/main" id="{607CF5DF-FAE2-46C6-8068-546F3AF458FE}"/>
                  </a:ext>
                </a:extLst>
              </p14:cNvPr>
              <p14:cNvContentPartPr/>
              <p14:nvPr/>
            </p14:nvContentPartPr>
            <p14:xfrm>
              <a:off x="4068951" y="4950797"/>
              <a:ext cx="32760" cy="45900"/>
            </p14:xfrm>
          </p:contentPart>
        </mc:Choice>
        <mc:Fallback>
          <p:pic>
            <p:nvPicPr>
              <p:cNvPr id="124" name="筆跡 123">
                <a:extLst>
                  <a:ext uri="{FF2B5EF4-FFF2-40B4-BE49-F238E27FC236}">
                    <a16:creationId xmlns:a16="http://schemas.microsoft.com/office/drawing/2014/main" id="{607CF5DF-FAE2-46C6-8068-546F3AF458F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053291" y="4935137"/>
                <a:ext cx="64080" cy="77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25" name="筆跡 124">
                <a:extLst>
                  <a:ext uri="{FF2B5EF4-FFF2-40B4-BE49-F238E27FC236}">
                    <a16:creationId xmlns:a16="http://schemas.microsoft.com/office/drawing/2014/main" id="{8D018AC0-ABEB-4B43-9D3C-37D51DED0A65}"/>
                  </a:ext>
                </a:extLst>
              </p14:cNvPr>
              <p14:cNvContentPartPr/>
              <p14:nvPr/>
            </p14:nvContentPartPr>
            <p14:xfrm>
              <a:off x="3788151" y="5002997"/>
              <a:ext cx="39420" cy="45900"/>
            </p14:xfrm>
          </p:contentPart>
        </mc:Choice>
        <mc:Fallback>
          <p:pic>
            <p:nvPicPr>
              <p:cNvPr id="125" name="筆跡 124">
                <a:extLst>
                  <a:ext uri="{FF2B5EF4-FFF2-40B4-BE49-F238E27FC236}">
                    <a16:creationId xmlns:a16="http://schemas.microsoft.com/office/drawing/2014/main" id="{8D018AC0-ABEB-4B43-9D3C-37D51DED0A6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772491" y="4987337"/>
                <a:ext cx="70740" cy="77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6" name="筆跡 125">
                <a:extLst>
                  <a:ext uri="{FF2B5EF4-FFF2-40B4-BE49-F238E27FC236}">
                    <a16:creationId xmlns:a16="http://schemas.microsoft.com/office/drawing/2014/main" id="{6EDEF5EA-B182-4776-B8D0-31A8F8D01C1C}"/>
                  </a:ext>
                </a:extLst>
              </p14:cNvPr>
              <p14:cNvContentPartPr/>
              <p14:nvPr/>
            </p14:nvContentPartPr>
            <p14:xfrm>
              <a:off x="3481251" y="4983377"/>
              <a:ext cx="19800" cy="85140"/>
            </p14:xfrm>
          </p:contentPart>
        </mc:Choice>
        <mc:Fallback>
          <p:pic>
            <p:nvPicPr>
              <p:cNvPr id="126" name="筆跡 125">
                <a:extLst>
                  <a:ext uri="{FF2B5EF4-FFF2-40B4-BE49-F238E27FC236}">
                    <a16:creationId xmlns:a16="http://schemas.microsoft.com/office/drawing/2014/main" id="{6EDEF5EA-B182-4776-B8D0-31A8F8D01C1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450490" y="4952123"/>
                <a:ext cx="81321" cy="147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7" name="筆跡 126">
                <a:extLst>
                  <a:ext uri="{FF2B5EF4-FFF2-40B4-BE49-F238E27FC236}">
                    <a16:creationId xmlns:a16="http://schemas.microsoft.com/office/drawing/2014/main" id="{7B96A6D3-E7E7-4014-9717-44280B3247F1}"/>
                  </a:ext>
                </a:extLst>
              </p14:cNvPr>
              <p14:cNvContentPartPr/>
              <p14:nvPr/>
            </p14:nvContentPartPr>
            <p14:xfrm>
              <a:off x="3317811" y="5048717"/>
              <a:ext cx="6660" cy="52380"/>
            </p14:xfrm>
          </p:contentPart>
        </mc:Choice>
        <mc:Fallback>
          <p:pic>
            <p:nvPicPr>
              <p:cNvPr id="127" name="筆跡 126">
                <a:extLst>
                  <a:ext uri="{FF2B5EF4-FFF2-40B4-BE49-F238E27FC236}">
                    <a16:creationId xmlns:a16="http://schemas.microsoft.com/office/drawing/2014/main" id="{7B96A6D3-E7E7-4014-9717-44280B3247F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302151" y="5033111"/>
                <a:ext cx="37980" cy="83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8" name="筆跡 127">
                <a:extLst>
                  <a:ext uri="{FF2B5EF4-FFF2-40B4-BE49-F238E27FC236}">
                    <a16:creationId xmlns:a16="http://schemas.microsoft.com/office/drawing/2014/main" id="{C663A456-66E4-4CC9-A0F5-D30D7DB5DA6F}"/>
                  </a:ext>
                </a:extLst>
              </p14:cNvPr>
              <p14:cNvContentPartPr/>
              <p14:nvPr/>
            </p14:nvContentPartPr>
            <p14:xfrm>
              <a:off x="3219891" y="4970417"/>
              <a:ext cx="26280" cy="52380"/>
            </p14:xfrm>
          </p:contentPart>
        </mc:Choice>
        <mc:Fallback>
          <p:pic>
            <p:nvPicPr>
              <p:cNvPr id="128" name="筆跡 127">
                <a:extLst>
                  <a:ext uri="{FF2B5EF4-FFF2-40B4-BE49-F238E27FC236}">
                    <a16:creationId xmlns:a16="http://schemas.microsoft.com/office/drawing/2014/main" id="{C663A456-66E4-4CC9-A0F5-D30D7DB5DA6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04231" y="4954757"/>
                <a:ext cx="57600" cy="83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9" name="筆跡 128">
                <a:extLst>
                  <a:ext uri="{FF2B5EF4-FFF2-40B4-BE49-F238E27FC236}">
                    <a16:creationId xmlns:a16="http://schemas.microsoft.com/office/drawing/2014/main" id="{51BD2969-1197-40EB-8C75-52F82C677E4A}"/>
                  </a:ext>
                </a:extLst>
              </p14:cNvPr>
              <p14:cNvContentPartPr/>
              <p14:nvPr/>
            </p14:nvContentPartPr>
            <p14:xfrm>
              <a:off x="3141591" y="4872317"/>
              <a:ext cx="39420" cy="32760"/>
            </p14:xfrm>
          </p:contentPart>
        </mc:Choice>
        <mc:Fallback>
          <p:pic>
            <p:nvPicPr>
              <p:cNvPr id="129" name="筆跡 128">
                <a:extLst>
                  <a:ext uri="{FF2B5EF4-FFF2-40B4-BE49-F238E27FC236}">
                    <a16:creationId xmlns:a16="http://schemas.microsoft.com/office/drawing/2014/main" id="{51BD2969-1197-40EB-8C75-52F82C677E4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125931" y="4856657"/>
                <a:ext cx="707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30" name="筆跡 129">
                <a:extLst>
                  <a:ext uri="{FF2B5EF4-FFF2-40B4-BE49-F238E27FC236}">
                    <a16:creationId xmlns:a16="http://schemas.microsoft.com/office/drawing/2014/main" id="{E6281E9A-0B29-4AF9-BA81-F624664F19A8}"/>
                  </a:ext>
                </a:extLst>
              </p14:cNvPr>
              <p14:cNvContentPartPr/>
              <p14:nvPr/>
            </p14:nvContentPartPr>
            <p14:xfrm>
              <a:off x="3089211" y="4728677"/>
              <a:ext cx="78480" cy="45900"/>
            </p14:xfrm>
          </p:contentPart>
        </mc:Choice>
        <mc:Fallback>
          <p:pic>
            <p:nvPicPr>
              <p:cNvPr id="130" name="筆跡 129">
                <a:extLst>
                  <a:ext uri="{FF2B5EF4-FFF2-40B4-BE49-F238E27FC236}">
                    <a16:creationId xmlns:a16="http://schemas.microsoft.com/office/drawing/2014/main" id="{E6281E9A-0B29-4AF9-BA81-F624664F19A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057891" y="4697479"/>
                <a:ext cx="141120" cy="108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31" name="筆跡 130">
                <a:extLst>
                  <a:ext uri="{FF2B5EF4-FFF2-40B4-BE49-F238E27FC236}">
                    <a16:creationId xmlns:a16="http://schemas.microsoft.com/office/drawing/2014/main" id="{34E852DD-078E-4ADF-8E07-9B8C1E876517}"/>
                  </a:ext>
                </a:extLst>
              </p14:cNvPr>
              <p14:cNvContentPartPr/>
              <p14:nvPr/>
            </p14:nvContentPartPr>
            <p14:xfrm>
              <a:off x="3089211" y="4565417"/>
              <a:ext cx="85140" cy="45900"/>
            </p14:xfrm>
          </p:contentPart>
        </mc:Choice>
        <mc:Fallback>
          <p:pic>
            <p:nvPicPr>
              <p:cNvPr id="131" name="筆跡 130">
                <a:extLst>
                  <a:ext uri="{FF2B5EF4-FFF2-40B4-BE49-F238E27FC236}">
                    <a16:creationId xmlns:a16="http://schemas.microsoft.com/office/drawing/2014/main" id="{34E852DD-078E-4ADF-8E07-9B8C1E87651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057957" y="4534219"/>
                <a:ext cx="147648" cy="108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32" name="筆跡 131">
                <a:extLst>
                  <a:ext uri="{FF2B5EF4-FFF2-40B4-BE49-F238E27FC236}">
                    <a16:creationId xmlns:a16="http://schemas.microsoft.com/office/drawing/2014/main" id="{A1B47F3F-5AFD-44A8-BC9D-446762DA2708}"/>
                  </a:ext>
                </a:extLst>
              </p14:cNvPr>
              <p14:cNvContentPartPr/>
              <p14:nvPr/>
            </p14:nvContentPartPr>
            <p14:xfrm>
              <a:off x="3050151" y="4180037"/>
              <a:ext cx="78480" cy="104760"/>
            </p14:xfrm>
          </p:contentPart>
        </mc:Choice>
        <mc:Fallback>
          <p:pic>
            <p:nvPicPr>
              <p:cNvPr id="132" name="筆跡 131">
                <a:extLst>
                  <a:ext uri="{FF2B5EF4-FFF2-40B4-BE49-F238E27FC236}">
                    <a16:creationId xmlns:a16="http://schemas.microsoft.com/office/drawing/2014/main" id="{A1B47F3F-5AFD-44A8-BC9D-446762DA270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018974" y="4148717"/>
                <a:ext cx="140834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33" name="筆跡 132">
                <a:extLst>
                  <a:ext uri="{FF2B5EF4-FFF2-40B4-BE49-F238E27FC236}">
                    <a16:creationId xmlns:a16="http://schemas.microsoft.com/office/drawing/2014/main" id="{C04CF976-14E9-4715-9411-F29219F0C9A6}"/>
                  </a:ext>
                </a:extLst>
              </p14:cNvPr>
              <p14:cNvContentPartPr/>
              <p14:nvPr/>
            </p14:nvContentPartPr>
            <p14:xfrm>
              <a:off x="2991291" y="3507377"/>
              <a:ext cx="78480" cy="143820"/>
            </p14:xfrm>
          </p:contentPart>
        </mc:Choice>
        <mc:Fallback>
          <p:pic>
            <p:nvPicPr>
              <p:cNvPr id="133" name="筆跡 132">
                <a:extLst>
                  <a:ext uri="{FF2B5EF4-FFF2-40B4-BE49-F238E27FC236}">
                    <a16:creationId xmlns:a16="http://schemas.microsoft.com/office/drawing/2014/main" id="{C04CF976-14E9-4715-9411-F29219F0C9A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959971" y="3476096"/>
                <a:ext cx="141120" cy="206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34" name="筆跡 133">
                <a:extLst>
                  <a:ext uri="{FF2B5EF4-FFF2-40B4-BE49-F238E27FC236}">
                    <a16:creationId xmlns:a16="http://schemas.microsoft.com/office/drawing/2014/main" id="{630236D0-5065-416B-B284-E0A88C207255}"/>
                  </a:ext>
                </a:extLst>
              </p14:cNvPr>
              <p14:cNvContentPartPr/>
              <p14:nvPr/>
            </p14:nvContentPartPr>
            <p14:xfrm>
              <a:off x="2971671" y="2886737"/>
              <a:ext cx="52380" cy="85140"/>
            </p14:xfrm>
          </p:contentPart>
        </mc:Choice>
        <mc:Fallback>
          <p:pic>
            <p:nvPicPr>
              <p:cNvPr id="134" name="筆跡 133">
                <a:extLst>
                  <a:ext uri="{FF2B5EF4-FFF2-40B4-BE49-F238E27FC236}">
                    <a16:creationId xmlns:a16="http://schemas.microsoft.com/office/drawing/2014/main" id="{630236D0-5065-416B-B284-E0A88C20725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940458" y="2855483"/>
                <a:ext cx="114805" cy="147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35" name="筆跡 134">
                <a:extLst>
                  <a:ext uri="{FF2B5EF4-FFF2-40B4-BE49-F238E27FC236}">
                    <a16:creationId xmlns:a16="http://schemas.microsoft.com/office/drawing/2014/main" id="{2199DCA2-7DAA-484A-BF75-E645868FF7B2}"/>
                  </a:ext>
                </a:extLst>
              </p14:cNvPr>
              <p14:cNvContentPartPr/>
              <p14:nvPr/>
            </p14:nvContentPartPr>
            <p14:xfrm>
              <a:off x="2880231" y="2200937"/>
              <a:ext cx="65520" cy="137340"/>
            </p14:xfrm>
          </p:contentPart>
        </mc:Choice>
        <mc:Fallback>
          <p:pic>
            <p:nvPicPr>
              <p:cNvPr id="135" name="筆跡 134">
                <a:extLst>
                  <a:ext uri="{FF2B5EF4-FFF2-40B4-BE49-F238E27FC236}">
                    <a16:creationId xmlns:a16="http://schemas.microsoft.com/office/drawing/2014/main" id="{2199DCA2-7DAA-484A-BF75-E645868FF7B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848911" y="2169658"/>
                <a:ext cx="128160" cy="199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36" name="筆跡 135">
                <a:extLst>
                  <a:ext uri="{FF2B5EF4-FFF2-40B4-BE49-F238E27FC236}">
                    <a16:creationId xmlns:a16="http://schemas.microsoft.com/office/drawing/2014/main" id="{BBCC2829-93B2-4153-8B6F-14DF62EF608A}"/>
                  </a:ext>
                </a:extLst>
              </p14:cNvPr>
              <p14:cNvContentPartPr/>
              <p14:nvPr/>
            </p14:nvContentPartPr>
            <p14:xfrm>
              <a:off x="2828031" y="1809077"/>
              <a:ext cx="91620" cy="124200"/>
            </p14:xfrm>
          </p:contentPart>
        </mc:Choice>
        <mc:Fallback>
          <p:pic>
            <p:nvPicPr>
              <p:cNvPr id="136" name="筆跡 135">
                <a:extLst>
                  <a:ext uri="{FF2B5EF4-FFF2-40B4-BE49-F238E27FC236}">
                    <a16:creationId xmlns:a16="http://schemas.microsoft.com/office/drawing/2014/main" id="{BBCC2829-93B2-4153-8B6F-14DF62EF608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796772" y="1777848"/>
                <a:ext cx="154137" cy="186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7" name="筆跡 136">
                <a:extLst>
                  <a:ext uri="{FF2B5EF4-FFF2-40B4-BE49-F238E27FC236}">
                    <a16:creationId xmlns:a16="http://schemas.microsoft.com/office/drawing/2014/main" id="{95D6DD11-5336-4C9D-86DF-9FF9C6AF315C}"/>
                  </a:ext>
                </a:extLst>
              </p14:cNvPr>
              <p14:cNvContentPartPr/>
              <p14:nvPr/>
            </p14:nvContentPartPr>
            <p14:xfrm>
              <a:off x="2808411" y="1449977"/>
              <a:ext cx="98100" cy="163440"/>
            </p14:xfrm>
          </p:contentPart>
        </mc:Choice>
        <mc:Fallback>
          <p:pic>
            <p:nvPicPr>
              <p:cNvPr id="137" name="筆跡 136">
                <a:extLst>
                  <a:ext uri="{FF2B5EF4-FFF2-40B4-BE49-F238E27FC236}">
                    <a16:creationId xmlns:a16="http://schemas.microsoft.com/office/drawing/2014/main" id="{95D6DD11-5336-4C9D-86DF-9FF9C6AF315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777148" y="1418726"/>
                <a:ext cx="160625" cy="225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8" name="筆跡 137">
                <a:extLst>
                  <a:ext uri="{FF2B5EF4-FFF2-40B4-BE49-F238E27FC236}">
                    <a16:creationId xmlns:a16="http://schemas.microsoft.com/office/drawing/2014/main" id="{7895FC50-4102-462A-BC62-D8C70FA64E70}"/>
                  </a:ext>
                </a:extLst>
              </p14:cNvPr>
              <p14:cNvContentPartPr/>
              <p14:nvPr/>
            </p14:nvContentPartPr>
            <p14:xfrm>
              <a:off x="2808411" y="1234337"/>
              <a:ext cx="98100" cy="19800"/>
            </p14:xfrm>
          </p:contentPart>
        </mc:Choice>
        <mc:Fallback>
          <p:pic>
            <p:nvPicPr>
              <p:cNvPr id="138" name="筆跡 137">
                <a:extLst>
                  <a:ext uri="{FF2B5EF4-FFF2-40B4-BE49-F238E27FC236}">
                    <a16:creationId xmlns:a16="http://schemas.microsoft.com/office/drawing/2014/main" id="{7895FC50-4102-462A-BC62-D8C70FA64E7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777148" y="1203017"/>
                <a:ext cx="160625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9" name="筆跡 138">
                <a:extLst>
                  <a:ext uri="{FF2B5EF4-FFF2-40B4-BE49-F238E27FC236}">
                    <a16:creationId xmlns:a16="http://schemas.microsoft.com/office/drawing/2014/main" id="{6486060B-E000-4D84-9451-F43DDAFB070A}"/>
                  </a:ext>
                </a:extLst>
              </p14:cNvPr>
              <p14:cNvContentPartPr/>
              <p14:nvPr/>
            </p14:nvContentPartPr>
            <p14:xfrm>
              <a:off x="2795451" y="1071077"/>
              <a:ext cx="137340" cy="26280"/>
            </p14:xfrm>
          </p:contentPart>
        </mc:Choice>
        <mc:Fallback>
          <p:pic>
            <p:nvPicPr>
              <p:cNvPr id="139" name="筆跡 138">
                <a:extLst>
                  <a:ext uri="{FF2B5EF4-FFF2-40B4-BE49-F238E27FC236}">
                    <a16:creationId xmlns:a16="http://schemas.microsoft.com/office/drawing/2014/main" id="{6486060B-E000-4D84-9451-F43DDAFB070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764172" y="1040180"/>
                <a:ext cx="199898" cy="88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40" name="筆跡 139">
                <a:extLst>
                  <a:ext uri="{FF2B5EF4-FFF2-40B4-BE49-F238E27FC236}">
                    <a16:creationId xmlns:a16="http://schemas.microsoft.com/office/drawing/2014/main" id="{0470DDEA-7E6C-43E0-BF3A-2B42867830CB}"/>
                  </a:ext>
                </a:extLst>
              </p14:cNvPr>
              <p14:cNvContentPartPr/>
              <p14:nvPr/>
            </p14:nvContentPartPr>
            <p14:xfrm>
              <a:off x="2795451" y="940397"/>
              <a:ext cx="137340" cy="32760"/>
            </p14:xfrm>
          </p:contentPart>
        </mc:Choice>
        <mc:Fallback>
          <p:pic>
            <p:nvPicPr>
              <p:cNvPr id="140" name="筆跡 139">
                <a:extLst>
                  <a:ext uri="{FF2B5EF4-FFF2-40B4-BE49-F238E27FC236}">
                    <a16:creationId xmlns:a16="http://schemas.microsoft.com/office/drawing/2014/main" id="{0470DDEA-7E6C-43E0-BF3A-2B42867830C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64172" y="909077"/>
                <a:ext cx="199898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815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6010EC95-60C9-4920-80C7-9019A9E42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9" b="12914"/>
          <a:stretch/>
        </p:blipFill>
        <p:spPr>
          <a:xfrm>
            <a:off x="2856535" y="164306"/>
            <a:ext cx="6775149" cy="588645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A37FCA6B-E01A-4729-9778-E280670B9F95}"/>
                  </a:ext>
                </a:extLst>
              </p14:cNvPr>
              <p14:cNvContentPartPr/>
              <p14:nvPr/>
            </p14:nvContentPartPr>
            <p14:xfrm>
              <a:off x="3040443" y="4886058"/>
              <a:ext cx="168480" cy="1459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A37FCA6B-E01A-4729-9778-E280670B9F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9123" y="4854777"/>
                <a:ext cx="231120" cy="208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0552495A-F949-402C-960D-4DA1FAD620D8}"/>
                  </a:ext>
                </a:extLst>
              </p14:cNvPr>
              <p14:cNvContentPartPr/>
              <p14:nvPr/>
            </p14:nvContentPartPr>
            <p14:xfrm>
              <a:off x="2793663" y="852618"/>
              <a:ext cx="163080" cy="176183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0552495A-F949-402C-960D-4DA1FAD620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2343" y="821273"/>
                <a:ext cx="225720" cy="23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095B0ADE-06EA-4BB0-8AB9-F33EFACCA9DE}"/>
                  </a:ext>
                </a:extLst>
              </p14:cNvPr>
              <p14:cNvContentPartPr/>
              <p14:nvPr/>
            </p14:nvContentPartPr>
            <p14:xfrm>
              <a:off x="9357003" y="336558"/>
              <a:ext cx="174420" cy="17424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095B0ADE-06EA-4BB0-8AB9-F33EFACCA9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25715" y="305238"/>
                <a:ext cx="236995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A93F7ECD-A12A-4FB8-B281-7EC1EAF0CC2E}"/>
                  </a:ext>
                </a:extLst>
              </p14:cNvPr>
              <p14:cNvContentPartPr/>
              <p14:nvPr/>
            </p14:nvContentPartPr>
            <p14:xfrm>
              <a:off x="9587043" y="4369998"/>
              <a:ext cx="185580" cy="20232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A93F7ECD-A12A-4FB8-B281-7EC1EAF0CC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55693" y="4338678"/>
                <a:ext cx="248281" cy="2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7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CD08C-9783-405D-BF55-D13D1B57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尋找矩形</a:t>
            </a:r>
          </a:p>
        </p:txBody>
      </p:sp>
      <p:pic>
        <p:nvPicPr>
          <p:cNvPr id="9" name="內容版面配置區 6">
            <a:extLst>
              <a:ext uri="{FF2B5EF4-FFF2-40B4-BE49-F238E27FC236}">
                <a16:creationId xmlns:a16="http://schemas.microsoft.com/office/drawing/2014/main" id="{66F44858-0757-4887-8403-02F3B4839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9" b="21275"/>
          <a:stretch/>
        </p:blipFill>
        <p:spPr>
          <a:xfrm>
            <a:off x="2897642" y="1381637"/>
            <a:ext cx="6775149" cy="51313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36332B01-3AA8-4307-865A-2D00555B9499}"/>
                  </a:ext>
                </a:extLst>
              </p14:cNvPr>
              <p14:cNvContentPartPr/>
              <p14:nvPr/>
            </p14:nvContentPartPr>
            <p14:xfrm>
              <a:off x="3107760" y="6131438"/>
              <a:ext cx="168480" cy="14598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36332B01-3AA8-4307-865A-2D00555B94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6440" y="6100157"/>
                <a:ext cx="231120" cy="208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9ACB5330-2404-4F86-996D-7D03C67F7BCC}"/>
                  </a:ext>
                </a:extLst>
              </p14:cNvPr>
              <p14:cNvContentPartPr/>
              <p14:nvPr/>
            </p14:nvContentPartPr>
            <p14:xfrm>
              <a:off x="2816102" y="2008240"/>
              <a:ext cx="163080" cy="176183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9ACB5330-2404-4F86-996D-7D03C67F7B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4782" y="1976895"/>
                <a:ext cx="225720" cy="23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70854B34-B3B4-48BD-9403-1E79D57AB811}"/>
                  </a:ext>
                </a:extLst>
              </p14:cNvPr>
              <p14:cNvContentPartPr/>
              <p14:nvPr/>
            </p14:nvContentPartPr>
            <p14:xfrm>
              <a:off x="9435062" y="1516448"/>
              <a:ext cx="174420" cy="17424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70854B34-B3B4-48BD-9403-1E79D57AB8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03710" y="1485128"/>
                <a:ext cx="237125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0105F328-0DF7-4F96-B72B-BFC8FA4122EF}"/>
                  </a:ext>
                </a:extLst>
              </p14:cNvPr>
              <p14:cNvContentPartPr/>
              <p14:nvPr/>
            </p14:nvContentPartPr>
            <p14:xfrm>
              <a:off x="9602809" y="5587347"/>
              <a:ext cx="185580" cy="20232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0105F328-0DF7-4F96-B72B-BFC8FA4122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71519" y="5556027"/>
                <a:ext cx="248159" cy="26496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75535CD-DE6C-4F6D-B8BA-F99B0470F0C3}"/>
              </a:ext>
            </a:extLst>
          </p:cNvPr>
          <p:cNvCxnSpPr/>
          <p:nvPr/>
        </p:nvCxnSpPr>
        <p:spPr>
          <a:xfrm flipV="1">
            <a:off x="2979182" y="1603568"/>
            <a:ext cx="6455880" cy="4927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F7F1D1E-7CA3-48E7-8A0E-3B65EC61B1BC}"/>
              </a:ext>
            </a:extLst>
          </p:cNvPr>
          <p:cNvCxnSpPr/>
          <p:nvPr/>
        </p:nvCxnSpPr>
        <p:spPr>
          <a:xfrm>
            <a:off x="2920450" y="2096331"/>
            <a:ext cx="212818" cy="40351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22187C4-8358-4EEA-90FA-DB84205E951B}"/>
              </a:ext>
            </a:extLst>
          </p:cNvPr>
          <p:cNvCxnSpPr/>
          <p:nvPr/>
        </p:nvCxnSpPr>
        <p:spPr>
          <a:xfrm>
            <a:off x="3708088" y="2096331"/>
            <a:ext cx="67318" cy="8151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BEE8D4F-1526-477C-91E8-51B8E725963D}"/>
              </a:ext>
            </a:extLst>
          </p:cNvPr>
          <p:cNvCxnSpPr>
            <a:cxnSpLocks/>
          </p:cNvCxnSpPr>
          <p:nvPr/>
        </p:nvCxnSpPr>
        <p:spPr>
          <a:xfrm>
            <a:off x="3026859" y="2911494"/>
            <a:ext cx="71488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92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18FBB4C1-33DE-404A-8677-53587D6B7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9" b="21275"/>
          <a:stretch/>
        </p:blipFill>
        <p:spPr>
          <a:xfrm>
            <a:off x="2897642" y="1381637"/>
            <a:ext cx="6775149" cy="51313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B135A8FC-565A-4DDC-9187-D789D345BAE6}"/>
                  </a:ext>
                </a:extLst>
              </p14:cNvPr>
              <p14:cNvContentPartPr/>
              <p14:nvPr/>
            </p14:nvContentPartPr>
            <p14:xfrm>
              <a:off x="7365663" y="3034758"/>
              <a:ext cx="185220" cy="1684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B135A8FC-565A-4DDC-9187-D789D345B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4373" y="3003505"/>
                <a:ext cx="247799" cy="230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6D4B7DF4-BC43-4CA1-93F5-D38EE823E11F}"/>
                  </a:ext>
                </a:extLst>
              </p14:cNvPr>
              <p14:cNvContentPartPr/>
              <p14:nvPr/>
            </p14:nvContentPartPr>
            <p14:xfrm>
              <a:off x="7505883" y="5278818"/>
              <a:ext cx="123660" cy="14598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6D4B7DF4-BC43-4CA1-93F5-D38EE823E1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4609" y="5247537"/>
                <a:ext cx="186209" cy="208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006E0F86-1809-4B73-BB8B-AD51D1653E00}"/>
                  </a:ext>
                </a:extLst>
              </p14:cNvPr>
              <p14:cNvContentPartPr/>
              <p14:nvPr/>
            </p14:nvContentPartPr>
            <p14:xfrm>
              <a:off x="9334683" y="5172078"/>
              <a:ext cx="145980" cy="1236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006E0F86-1809-4B73-BB8B-AD51D1653E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03402" y="5140804"/>
                <a:ext cx="208543" cy="186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07D3335E-1472-49A5-BB9C-D3E2B8F2548A}"/>
                  </a:ext>
                </a:extLst>
              </p14:cNvPr>
              <p14:cNvContentPartPr/>
              <p14:nvPr/>
            </p14:nvContentPartPr>
            <p14:xfrm>
              <a:off x="9194463" y="2883378"/>
              <a:ext cx="145980" cy="14598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07D3335E-1472-49A5-BB9C-D3E2B8F254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63182" y="2852097"/>
                <a:ext cx="208543" cy="2085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350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9DA5E-E8AD-49FA-9895-C0F2F8F8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79" y="112683"/>
            <a:ext cx="10515600" cy="1325563"/>
          </a:xfrm>
        </p:spPr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5" name="內容版面配置區 4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4A9040A0-EAB8-46B1-8345-2F647E164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70" y="1283237"/>
            <a:ext cx="3111062" cy="5528617"/>
          </a:xfrm>
        </p:spPr>
      </p:pic>
      <p:pic>
        <p:nvPicPr>
          <p:cNvPr id="7" name="圖片 6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689B1A55-B205-4FE7-8B35-7A48861AC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34" y="1190946"/>
            <a:ext cx="3162996" cy="5620908"/>
          </a:xfrm>
          <a:prstGeom prst="rect">
            <a:avLst/>
          </a:prstGeom>
        </p:spPr>
      </p:pic>
      <p:pic>
        <p:nvPicPr>
          <p:cNvPr id="4" name="圖片 3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3FFFA494-02F0-4FD5-801A-2CD500972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98" y="1283237"/>
            <a:ext cx="3111062" cy="55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F98A1-641D-44B3-9038-F0D9873D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缺陷</a:t>
            </a:r>
          </a:p>
        </p:txBody>
      </p:sp>
      <p:pic>
        <p:nvPicPr>
          <p:cNvPr id="5" name="圖片 4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2D61D2EE-A585-4AC8-B97A-E13306E3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38" y="0"/>
            <a:ext cx="385913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737DDE-60CC-42F3-A69A-B5A420E93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469" y="0"/>
            <a:ext cx="3859132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E181F846-3158-42B6-8385-05E63DB79112}"/>
              </a:ext>
            </a:extLst>
          </p:cNvPr>
          <p:cNvSpPr/>
          <p:nvPr/>
        </p:nvSpPr>
        <p:spPr>
          <a:xfrm>
            <a:off x="5088103" y="3758577"/>
            <a:ext cx="740496" cy="129025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748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7EA43-BD23-4B70-B04C-5DD14069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4F124-DAB9-400E-BF69-AB1D54F7C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913" y="161806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學習到膨脹、侵蝕、輪廓的觀念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成功檢測矩形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檢測效果仍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需加強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6656224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96E9E-B6BF-4174-A591-30D35D82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第四周預期進度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404EB-4F54-4271-9D96-A9D5DBBF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裁切出身分證字號部分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提升所有前處理之速度</a:t>
            </a:r>
            <a:endParaRPr lang="en-US" altLang="zh-TW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009E93-E246-46D5-A22A-A7D3AF32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86" y="1773374"/>
            <a:ext cx="6450966" cy="3961220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0C7DDF9-0FE8-46BD-82B3-16F67794A1C7}"/>
              </a:ext>
            </a:extLst>
          </p:cNvPr>
          <p:cNvCxnSpPr/>
          <p:nvPr/>
        </p:nvCxnSpPr>
        <p:spPr>
          <a:xfrm>
            <a:off x="7596052" y="1773374"/>
            <a:ext cx="0" cy="39612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7FA926B-00B5-48A0-874F-C288F793FC6C}"/>
              </a:ext>
            </a:extLst>
          </p:cNvPr>
          <p:cNvCxnSpPr/>
          <p:nvPr/>
        </p:nvCxnSpPr>
        <p:spPr>
          <a:xfrm>
            <a:off x="9640389" y="1773374"/>
            <a:ext cx="0" cy="39612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21A7770-3B1C-4ED4-B8B7-7EAB1DC59A6D}"/>
              </a:ext>
            </a:extLst>
          </p:cNvPr>
          <p:cNvCxnSpPr>
            <a:cxnSpLocks/>
          </p:cNvCxnSpPr>
          <p:nvPr/>
        </p:nvCxnSpPr>
        <p:spPr>
          <a:xfrm>
            <a:off x="5793286" y="4092031"/>
            <a:ext cx="638565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E613589-F4EE-4A1F-BFE4-1C3AF3FAF551}"/>
              </a:ext>
            </a:extLst>
          </p:cNvPr>
          <p:cNvCxnSpPr>
            <a:cxnSpLocks/>
          </p:cNvCxnSpPr>
          <p:nvPr/>
        </p:nvCxnSpPr>
        <p:spPr>
          <a:xfrm>
            <a:off x="5806349" y="5169717"/>
            <a:ext cx="638565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C193BD0-627E-4683-AA5E-13F71B619A63}"/>
              </a:ext>
            </a:extLst>
          </p:cNvPr>
          <p:cNvSpPr txBox="1"/>
          <p:nvPr/>
        </p:nvSpPr>
        <p:spPr>
          <a:xfrm>
            <a:off x="7044116" y="5906048"/>
            <a:ext cx="110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0.26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5D0D4D3-FD05-4D86-A88E-44499D6042B7}"/>
              </a:ext>
            </a:extLst>
          </p:cNvPr>
          <p:cNvSpPr txBox="1"/>
          <p:nvPr/>
        </p:nvSpPr>
        <p:spPr>
          <a:xfrm>
            <a:off x="9088453" y="5871182"/>
            <a:ext cx="110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0.61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74305B-6490-422D-9295-3F074C00CDFD}"/>
              </a:ext>
            </a:extLst>
          </p:cNvPr>
          <p:cNvSpPr txBox="1"/>
          <p:nvPr/>
        </p:nvSpPr>
        <p:spPr>
          <a:xfrm>
            <a:off x="4624100" y="3768865"/>
            <a:ext cx="110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0.57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75DCE8F-3922-44F2-8A25-126E9555F418}"/>
              </a:ext>
            </a:extLst>
          </p:cNvPr>
          <p:cNvSpPr txBox="1"/>
          <p:nvPr/>
        </p:nvSpPr>
        <p:spPr>
          <a:xfrm>
            <a:off x="4624099" y="4773881"/>
            <a:ext cx="110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0.84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B75BC0E-5611-429F-8430-57017828545D}"/>
              </a:ext>
            </a:extLst>
          </p:cNvPr>
          <p:cNvSpPr txBox="1">
            <a:spLocks/>
          </p:cNvSpPr>
          <p:nvPr/>
        </p:nvSpPr>
        <p:spPr>
          <a:xfrm>
            <a:off x="3669092" y="2647833"/>
            <a:ext cx="4341725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前情提要</a:t>
            </a:r>
          </a:p>
        </p:txBody>
      </p:sp>
    </p:spTree>
    <p:extLst>
      <p:ext uri="{BB962C8B-B14F-4D97-AF65-F5344CB8AC3E}">
        <p14:creationId xmlns:p14="http://schemas.microsoft.com/office/powerpoint/2010/main" val="14979048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08225-16EE-41DA-A1ED-FC01F34F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79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Canny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邊緣檢測</a:t>
            </a:r>
          </a:p>
        </p:txBody>
      </p:sp>
      <p:pic>
        <p:nvPicPr>
          <p:cNvPr id="5" name="內容版面配置區 4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E6BFD0BC-1E41-4EE5-BA7A-ED5569717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60" y="1081063"/>
            <a:ext cx="3066786" cy="5449936"/>
          </a:xfrm>
        </p:spPr>
      </p:pic>
      <p:pic>
        <p:nvPicPr>
          <p:cNvPr id="6" name="圖片 5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F3759A69-DBEE-4A52-AD3E-EDA10C84A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63" y="931412"/>
            <a:ext cx="3122587" cy="55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35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6B5116BA-50F3-4245-8064-7155C776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0" b="18727"/>
          <a:stretch/>
        </p:blipFill>
        <p:spPr>
          <a:xfrm>
            <a:off x="966780" y="-313462"/>
            <a:ext cx="10256052" cy="73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73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B75BC0E-5611-429F-8430-57017828545D}"/>
              </a:ext>
            </a:extLst>
          </p:cNvPr>
          <p:cNvSpPr txBox="1">
            <a:spLocks/>
          </p:cNvSpPr>
          <p:nvPr/>
        </p:nvSpPr>
        <p:spPr>
          <a:xfrm>
            <a:off x="3669092" y="2647833"/>
            <a:ext cx="4341725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矩形檢測</a:t>
            </a:r>
          </a:p>
        </p:txBody>
      </p:sp>
    </p:spTree>
    <p:extLst>
      <p:ext uri="{BB962C8B-B14F-4D97-AF65-F5344CB8AC3E}">
        <p14:creationId xmlns:p14="http://schemas.microsoft.com/office/powerpoint/2010/main" val="380661706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C117A-3CD2-4DFC-B0F1-1A885E15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91" y="83634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檢測矩形流程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4B1E1E8-B60E-4525-82ED-2CC3DE39F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794758"/>
              </p:ext>
            </p:extLst>
          </p:nvPr>
        </p:nvGraphicFramePr>
        <p:xfrm>
          <a:off x="286101" y="1825625"/>
          <a:ext cx="1130377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8133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8EE79-398F-4E6B-868B-07326AD8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31" y="9366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去除雜訊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8B76E-DBF3-454A-A2B0-A59D739C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2661443"/>
            <a:ext cx="7398544" cy="28706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高斯、平均值、中值法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採用中值法</a:t>
            </a:r>
          </a:p>
        </p:txBody>
      </p:sp>
    </p:spTree>
    <p:extLst>
      <p:ext uri="{BB962C8B-B14F-4D97-AF65-F5344CB8AC3E}">
        <p14:creationId xmlns:p14="http://schemas.microsoft.com/office/powerpoint/2010/main" val="309131818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7AEF42-3C7E-4AE9-AFC4-A3CCA5C45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34672"/>
              </p:ext>
            </p:extLst>
          </p:nvPr>
        </p:nvGraphicFramePr>
        <p:xfrm>
          <a:off x="4063998" y="1027067"/>
          <a:ext cx="6151566" cy="5645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261">
                  <a:extLst>
                    <a:ext uri="{9D8B030D-6E8A-4147-A177-3AD203B41FA5}">
                      <a16:colId xmlns:a16="http://schemas.microsoft.com/office/drawing/2014/main" val="322103261"/>
                    </a:ext>
                  </a:extLst>
                </a:gridCol>
                <a:gridCol w="1025261">
                  <a:extLst>
                    <a:ext uri="{9D8B030D-6E8A-4147-A177-3AD203B41FA5}">
                      <a16:colId xmlns:a16="http://schemas.microsoft.com/office/drawing/2014/main" val="2042356975"/>
                    </a:ext>
                  </a:extLst>
                </a:gridCol>
                <a:gridCol w="1025261">
                  <a:extLst>
                    <a:ext uri="{9D8B030D-6E8A-4147-A177-3AD203B41FA5}">
                      <a16:colId xmlns:a16="http://schemas.microsoft.com/office/drawing/2014/main" val="2285718035"/>
                    </a:ext>
                  </a:extLst>
                </a:gridCol>
                <a:gridCol w="1025261">
                  <a:extLst>
                    <a:ext uri="{9D8B030D-6E8A-4147-A177-3AD203B41FA5}">
                      <a16:colId xmlns:a16="http://schemas.microsoft.com/office/drawing/2014/main" val="2053805921"/>
                    </a:ext>
                  </a:extLst>
                </a:gridCol>
                <a:gridCol w="1025261">
                  <a:extLst>
                    <a:ext uri="{9D8B030D-6E8A-4147-A177-3AD203B41FA5}">
                      <a16:colId xmlns:a16="http://schemas.microsoft.com/office/drawing/2014/main" val="91711812"/>
                    </a:ext>
                  </a:extLst>
                </a:gridCol>
                <a:gridCol w="1025261">
                  <a:extLst>
                    <a:ext uri="{9D8B030D-6E8A-4147-A177-3AD203B41FA5}">
                      <a16:colId xmlns:a16="http://schemas.microsoft.com/office/drawing/2014/main" val="398553936"/>
                    </a:ext>
                  </a:extLst>
                </a:gridCol>
              </a:tblGrid>
              <a:tr h="9408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35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39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255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23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40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27919"/>
                  </a:ext>
                </a:extLst>
              </a:tr>
              <a:tr h="9408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31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250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32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23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55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61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02363"/>
                  </a:ext>
                </a:extLst>
              </a:tr>
              <a:tr h="9408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32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29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34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40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50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54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21652"/>
                  </a:ext>
                </a:extLst>
              </a:tr>
              <a:tr h="9408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37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47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57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32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255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87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5828"/>
                  </a:ext>
                </a:extLst>
              </a:tr>
              <a:tr h="9408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50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49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48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13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90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79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90014"/>
                  </a:ext>
                </a:extLst>
              </a:tr>
              <a:tr h="9408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255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>
                          <a:solidFill>
                            <a:srgbClr val="FF0000"/>
                          </a:solidFill>
                        </a:rPr>
                        <a:t>255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20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43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23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123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9266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1C949B5-49D1-4105-832D-5A822648567E}"/>
              </a:ext>
            </a:extLst>
          </p:cNvPr>
          <p:cNvSpPr txBox="1"/>
          <p:nvPr/>
        </p:nvSpPr>
        <p:spPr>
          <a:xfrm>
            <a:off x="931410" y="424992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面罩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18F3DA-BB66-4261-8D33-A62D5AB63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31533"/>
              </p:ext>
            </p:extLst>
          </p:nvPr>
        </p:nvGraphicFramePr>
        <p:xfrm>
          <a:off x="985041" y="1027067"/>
          <a:ext cx="3078957" cy="28478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319">
                  <a:extLst>
                    <a:ext uri="{9D8B030D-6E8A-4147-A177-3AD203B41FA5}">
                      <a16:colId xmlns:a16="http://schemas.microsoft.com/office/drawing/2014/main" val="845470878"/>
                    </a:ext>
                  </a:extLst>
                </a:gridCol>
                <a:gridCol w="1026319">
                  <a:extLst>
                    <a:ext uri="{9D8B030D-6E8A-4147-A177-3AD203B41FA5}">
                      <a16:colId xmlns:a16="http://schemas.microsoft.com/office/drawing/2014/main" val="2491988320"/>
                    </a:ext>
                  </a:extLst>
                </a:gridCol>
                <a:gridCol w="1026319">
                  <a:extLst>
                    <a:ext uri="{9D8B030D-6E8A-4147-A177-3AD203B41FA5}">
                      <a16:colId xmlns:a16="http://schemas.microsoft.com/office/drawing/2014/main" val="2549016849"/>
                    </a:ext>
                  </a:extLst>
                </a:gridCol>
              </a:tblGrid>
              <a:tr h="9373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46503"/>
                  </a:ext>
                </a:extLst>
              </a:tr>
              <a:tr h="95526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308347"/>
                  </a:ext>
                </a:extLst>
              </a:tr>
              <a:tr h="95526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82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6249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25 2.59259E-6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246</Words>
  <Application>Microsoft Office PowerPoint</Application>
  <PresentationFormat>寬螢幕</PresentationFormat>
  <Paragraphs>99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Office 佈景主題</vt:lpstr>
      <vt:lpstr>第三周 應用影像處理技術識別健保卡之文字</vt:lpstr>
      <vt:lpstr>大綱</vt:lpstr>
      <vt:lpstr>PowerPoint 簡報</vt:lpstr>
      <vt:lpstr>Canny邊緣檢測</vt:lpstr>
      <vt:lpstr>PowerPoint 簡報</vt:lpstr>
      <vt:lpstr>PowerPoint 簡報</vt:lpstr>
      <vt:lpstr>檢測矩形流程</vt:lpstr>
      <vt:lpstr>去除雜訊</vt:lpstr>
      <vt:lpstr>PowerPoint 簡報</vt:lpstr>
      <vt:lpstr>PowerPoint 簡報</vt:lpstr>
      <vt:lpstr>邊緣檢測</vt:lpstr>
      <vt:lpstr>侵蝕與膨脹</vt:lpstr>
      <vt:lpstr>膨脹 Dilation</vt:lpstr>
      <vt:lpstr>PowerPoint 簡報</vt:lpstr>
      <vt:lpstr>PowerPoint 簡報</vt:lpstr>
      <vt:lpstr>侵蝕 Erosion</vt:lpstr>
      <vt:lpstr>PowerPoint 簡報</vt:lpstr>
      <vt:lpstr>輪廓檢測 (Contour)</vt:lpstr>
      <vt:lpstr>多邊形逼近</vt:lpstr>
      <vt:lpstr>PowerPoint 簡報</vt:lpstr>
      <vt:lpstr>PowerPoint 簡報</vt:lpstr>
      <vt:lpstr>尋找矩形</vt:lpstr>
      <vt:lpstr>PowerPoint 簡報</vt:lpstr>
      <vt:lpstr>DEMO</vt:lpstr>
      <vt:lpstr>缺陷</vt:lpstr>
      <vt:lpstr>結論</vt:lpstr>
      <vt:lpstr>第四周預期進度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應用影像處理技術之健保卡文字識別</dc:title>
  <dc:creator>鄭宜崴</dc:creator>
  <cp:lastModifiedBy>鄭宜崴</cp:lastModifiedBy>
  <cp:revision>75</cp:revision>
  <dcterms:created xsi:type="dcterms:W3CDTF">2017-07-09T05:24:37Z</dcterms:created>
  <dcterms:modified xsi:type="dcterms:W3CDTF">2017-07-24T02:24:17Z</dcterms:modified>
</cp:coreProperties>
</file>