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9" r:id="rId4"/>
    <p:sldId id="273" r:id="rId5"/>
    <p:sldId id="274" r:id="rId6"/>
    <p:sldId id="280" r:id="rId7"/>
    <p:sldId id="275" r:id="rId8"/>
    <p:sldId id="281" r:id="rId9"/>
    <p:sldId id="276" r:id="rId10"/>
    <p:sldId id="278" r:id="rId11"/>
    <p:sldId id="277" r:id="rId12"/>
    <p:sldId id="282" r:id="rId13"/>
    <p:sldId id="283" r:id="rId14"/>
    <p:sldId id="284" r:id="rId15"/>
    <p:sldId id="285" r:id="rId16"/>
    <p:sldId id="272" r:id="rId17"/>
    <p:sldId id="2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F888315-FDB3-4850-8D06-58833DF8E9CC}">
          <p14:sldIdLst>
            <p14:sldId id="256"/>
            <p14:sldId id="271"/>
          </p14:sldIdLst>
        </p14:section>
        <p14:section name="前情提要" id="{52B8BA20-CA98-4601-899B-82834B314913}">
          <p14:sldIdLst>
            <p14:sldId id="279"/>
            <p14:sldId id="273"/>
            <p14:sldId id="274"/>
          </p14:sldIdLst>
        </p14:section>
        <p14:section name="影像前處理" id="{152F367D-9685-4534-9EF2-F97C4A972069}">
          <p14:sldIdLst>
            <p14:sldId id="280"/>
            <p14:sldId id="275"/>
          </p14:sldIdLst>
        </p14:section>
        <p14:section name="JNI" id="{3231EFC1-8264-426D-88DB-02F9E6FC3694}">
          <p14:sldIdLst>
            <p14:sldId id="281"/>
            <p14:sldId id="276"/>
            <p14:sldId id="278"/>
            <p14:sldId id="277"/>
          </p14:sldIdLst>
        </p14:section>
        <p14:section name="DEMO" id="{B7BA8CF3-1A18-462E-B9D5-7D9B3C3B37D9}">
          <p14:sldIdLst>
            <p14:sldId id="282"/>
            <p14:sldId id="283"/>
            <p14:sldId id="284"/>
            <p14:sldId id="285"/>
            <p14:sldId id="272"/>
          </p14:sldIdLst>
        </p14:section>
        <p14:section name="結論" id="{166202A9-4968-45E0-A161-5DE1EFA5D9F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65953-C93C-4EA9-B14B-06AE7416A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F493EA-B2FC-4C06-B1C5-561B9EB63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270D3A-B6CE-4B8A-954F-9A3AA9DD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6D855-C850-4BDC-BA1C-B8ED4CE7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CCE7E7-C8C7-4AE5-8379-8F92E523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29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1FDA8-293A-4272-9732-F1DEE751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662F6D-7976-4C64-9CE8-60F279AB5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8E9AA3-3D02-474F-9C90-3B9BA049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74FEC9-3AC4-4194-B260-92C63FB5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C9FF5-5D9A-40F9-BC85-18938D16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74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6F9A09-314A-46EF-B1D1-248A32B2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AF3132-8490-44E4-8C85-2065EA864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D03B87-1A71-4851-AF6D-D6D7948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D66E1-2177-4C74-AF37-28EAC1AE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3254C-344C-430E-B659-0E8EDE9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5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6BB40-7C7B-44F1-8CEF-3C94D569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E23F2-A8A9-432A-83EA-613C968D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FD016B-5117-4392-8D06-F5E13B74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3E86A-1284-4758-92C9-DDB58811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518E8-F23D-4115-A0CB-73A5FAC3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1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79470-9B7F-4F36-BD7C-6C5D737E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A32CC6-DD9A-4D87-B9AB-DD86E41A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CAF43-6FDF-447C-8C89-7EC36BD5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DAFC89-5DAC-47EF-B695-9152D5E0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AFA86A-1211-4B46-9715-121B2859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8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0C24A-FDF0-4237-9B43-5D4F8B2C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AEB4B8-2C29-4BCB-9D68-8C0746B1F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00DE53-B384-45AB-9284-AE7508EA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F01679-4CFC-402E-AA2D-AA21E6F2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2FF7C3-D962-457F-8E1B-647A121D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F335F3-FDEB-4F25-8645-A872EFF8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00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7245F-ED00-4070-A53E-2BE1A57C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8B2B41-1617-49F1-986F-AFA59DEA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3FBDA7-CC23-418E-82F2-305AF837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0541EE-538C-43AB-9A52-D42797315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CFA4BF-7401-4FD1-8A45-4BD5379E8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8ABAB0-2B72-4029-B8F6-9501F74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877AA4-0A91-45B0-AF0C-82FC6065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4A7AD1-C1B5-4114-9C24-72063745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48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4E5E3-9D8D-4DAA-A670-D6CC4C7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A50D4A-9E67-4D6E-9E1C-9ECEE0A2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D021A3-44B8-4056-9372-39452D6E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2BB4E0-13F9-483F-B94F-2C19D3E7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79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18E3BF-A404-42EA-B0C8-B557FA6E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C15A52-28DE-47ED-9FEF-1518B9E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8E900B-2CB6-436E-BEF0-F6428CBE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4C2FE-F9B8-4F48-B6D0-78FF3842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275B1-9F43-4C9C-BC2B-A73611B0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0DBB4C-AF8C-49EB-B39B-F55976661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33F263-E8FD-4D66-A04A-890F241A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FD63E9-CE83-4E98-970C-C2F0CB7F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5D2C53-5057-4E20-AE31-D8EF71DA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93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7B0E6-9DC4-4559-A769-A7903B9A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0927E2-FA40-4A6C-8BE3-D32E60281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D638AA-150C-4DB5-956D-D368BEBD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B6ACCA-E140-47DE-A664-A43CA879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951415-E452-41CF-8712-D22DC757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7C22E9-CE26-471B-8F27-C6DD7B64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7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CE072-50A4-4BC1-B29D-9BEAA24A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0604A0-7651-4F2E-BEBE-C4D0F914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7B4B0-28D3-46C6-9EA3-0AFA33F3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54A1-0B86-4C10-9ECA-ED34A42CAE83}" type="datetimeFigureOut">
              <a:rPr lang="zh-TW" altLang="en-US" smtClean="0"/>
              <a:t>2017/7/17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C8919D-3768-4135-B2A8-FB94AB8A5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2E3ABB-ECAE-4136-8F6A-2E860A83A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C24D-54DA-47C0-8B30-1714A348DC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52F71B2-D221-4F38-B023-1154F4A30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t="16204" r="-1" b="4737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20713A-0CEB-4F49-A127-7AC4CC8E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97" y="897571"/>
            <a:ext cx="11494239" cy="2855395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第二周</a:t>
            </a:r>
            <a:br>
              <a:rPr lang="en-US" altLang="zh-TW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應用影像處理技術識別健保卡之文字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2B2E8E-2734-4C6F-B899-82D0AC805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085" y="4988126"/>
            <a:ext cx="6687061" cy="1104134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高雄醫學大學</a:t>
            </a:r>
            <a:r>
              <a:rPr lang="en-US" altLang="zh-TW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鄭宜崴</a:t>
            </a:r>
          </a:p>
        </p:txBody>
      </p:sp>
    </p:spTree>
    <p:extLst>
      <p:ext uri="{BB962C8B-B14F-4D97-AF65-F5344CB8AC3E}">
        <p14:creationId xmlns:p14="http://schemas.microsoft.com/office/powerpoint/2010/main" val="1605403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4EDFFF-66DC-4CDE-81D2-945ADFAF2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69" b="23354"/>
          <a:stretch/>
        </p:blipFill>
        <p:spPr>
          <a:xfrm>
            <a:off x="3137744" y="61132"/>
            <a:ext cx="7846275" cy="679686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C661F439-8413-4D34-88B2-A9E090D4C76F}"/>
              </a:ext>
            </a:extLst>
          </p:cNvPr>
          <p:cNvSpPr txBox="1">
            <a:spLocks/>
          </p:cNvSpPr>
          <p:nvPr/>
        </p:nvSpPr>
        <p:spPr>
          <a:xfrm>
            <a:off x="701501" y="353419"/>
            <a:ext cx="1884626" cy="158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30844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20783-4DB9-417A-812B-8D456639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OpenCV4Android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5D9923-10CA-4108-8A5A-5B64D527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3589" cy="133831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，用來呼叫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JNI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62BDCAA-2B7A-4DDB-8C72-2918604E8E48}"/>
              </a:ext>
            </a:extLst>
          </p:cNvPr>
          <p:cNvSpPr/>
          <p:nvPr/>
        </p:nvSpPr>
        <p:spPr>
          <a:xfrm>
            <a:off x="562734" y="3401286"/>
            <a:ext cx="1363184" cy="7292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8060661-D881-4856-B483-8C7590F71E49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925918" y="3765924"/>
            <a:ext cx="2407663" cy="16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2AD901A-6D1B-4057-9957-3029EA438EC6}"/>
              </a:ext>
            </a:extLst>
          </p:cNvPr>
          <p:cNvSpPr/>
          <p:nvPr/>
        </p:nvSpPr>
        <p:spPr>
          <a:xfrm>
            <a:off x="4333581" y="3418116"/>
            <a:ext cx="1363184" cy="7292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JNI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F201D55-B688-4F51-9830-0E4CF22D1870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5696765" y="3771534"/>
            <a:ext cx="1273432" cy="112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F592A876-B49E-451D-A80D-BA82975B64E2}"/>
              </a:ext>
            </a:extLst>
          </p:cNvPr>
          <p:cNvSpPr/>
          <p:nvPr/>
        </p:nvSpPr>
        <p:spPr>
          <a:xfrm>
            <a:off x="6970197" y="3401286"/>
            <a:ext cx="1363184" cy="7292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endParaRPr lang="zh-TW" altLang="en-US" sz="2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DB66B06-C3B4-4073-8474-6837171FAFA6}"/>
              </a:ext>
            </a:extLst>
          </p:cNvPr>
          <p:cNvCxnSpPr>
            <a:cxnSpLocks/>
          </p:cNvCxnSpPr>
          <p:nvPr/>
        </p:nvCxnSpPr>
        <p:spPr>
          <a:xfrm>
            <a:off x="8333381" y="3777144"/>
            <a:ext cx="936843" cy="5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E96CDC5-BEE2-4044-9F3A-814C33DDAAE2}"/>
              </a:ext>
            </a:extLst>
          </p:cNvPr>
          <p:cNvSpPr/>
          <p:nvPr/>
        </p:nvSpPr>
        <p:spPr>
          <a:xfrm>
            <a:off x="9270224" y="3341514"/>
            <a:ext cx="2022336" cy="8656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OpenCV Library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C59ADAB8-FC4B-4EDD-9806-E4F5A06919F6}"/>
              </a:ext>
            </a:extLst>
          </p:cNvPr>
          <p:cNvCxnSpPr>
            <a:cxnSpLocks/>
            <a:stCxn id="4" idx="4"/>
            <a:endCxn id="17" idx="2"/>
          </p:cNvCxnSpPr>
          <p:nvPr/>
        </p:nvCxnSpPr>
        <p:spPr>
          <a:xfrm rot="16200000" flipH="1">
            <a:off x="1389654" y="3985233"/>
            <a:ext cx="1500625" cy="179128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054A061B-3B8F-419B-80FB-2CB85B181934}"/>
              </a:ext>
            </a:extLst>
          </p:cNvPr>
          <p:cNvSpPr/>
          <p:nvPr/>
        </p:nvSpPr>
        <p:spPr>
          <a:xfrm>
            <a:off x="3035607" y="5243043"/>
            <a:ext cx="3959131" cy="7762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OpenCV4Android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B02963A-C752-49A8-998E-59E0BE1FA3F3}"/>
              </a:ext>
            </a:extLst>
          </p:cNvPr>
          <p:cNvCxnSpPr>
            <a:cxnSpLocks/>
            <a:stCxn id="17" idx="0"/>
            <a:endCxn id="7" idx="4"/>
          </p:cNvCxnSpPr>
          <p:nvPr/>
        </p:nvCxnSpPr>
        <p:spPr>
          <a:xfrm flipV="1">
            <a:off x="5015173" y="4147392"/>
            <a:ext cx="0" cy="10956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弧形 36">
            <a:extLst>
              <a:ext uri="{FF2B5EF4-FFF2-40B4-BE49-F238E27FC236}">
                <a16:creationId xmlns:a16="http://schemas.microsoft.com/office/drawing/2014/main" id="{F04D57E7-B493-422C-B59E-F4C4599D1F2C}"/>
              </a:ext>
            </a:extLst>
          </p:cNvPr>
          <p:cNvCxnSpPr>
            <a:cxnSpLocks/>
            <a:stCxn id="17" idx="6"/>
            <a:endCxn id="11" idx="4"/>
          </p:cNvCxnSpPr>
          <p:nvPr/>
        </p:nvCxnSpPr>
        <p:spPr>
          <a:xfrm flipV="1">
            <a:off x="6994738" y="4207164"/>
            <a:ext cx="3286654" cy="1424023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09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75BC0E-5611-429F-8430-57017828545D}"/>
              </a:ext>
            </a:extLst>
          </p:cNvPr>
          <p:cNvSpPr txBox="1">
            <a:spLocks/>
          </p:cNvSpPr>
          <p:nvPr/>
        </p:nvSpPr>
        <p:spPr>
          <a:xfrm>
            <a:off x="4549834" y="2743199"/>
            <a:ext cx="3337567" cy="158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161136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08225-16EE-41DA-A1ED-FC01F34F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79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Canny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邊緣檢測</a:t>
            </a:r>
          </a:p>
        </p:txBody>
      </p:sp>
      <p:pic>
        <p:nvPicPr>
          <p:cNvPr id="5" name="內容版面配置區 4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E6BFD0BC-1E41-4EE5-BA7A-ED5569717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60" y="1081063"/>
            <a:ext cx="3066786" cy="5449936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2793F1-7619-4F5B-846D-29B966C18FF8}"/>
              </a:ext>
            </a:extLst>
          </p:cNvPr>
          <p:cNvSpPr/>
          <p:nvPr/>
        </p:nvSpPr>
        <p:spPr>
          <a:xfrm>
            <a:off x="2373160" y="2406611"/>
            <a:ext cx="3180558" cy="381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F3759A69-DBEE-4A52-AD3E-EDA10C84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12" y="0"/>
            <a:ext cx="3859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7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6B5116BA-50F3-4245-8064-7155C776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50" b="18727"/>
          <a:stretch/>
        </p:blipFill>
        <p:spPr>
          <a:xfrm>
            <a:off x="966780" y="-313462"/>
            <a:ext cx="10256052" cy="73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AEBF7-EF4C-41D6-B6A3-38880279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731704-2E27-424B-BBAF-1566CC65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5756" cy="435133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JNI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是笨重的呼叫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步驟繁雜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Canny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Hough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測直線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矩形檢測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裁剪健保卡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傾斜校正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正則式擷取身分證字號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D012B85-9845-47CD-AFD3-04D2CE8924EA}"/>
              </a:ext>
            </a:extLst>
          </p:cNvPr>
          <p:cNvCxnSpPr/>
          <p:nvPr/>
        </p:nvCxnSpPr>
        <p:spPr>
          <a:xfrm>
            <a:off x="4274680" y="2058802"/>
            <a:ext cx="26983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650947-ABCC-4281-BF35-96299C4383D5}"/>
              </a:ext>
            </a:extLst>
          </p:cNvPr>
          <p:cNvSpPr txBox="1"/>
          <p:nvPr/>
        </p:nvSpPr>
        <p:spPr>
          <a:xfrm>
            <a:off x="7168039" y="1839279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JNI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7B4280-4528-4B35-98E6-97BE91ACDDEF}"/>
              </a:ext>
            </a:extLst>
          </p:cNvPr>
          <p:cNvCxnSpPr/>
          <p:nvPr/>
        </p:nvCxnSpPr>
        <p:spPr>
          <a:xfrm>
            <a:off x="4246631" y="2614173"/>
            <a:ext cx="26983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99BCFF4-7B8D-4968-A822-1B02C40876C4}"/>
              </a:ext>
            </a:extLst>
          </p:cNvPr>
          <p:cNvSpPr txBox="1"/>
          <p:nvPr/>
        </p:nvSpPr>
        <p:spPr>
          <a:xfrm>
            <a:off x="7168039" y="243784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精簡步驟、減少不必要之指令</a:t>
            </a:r>
          </a:p>
        </p:txBody>
      </p:sp>
    </p:spTree>
    <p:extLst>
      <p:ext uri="{BB962C8B-B14F-4D97-AF65-F5344CB8AC3E}">
        <p14:creationId xmlns:p14="http://schemas.microsoft.com/office/powerpoint/2010/main" val="4245813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93689-F7DC-4E02-8F42-653685B0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第三周預期進度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A8935-8F82-47D3-A3E4-D7D63603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092" y="2316853"/>
            <a:ext cx="5108204" cy="3567843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希望能完成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的偵測直線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偵測矩形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健保卡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自動剪裁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部分做結合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78809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7EA43-BD23-4B70-B04C-5DD14069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84F124-DAB9-400E-BF69-AB1D54F7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913" y="161806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JNI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的原理及使用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OpenCV4Android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學習到基礎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Canny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測邊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665622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C03C3-3696-4D14-BCC7-19AD13ED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E8BBA-4CC9-45E7-A8E7-A2B78D16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744" y="1890506"/>
            <a:ext cx="3997462" cy="4544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影像前處理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JNI</a:t>
            </a:r>
          </a:p>
          <a:p>
            <a:pPr marL="0" indent="0"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邊緣檢測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第三周預期進度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16336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75BC0E-5611-429F-8430-57017828545D}"/>
              </a:ext>
            </a:extLst>
          </p:cNvPr>
          <p:cNvSpPr txBox="1">
            <a:spLocks/>
          </p:cNvSpPr>
          <p:nvPr/>
        </p:nvSpPr>
        <p:spPr>
          <a:xfrm>
            <a:off x="3669092" y="2647833"/>
            <a:ext cx="4341725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</a:t>
            </a:r>
          </a:p>
        </p:txBody>
      </p:sp>
    </p:spTree>
    <p:extLst>
      <p:ext uri="{BB962C8B-B14F-4D97-AF65-F5344CB8AC3E}">
        <p14:creationId xmlns:p14="http://schemas.microsoft.com/office/powerpoint/2010/main" val="14979048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5" name="Rectangle 4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Straight Connector 4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F32CC0BE-ACCB-4B21-893A-6ABC0A1DB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2" y="1109459"/>
            <a:ext cx="5455917" cy="3068953"/>
          </a:xfrm>
          <a:prstGeom prst="rect">
            <a:avLst/>
          </a:prstGeom>
        </p:spPr>
      </p:pic>
      <p:pic>
        <p:nvPicPr>
          <p:cNvPr id="14" name="內容版面配置區 13" descr="一張含有 室內, 相片 的圖片&#10;&#10;描述是以高可信度產生">
            <a:extLst>
              <a:ext uri="{FF2B5EF4-FFF2-40B4-BE49-F238E27FC236}">
                <a16:creationId xmlns:a16="http://schemas.microsoft.com/office/drawing/2014/main" id="{BB1028EF-16A8-413A-95E9-2CF216068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2" y="1109459"/>
            <a:ext cx="5455917" cy="30689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B711997-402B-43A5-94B6-2F119DF4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平台測試</a:t>
            </a:r>
            <a:r>
              <a:rPr lang="en-US" altLang="zh-TW" sz="54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OpenCV 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A08C502-8DB8-4371-BB5D-FA625E9327DF}"/>
              </a:ext>
            </a:extLst>
          </p:cNvPr>
          <p:cNvSpPr txBox="1"/>
          <p:nvPr/>
        </p:nvSpPr>
        <p:spPr>
          <a:xfrm>
            <a:off x="1964551" y="41059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馬賽克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2056680-81F3-4CAD-9209-536C48CDAF7E}"/>
              </a:ext>
            </a:extLst>
          </p:cNvPr>
          <p:cNvSpPr txBox="1"/>
          <p:nvPr/>
        </p:nvSpPr>
        <p:spPr>
          <a:xfrm>
            <a:off x="8060551" y="4777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</a:t>
            </a:r>
          </a:p>
        </p:txBody>
      </p:sp>
    </p:spTree>
    <p:extLst>
      <p:ext uri="{BB962C8B-B14F-4D97-AF65-F5344CB8AC3E}">
        <p14:creationId xmlns:p14="http://schemas.microsoft.com/office/powerpoint/2010/main" val="3824938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192769C1-7D74-4289-A131-FE1020612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677" y="307730"/>
            <a:ext cx="2248670" cy="39976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89341E-65E0-42BA-9BC8-BEBF05D33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56" y="307731"/>
            <a:ext cx="2248670" cy="3997637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685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 descr="一張含有 螢幕擷取畫面 的圖片&#10;&#10;產生非常高可信度的描述">
            <a:extLst>
              <a:ext uri="{FF2B5EF4-FFF2-40B4-BE49-F238E27FC236}">
                <a16:creationId xmlns:a16="http://schemas.microsoft.com/office/drawing/2014/main" id="{DB41D096-29FA-4846-B789-94F197A20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02" y="307729"/>
            <a:ext cx="2248670" cy="399763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90D85-49AB-4A88-B662-8344492C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平台測試</a:t>
            </a:r>
            <a:r>
              <a:rPr lang="en-US" altLang="zh-TW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sz="5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文字辨識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A6EFB4-4ACA-47D7-8AD9-E2F01936B09B}"/>
              </a:ext>
            </a:extLst>
          </p:cNvPr>
          <p:cNvSpPr/>
          <p:nvPr/>
        </p:nvSpPr>
        <p:spPr>
          <a:xfrm>
            <a:off x="9058276" y="3321844"/>
            <a:ext cx="2312072" cy="7358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9A07B7-86D5-44C6-8362-88653FE0681A}"/>
              </a:ext>
            </a:extLst>
          </p:cNvPr>
          <p:cNvSpPr/>
          <p:nvPr/>
        </p:nvSpPr>
        <p:spPr>
          <a:xfrm>
            <a:off x="925302" y="790984"/>
            <a:ext cx="2312072" cy="3478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991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75BC0E-5611-429F-8430-57017828545D}"/>
              </a:ext>
            </a:extLst>
          </p:cNvPr>
          <p:cNvSpPr txBox="1">
            <a:spLocks/>
          </p:cNvSpPr>
          <p:nvPr/>
        </p:nvSpPr>
        <p:spPr>
          <a:xfrm>
            <a:off x="3669092" y="2647833"/>
            <a:ext cx="5076611" cy="182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影像前處理</a:t>
            </a:r>
          </a:p>
        </p:txBody>
      </p:sp>
    </p:spTree>
    <p:extLst>
      <p:ext uri="{BB962C8B-B14F-4D97-AF65-F5344CB8AC3E}">
        <p14:creationId xmlns:p14="http://schemas.microsoft.com/office/powerpoint/2010/main" val="628998614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E96F7-5C6F-4787-A527-9D440A4D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影像前處理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</a:t>
            </a:r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F4FD28-3365-4E36-A365-E3B3C1DC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65" y="1795070"/>
            <a:ext cx="6347974" cy="435133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Rescaling-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重新縮放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Binarisation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二值化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 Removal-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去噪音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Rotation /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Deskewing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傾斜校正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Border Removal-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去邊界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物品 的圖片&#10;&#10;產生非常高可信度的描述">
            <a:extLst>
              <a:ext uri="{FF2B5EF4-FFF2-40B4-BE49-F238E27FC236}">
                <a16:creationId xmlns:a16="http://schemas.microsoft.com/office/drawing/2014/main" id="{E02C60E9-4E55-4FED-BBA5-F8B8A896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32" y="4394620"/>
            <a:ext cx="4571785" cy="14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56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B75BC0E-5611-429F-8430-57017828545D}"/>
              </a:ext>
            </a:extLst>
          </p:cNvPr>
          <p:cNvSpPr txBox="1">
            <a:spLocks/>
          </p:cNvSpPr>
          <p:nvPr/>
        </p:nvSpPr>
        <p:spPr>
          <a:xfrm>
            <a:off x="5223012" y="2709541"/>
            <a:ext cx="1884626" cy="158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JNI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296217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F1C77-6489-42CB-B44D-5A944286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JNI(</a:t>
            </a:r>
            <a:r>
              <a:rPr lang="fr-F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Native Interface,Java</a:t>
            </a:r>
            <a:r>
              <a:rPr lang="zh-TW" altLang="fr-FR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本地介面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32F47-2E91-421D-8C61-CFA55303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JVM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程式可以呼叫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本地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的函式庫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讓本地程式可以呼叫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失去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平台移植性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JNI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會造成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效能損失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經常執行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複製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A468595-2033-4495-A8ED-A9CC1C218B10}"/>
              </a:ext>
            </a:extLst>
          </p:cNvPr>
          <p:cNvSpPr txBox="1"/>
          <p:nvPr/>
        </p:nvSpPr>
        <p:spPr>
          <a:xfrm>
            <a:off x="8846211" y="182562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(C</a:t>
            </a:r>
            <a:r>
              <a:rPr lang="zh-TW" altLang="en-US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C++)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7612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235</Words>
  <Application>Microsoft Office PowerPoint</Application>
  <PresentationFormat>寬螢幕</PresentationFormat>
  <Paragraphs>63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第二周 應用影像處理技術識別健保卡之文字</vt:lpstr>
      <vt:lpstr>大綱</vt:lpstr>
      <vt:lpstr>PowerPoint 簡報</vt:lpstr>
      <vt:lpstr>在Android平台測試OpenCV </vt:lpstr>
      <vt:lpstr>在Android平台測試OCR文字辨識</vt:lpstr>
      <vt:lpstr>PowerPoint 簡報</vt:lpstr>
      <vt:lpstr>影像前處理-提升OCR正確率</vt:lpstr>
      <vt:lpstr>PowerPoint 簡報</vt:lpstr>
      <vt:lpstr>JNI(Java Native Interface,Java本地介面)</vt:lpstr>
      <vt:lpstr>PowerPoint 簡報</vt:lpstr>
      <vt:lpstr>OpenCV4Android</vt:lpstr>
      <vt:lpstr>PowerPoint 簡報</vt:lpstr>
      <vt:lpstr>Canny邊緣檢測</vt:lpstr>
      <vt:lpstr>PowerPoint 簡報</vt:lpstr>
      <vt:lpstr>效率問題</vt:lpstr>
      <vt:lpstr>第三周預期進度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應用影像處理技術之健保卡文字識別</dc:title>
  <dc:creator>鄭宜崴</dc:creator>
  <cp:lastModifiedBy>鄭宜崴</cp:lastModifiedBy>
  <cp:revision>42</cp:revision>
  <dcterms:created xsi:type="dcterms:W3CDTF">2017-07-09T05:24:37Z</dcterms:created>
  <dcterms:modified xsi:type="dcterms:W3CDTF">2017-07-17T01:51:11Z</dcterms:modified>
</cp:coreProperties>
</file>