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57" r:id="rId2"/>
    <p:sldId id="258" r:id="rId3"/>
    <p:sldId id="259" r:id="rId4"/>
    <p:sldId id="315" r:id="rId5"/>
    <p:sldId id="316" r:id="rId6"/>
    <p:sldId id="278" r:id="rId7"/>
    <p:sldId id="328" r:id="rId8"/>
    <p:sldId id="260" r:id="rId9"/>
    <p:sldId id="317" r:id="rId10"/>
    <p:sldId id="318" r:id="rId11"/>
    <p:sldId id="320" r:id="rId12"/>
    <p:sldId id="319" r:id="rId13"/>
    <p:sldId id="321" r:id="rId14"/>
    <p:sldId id="322" r:id="rId15"/>
    <p:sldId id="323" r:id="rId16"/>
    <p:sldId id="324" r:id="rId17"/>
    <p:sldId id="325" r:id="rId18"/>
    <p:sldId id="326" r:id="rId19"/>
    <p:sldId id="329" r:id="rId20"/>
    <p:sldId id="327"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0">
          <p15:clr>
            <a:srgbClr val="A4A3A4"/>
          </p15:clr>
        </p15:guide>
        <p15:guide id="2" orient="horz" pos="3132">
          <p15:clr>
            <a:srgbClr val="A4A3A4"/>
          </p15:clr>
        </p15:guide>
        <p15:guide id="3" orient="horz" pos="1406">
          <p15:clr>
            <a:srgbClr val="A4A3A4"/>
          </p15:clr>
        </p15:guide>
        <p15:guide id="4" orient="horz" pos="1186">
          <p15:clr>
            <a:srgbClr val="A4A3A4"/>
          </p15:clr>
        </p15:guide>
        <p15:guide id="5" orient="horz" pos="967">
          <p15:clr>
            <a:srgbClr val="A4A3A4"/>
          </p15:clr>
        </p15:guide>
        <p15:guide id="6" orient="horz" pos="755">
          <p15:clr>
            <a:srgbClr val="A4A3A4"/>
          </p15:clr>
        </p15:guide>
        <p15:guide id="7" orient="horz" pos="470">
          <p15:clr>
            <a:srgbClr val="A4A3A4"/>
          </p15:clr>
        </p15:guide>
        <p15:guide id="8" orient="horz" pos="327">
          <p15:clr>
            <a:srgbClr val="A4A3A4"/>
          </p15:clr>
        </p15:guide>
        <p15:guide id="9" pos="5479">
          <p15:clr>
            <a:srgbClr val="A4A3A4"/>
          </p15:clr>
        </p15:guide>
        <p15:guide id="10" pos="2599">
          <p15:clr>
            <a:srgbClr val="A4A3A4"/>
          </p15:clr>
        </p15:guide>
        <p15:guide id="11" pos="283">
          <p15:clr>
            <a:srgbClr val="A4A3A4"/>
          </p15:clr>
        </p15:guide>
        <p15:guide id="12" pos="593">
          <p15:clr>
            <a:srgbClr val="A4A3A4"/>
          </p15:clr>
        </p15:guide>
        <p15:guide id="13" pos="873">
          <p15:clr>
            <a:srgbClr val="A4A3A4"/>
          </p15:clr>
        </p15:guide>
        <p15:guide id="14" pos="1000">
          <p15:clr>
            <a:srgbClr val="A4A3A4"/>
          </p15:clr>
        </p15:guide>
        <p15:guide id="15" pos="1449">
          <p15:clr>
            <a:srgbClr val="A4A3A4"/>
          </p15:clr>
        </p15:guide>
        <p15:guide id="16" pos="2303">
          <p15:clr>
            <a:srgbClr val="A4A3A4"/>
          </p15:clr>
        </p15:guide>
        <p15:guide id="17" pos="5568">
          <p15:clr>
            <a:srgbClr val="A4A3A4"/>
          </p15:clr>
        </p15:guide>
        <p15:guide id="18" pos="234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5B88"/>
    <a:srgbClr val="6DC2E9"/>
    <a:srgbClr val="0072C6"/>
    <a:srgbClr val="00BCF2"/>
    <a:srgbClr val="0072C4"/>
    <a:srgbClr val="EB3CFF"/>
    <a:srgbClr val="005291"/>
    <a:srgbClr val="0092D2"/>
    <a:srgbClr val="41B3DC"/>
    <a:srgbClr val="1B7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9" autoAdjust="0"/>
    <p:restoredTop sz="86377" autoAdjust="0"/>
  </p:normalViewPr>
  <p:slideViewPr>
    <p:cSldViewPr snapToGrid="0" showGuides="1">
      <p:cViewPr varScale="1">
        <p:scale>
          <a:sx n="114" d="100"/>
          <a:sy n="114" d="100"/>
        </p:scale>
        <p:origin x="114" y="204"/>
      </p:cViewPr>
      <p:guideLst>
        <p:guide orient="horz" pos="110"/>
        <p:guide orient="horz" pos="3132"/>
        <p:guide orient="horz" pos="1406"/>
        <p:guide orient="horz" pos="1186"/>
        <p:guide orient="horz" pos="967"/>
        <p:guide orient="horz" pos="755"/>
        <p:guide orient="horz" pos="470"/>
        <p:guide orient="horz" pos="327"/>
        <p:guide pos="5479"/>
        <p:guide pos="2599"/>
        <p:guide pos="283"/>
        <p:guide pos="593"/>
        <p:guide pos="873"/>
        <p:guide pos="1000"/>
        <p:guide pos="1449"/>
        <p:guide pos="2303"/>
        <p:guide pos="5568"/>
        <p:guide pos="2344"/>
      </p:guideLst>
    </p:cSldViewPr>
  </p:slideViewPr>
  <p:outlineViewPr>
    <p:cViewPr>
      <p:scale>
        <a:sx n="33" d="100"/>
        <a:sy n="33" d="100"/>
      </p:scale>
      <p:origin x="0" y="60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A4908-F131-6B4F-B703-F49409031879}" type="datetimeFigureOut">
              <a:rPr lang="en-US" smtClean="0"/>
              <a:pPr/>
              <a:t>8/9/2016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1678D5-A924-724A-9CC8-25BBA7AA0E3D}" type="slidenum">
              <a:rPr lang="en-US" smtClean="0"/>
              <a:pPr/>
              <a:t>‹#›</a:t>
            </a:fld>
            <a:endParaRPr lang="en-US" dirty="0"/>
          </a:p>
        </p:txBody>
      </p:sp>
    </p:spTree>
    <p:extLst>
      <p:ext uri="{BB962C8B-B14F-4D97-AF65-F5344CB8AC3E}">
        <p14:creationId xmlns:p14="http://schemas.microsoft.com/office/powerpoint/2010/main" val="2178112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8E1A55-6A57-5141-A628-AA04EAF4415E}" type="datetimeFigureOut">
              <a:rPr lang="en-US" smtClean="0"/>
              <a:pPr/>
              <a:t>8/9/2016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CC26B4-1347-4C4B-AA5F-FCDAEA9B19C4}" type="slidenum">
              <a:rPr lang="en-US" smtClean="0"/>
              <a:pPr/>
              <a:t>‹#›</a:t>
            </a:fld>
            <a:endParaRPr lang="en-US" dirty="0"/>
          </a:p>
        </p:txBody>
      </p:sp>
    </p:spTree>
    <p:extLst>
      <p:ext uri="{BB962C8B-B14F-4D97-AF65-F5344CB8AC3E}">
        <p14:creationId xmlns:p14="http://schemas.microsoft.com/office/powerpoint/2010/main" val="38903083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pic>
        <p:nvPicPr>
          <p:cNvPr id="13" name="Picture 12" descr="Z:\Share\To-Jake\logos_for_jake\MSP_regular.png"/>
          <p:cNvPicPr>
            <a:picLocks noChangeAspect="1" noChangeArrowheads="1"/>
          </p:cNvPicPr>
          <p:nvPr userDrawn="1"/>
        </p:nvPicPr>
        <p:blipFill>
          <a:blip r:embed="rId2"/>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Rectangle 30"/>
          <p:cNvSpPr/>
          <p:nvPr userDrawn="1"/>
        </p:nvSpPr>
        <p:spPr>
          <a:xfrm>
            <a:off x="4752813" y="329352"/>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latin typeface="メイリオ" panose="020B0604030504040204" pitchFamily="50" charset="-128"/>
              <a:ea typeface="メイリオ" panose="020B0604030504040204" pitchFamily="50" charset="-128"/>
            </a:endParaRPr>
          </a:p>
        </p:txBody>
      </p:sp>
      <p:sp>
        <p:nvSpPr>
          <p:cNvPr id="34" name="Rectangle 33"/>
          <p:cNvSpPr/>
          <p:nvPr userDrawn="1"/>
        </p:nvSpPr>
        <p:spPr>
          <a:xfrm flipH="1">
            <a:off x="4752813" y="3996076"/>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userDrawn="1"/>
        </p:nvSpPr>
        <p:spPr>
          <a:xfrm flipH="1">
            <a:off x="4299181" y="3993953"/>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userDrawn="1"/>
        </p:nvSpPr>
        <p:spPr>
          <a:xfrm flipH="1">
            <a:off x="4504977" y="3746730"/>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メイリオ" panose="020B0604030504040204" pitchFamily="50" charset="-128"/>
              <a:ea typeface="メイリオ" panose="020B0604030504040204" pitchFamily="50" charset="-128"/>
            </a:endParaRPr>
          </a:p>
        </p:txBody>
      </p:sp>
      <p:sp>
        <p:nvSpPr>
          <p:cNvPr id="37" name="Title Placeholder 1"/>
          <p:cNvSpPr>
            <a:spLocks noGrp="1"/>
          </p:cNvSpPr>
          <p:nvPr>
            <p:ph type="title" hasCustomPrompt="1"/>
          </p:nvPr>
        </p:nvSpPr>
        <p:spPr>
          <a:xfrm>
            <a:off x="4754144" y="718186"/>
            <a:ext cx="3556000" cy="1725975"/>
          </a:xfrm>
          <a:prstGeom prst="rect">
            <a:avLst/>
          </a:prstGeom>
        </p:spPr>
        <p:txBody>
          <a:bodyPr vert="horz" lIns="91440" tIns="0" rIns="91440" bIns="45720" rtlCol="0" anchor="t" anchorCtr="0">
            <a:noAutofit/>
          </a:bodyPr>
          <a:lstStyle>
            <a:lvl1pPr algn="l">
              <a:defRPr sz="4800" b="0" cap="none" spc="100" baseline="0">
                <a:solidFill>
                  <a:srgbClr val="FFFFFF"/>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title of presentation</a:t>
            </a:r>
          </a:p>
        </p:txBody>
      </p:sp>
      <p:sp>
        <p:nvSpPr>
          <p:cNvPr id="38" name="Subtitle 2"/>
          <p:cNvSpPr>
            <a:spLocks noGrp="1"/>
          </p:cNvSpPr>
          <p:nvPr>
            <p:ph type="subTitle" idx="1" hasCustomPrompt="1"/>
          </p:nvPr>
        </p:nvSpPr>
        <p:spPr>
          <a:xfrm>
            <a:off x="5196596" y="2968460"/>
            <a:ext cx="3105355" cy="505773"/>
          </a:xfrm>
        </p:spPr>
        <p:txBody>
          <a:bodyPr tIns="0">
            <a:normAutofit/>
          </a:bodyPr>
          <a:lstStyle>
            <a:lvl1pPr marL="0" indent="0" algn="l">
              <a:buNone/>
              <a:defRPr sz="2000" b="0">
                <a:solidFill>
                  <a:srgbClr val="FFFFFF"/>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page 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A3E85D-0FC7-164D-9B9E-D8CDD8FC5B09}" type="slidenum">
              <a:rPr lang="en-US" smtClean="0"/>
              <a:pPr/>
              <a:t>‹#›</a:t>
            </a:fld>
            <a:endParaRPr lang="en-US" dirty="0"/>
          </a:p>
        </p:txBody>
      </p:sp>
      <p:sp>
        <p:nvSpPr>
          <p:cNvPr id="8" name="Rectangle 7"/>
          <p:cNvSpPr/>
          <p:nvPr userDrawn="1"/>
        </p:nvSpPr>
        <p:spPr>
          <a:xfrm>
            <a:off x="0" y="0"/>
            <a:ext cx="9144000" cy="5143500"/>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12" descr="Z:\Share\To-Jake\logos_for_jake\MSP_regular.png"/>
          <p:cNvPicPr>
            <a:picLocks noChangeAspect="1" noChangeArrowheads="1"/>
          </p:cNvPicPr>
          <p:nvPr userDrawn="1"/>
        </p:nvPicPr>
        <p:blipFill>
          <a:blip r:embed="rId2"/>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itle 1"/>
          <p:cNvSpPr>
            <a:spLocks noGrp="1"/>
          </p:cNvSpPr>
          <p:nvPr>
            <p:ph type="title" hasCustomPrompt="1"/>
          </p:nvPr>
        </p:nvSpPr>
        <p:spPr>
          <a:xfrm>
            <a:off x="613311" y="1908437"/>
            <a:ext cx="7826044" cy="1102393"/>
          </a:xfrm>
        </p:spPr>
        <p:txBody>
          <a:bodyPr anchor="t">
            <a:noAutofit/>
          </a:bodyPr>
          <a:lstStyle>
            <a:lvl1pPr algn="l">
              <a:lnSpc>
                <a:spcPct val="80000"/>
              </a:lnSpc>
              <a:defRPr sz="7200" b="0" cap="none"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divider page</a:t>
            </a:r>
          </a:p>
        </p:txBody>
      </p:sp>
      <p:sp>
        <p:nvSpPr>
          <p:cNvPr id="13" name="Text Placeholder 2"/>
          <p:cNvSpPr>
            <a:spLocks noGrp="1"/>
          </p:cNvSpPr>
          <p:nvPr>
            <p:ph type="body" idx="1" hasCustomPrompt="1"/>
          </p:nvPr>
        </p:nvSpPr>
        <p:spPr>
          <a:xfrm>
            <a:off x="1118100" y="3017520"/>
            <a:ext cx="7320135" cy="314704"/>
          </a:xfrm>
        </p:spPr>
        <p:txBody>
          <a:bodyPr anchor="b">
            <a:noAutofit/>
          </a:bodyPr>
          <a:lstStyle>
            <a:lvl1pPr marL="0" indent="0">
              <a:buNone/>
              <a:defRPr sz="2000" b="0">
                <a:solidFill>
                  <a:srgbClr val="FFFFFF"/>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text</a:t>
            </a:r>
          </a:p>
        </p:txBody>
      </p:sp>
    </p:spTree>
    <p:extLst>
      <p:ext uri="{BB962C8B-B14F-4D97-AF65-F5344CB8AC3E}">
        <p14:creationId xmlns:p14="http://schemas.microsoft.com/office/powerpoint/2010/main" val="22554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age 3">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A3E85D-0FC7-164D-9B9E-D8CDD8FC5B09}" type="slidenum">
              <a:rPr lang="en-US" smtClean="0"/>
              <a:pPr/>
              <a:t>‹#›</a:t>
            </a:fld>
            <a:endParaRPr lang="en-US" dirty="0"/>
          </a:p>
        </p:txBody>
      </p:sp>
      <p:sp>
        <p:nvSpPr>
          <p:cNvPr id="8" name="Rectangle 7"/>
          <p:cNvSpPr/>
          <p:nvPr userDrawn="1"/>
        </p:nvSpPr>
        <p:spPr>
          <a:xfrm>
            <a:off x="0" y="0"/>
            <a:ext cx="9144000" cy="51435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613311" y="1908437"/>
            <a:ext cx="7826044" cy="1102393"/>
          </a:xfrm>
        </p:spPr>
        <p:txBody>
          <a:bodyPr anchor="t">
            <a:noAutofit/>
          </a:bodyPr>
          <a:lstStyle>
            <a:lvl1pPr algn="l">
              <a:lnSpc>
                <a:spcPct val="80000"/>
              </a:lnSpc>
              <a:defRPr sz="7200" b="0" cap="none"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divider page</a:t>
            </a:r>
          </a:p>
        </p:txBody>
      </p:sp>
      <p:sp>
        <p:nvSpPr>
          <p:cNvPr id="9" name="Text Placeholder 2"/>
          <p:cNvSpPr>
            <a:spLocks noGrp="1"/>
          </p:cNvSpPr>
          <p:nvPr>
            <p:ph type="body" idx="1" hasCustomPrompt="1"/>
          </p:nvPr>
        </p:nvSpPr>
        <p:spPr>
          <a:xfrm>
            <a:off x="1118100" y="3017520"/>
            <a:ext cx="7320135" cy="314704"/>
          </a:xfrm>
        </p:spPr>
        <p:txBody>
          <a:bodyPr anchor="b">
            <a:noAutofit/>
          </a:bodyPr>
          <a:lstStyle>
            <a:lvl1pPr marL="0" indent="0">
              <a:buNone/>
              <a:defRPr sz="2000" b="0">
                <a:solidFill>
                  <a:srgbClr val="FFFFFF"/>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text</a:t>
            </a:r>
          </a:p>
        </p:txBody>
      </p:sp>
      <p:pic>
        <p:nvPicPr>
          <p:cNvPr id="11" name="Picture 12" descr="Z:\Share\To-Jake\logos_for_jake\MSP_regular.png"/>
          <p:cNvPicPr>
            <a:picLocks noChangeAspect="1" noChangeArrowheads="1"/>
          </p:cNvPicPr>
          <p:nvPr userDrawn="1"/>
        </p:nvPicPr>
        <p:blipFill>
          <a:blip r:embed="rId2"/>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55441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WIN11_Sarah_01_PPT.jpg"/>
          <p:cNvPicPr>
            <a:picLocks noChangeAspect="1"/>
          </p:cNvPicPr>
          <p:nvPr userDrawn="1"/>
        </p:nvPicPr>
        <p:blipFill rotWithShape="1">
          <a:blip r:embed="rId2" cstate="email">
            <a:extLst>
              <a:ext uri="{28A0092B-C50C-407E-A947-70E740481C1C}">
                <a14:useLocalDpi xmlns:a14="http://schemas.microsoft.com/office/drawing/2010/main"/>
              </a:ext>
            </a:extLst>
          </a:blip>
          <a:srcRect r="-232" b="-232"/>
          <a:stretch/>
        </p:blipFill>
        <p:spPr>
          <a:xfrm>
            <a:off x="356017" y="1265931"/>
            <a:ext cx="2743200" cy="2743200"/>
          </a:xfrm>
          <a:prstGeom prst="rect">
            <a:avLst/>
          </a:prstGeom>
        </p:spPr>
      </p:pic>
      <p:pic>
        <p:nvPicPr>
          <p:cNvPr id="12" name="Picture 11" descr="Z:\Share\To-Jake\logos_for_jake\MSP_regular.png"/>
          <p:cNvPicPr>
            <a:picLocks noChangeAspect="1" noChangeArrowheads="1"/>
          </p:cNvPicPr>
          <p:nvPr userDrawn="1"/>
        </p:nvPicPr>
        <p:blipFill>
          <a:blip r:embed="rId3"/>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a:t>headline </a:t>
            </a:r>
            <a:br>
              <a:rPr lang="en-US" dirty="0"/>
            </a:br>
            <a:r>
              <a:rPr lang="en-US" dirty="0"/>
              <a:t>goes here</a:t>
            </a:r>
          </a:p>
        </p:txBody>
      </p:sp>
      <p:sp>
        <p:nvSpPr>
          <p:cNvPr id="16"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text</a:t>
            </a:r>
          </a:p>
        </p:txBody>
      </p:sp>
    </p:spTree>
    <p:extLst>
      <p:ext uri="{BB962C8B-B14F-4D97-AF65-F5344CB8AC3E}">
        <p14:creationId xmlns:p14="http://schemas.microsoft.com/office/powerpoint/2010/main" val="80962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8179" y="1262669"/>
            <a:ext cx="2739318" cy="2739318"/>
          </a:xfrm>
          <a:prstGeom prst="rect">
            <a:avLst/>
          </a:prstGeom>
        </p:spPr>
      </p:pic>
      <p:pic>
        <p:nvPicPr>
          <p:cNvPr id="11" name="Picture 10" descr="Z:\Share\To-Jake\logos_for_jake\MSP_regular.png"/>
          <p:cNvPicPr>
            <a:picLocks noChangeAspect="1" noChangeArrowheads="1"/>
          </p:cNvPicPr>
          <p:nvPr userDrawn="1"/>
        </p:nvPicPr>
        <p:blipFill>
          <a:blip r:embed="rId3"/>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a:t>headline </a:t>
            </a:r>
            <a:br>
              <a:rPr lang="en-US" dirty="0"/>
            </a:br>
            <a:r>
              <a:rPr lang="en-US" dirty="0"/>
              <a:t>goes here</a:t>
            </a:r>
          </a:p>
        </p:txBody>
      </p:sp>
      <p:sp>
        <p:nvSpPr>
          <p:cNvPr id="15"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text</a:t>
            </a:r>
          </a:p>
        </p:txBody>
      </p:sp>
    </p:spTree>
    <p:extLst>
      <p:ext uri="{BB962C8B-B14F-4D97-AF65-F5344CB8AC3E}">
        <p14:creationId xmlns:p14="http://schemas.microsoft.com/office/powerpoint/2010/main" val="3057297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8018" y="1265931"/>
            <a:ext cx="2734056" cy="2734056"/>
          </a:xfrm>
          <a:prstGeom prst="rect">
            <a:avLst/>
          </a:prstGeom>
        </p:spPr>
      </p:pic>
      <p:pic>
        <p:nvPicPr>
          <p:cNvPr id="9" name="Picture 8" descr="Z:\Share\To-Jake\logos_for_jake\MSP_regular.png"/>
          <p:cNvPicPr>
            <a:picLocks noChangeAspect="1" noChangeArrowheads="1"/>
          </p:cNvPicPr>
          <p:nvPr userDrawn="1"/>
        </p:nvPicPr>
        <p:blipFill>
          <a:blip r:embed="rId3"/>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a:t>headline </a:t>
            </a:r>
            <a:br>
              <a:rPr lang="en-US" dirty="0"/>
            </a:br>
            <a:r>
              <a:rPr lang="en-US" dirty="0"/>
              <a:t>goes here</a:t>
            </a:r>
          </a:p>
        </p:txBody>
      </p:sp>
      <p:sp>
        <p:nvSpPr>
          <p:cNvPr id="15"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text</a:t>
            </a:r>
          </a:p>
        </p:txBody>
      </p:sp>
    </p:spTree>
    <p:extLst>
      <p:ext uri="{BB962C8B-B14F-4D97-AF65-F5344CB8AC3E}">
        <p14:creationId xmlns:p14="http://schemas.microsoft.com/office/powerpoint/2010/main" val="268539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4">
    <p:spTree>
      <p:nvGrpSpPr>
        <p:cNvPr id="1" name=""/>
        <p:cNvGrpSpPr/>
        <p:nvPr/>
      </p:nvGrpSpPr>
      <p:grpSpPr>
        <a:xfrm>
          <a:off x="0" y="0"/>
          <a:ext cx="0" cy="0"/>
          <a:chOff x="0" y="0"/>
          <a:chExt cx="0" cy="0"/>
        </a:xfrm>
      </p:grpSpPr>
      <p:sp>
        <p:nvSpPr>
          <p:cNvPr id="8" name="Rectangle 7"/>
          <p:cNvSpPr/>
          <p:nvPr userDrawn="1"/>
        </p:nvSpPr>
        <p:spPr>
          <a:xfrm>
            <a:off x="3146837" y="341946"/>
            <a:ext cx="5644598" cy="3657600"/>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2693205" y="4056749"/>
            <a:ext cx="398869" cy="397604"/>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3146837" y="4056749"/>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p:cNvSpPr>
            <a:spLocks noGrp="1"/>
          </p:cNvSpPr>
          <p:nvPr>
            <p:ph type="title" hasCustomPrompt="1"/>
          </p:nvPr>
        </p:nvSpPr>
        <p:spPr>
          <a:xfrm>
            <a:off x="3146838" y="676636"/>
            <a:ext cx="4380725" cy="1507258"/>
          </a:xfrm>
        </p:spPr>
        <p:txBody>
          <a:bodyPr tIns="0" bIns="0" anchor="t">
            <a:noAutofit/>
          </a:bodyPr>
          <a:lstStyle>
            <a:lvl1pPr algn="l">
              <a:lnSpc>
                <a:spcPct val="80000"/>
              </a:lnSpc>
              <a:defRPr sz="5400" b="0" cap="none" baseline="0">
                <a:solidFill>
                  <a:schemeClr val="bg1"/>
                </a:solidFill>
                <a:latin typeface="Segoe Light"/>
                <a:cs typeface="Segoe Light"/>
              </a:defRPr>
            </a:lvl1pPr>
          </a:lstStyle>
          <a:p>
            <a:r>
              <a:rPr lang="en-US" dirty="0"/>
              <a:t>headline </a:t>
            </a:r>
            <a:br>
              <a:rPr lang="en-US" dirty="0"/>
            </a:br>
            <a:r>
              <a:rPr lang="en-US" dirty="0"/>
              <a:t>goes here</a:t>
            </a:r>
          </a:p>
        </p:txBody>
      </p:sp>
      <p:sp>
        <p:nvSpPr>
          <p:cNvPr id="16" name="Text Placeholder 2"/>
          <p:cNvSpPr>
            <a:spLocks noGrp="1"/>
          </p:cNvSpPr>
          <p:nvPr>
            <p:ph type="body" idx="1" hasCustomPrompt="1"/>
          </p:nvPr>
        </p:nvSpPr>
        <p:spPr>
          <a:xfrm>
            <a:off x="3644438" y="2186914"/>
            <a:ext cx="3885285" cy="662196"/>
          </a:xfrm>
        </p:spPr>
        <p:txBody>
          <a:bodyPr anchor="ctr">
            <a:noAutofit/>
          </a:bodyPr>
          <a:lstStyle>
            <a:lvl1pPr marL="0" indent="0">
              <a:buNone/>
              <a:defRPr sz="2000" b="0">
                <a:solidFill>
                  <a:srgbClr val="FFFFFF"/>
                </a:solidFill>
                <a:latin typeface="Segoe Light"/>
                <a:cs typeface="Segoe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text</a:t>
            </a:r>
          </a:p>
        </p:txBody>
      </p:sp>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7933" y="1267930"/>
            <a:ext cx="2729723" cy="2734056"/>
          </a:xfrm>
          <a:prstGeom prst="rect">
            <a:avLst/>
          </a:prstGeom>
        </p:spPr>
      </p:pic>
      <p:pic>
        <p:nvPicPr>
          <p:cNvPr id="9" name="Picture 8" descr="Z:\Share\To-Jake\logos_for_jake\MSP_regular.png"/>
          <p:cNvPicPr>
            <a:picLocks noChangeAspect="1" noChangeArrowheads="1"/>
          </p:cNvPicPr>
          <p:nvPr userDrawn="1"/>
        </p:nvPicPr>
        <p:blipFill>
          <a:blip r:embed="rId3"/>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06185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ntent 1">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A3E85D-0FC7-164D-9B9E-D8CDD8FC5B09}" type="slidenum">
              <a:rPr lang="en-US" smtClean="0"/>
              <a:pPr/>
              <a:t>‹#›</a:t>
            </a:fld>
            <a:endParaRPr lang="en-US" dirty="0"/>
          </a:p>
        </p:txBody>
      </p:sp>
      <p:sp>
        <p:nvSpPr>
          <p:cNvPr id="10" name="Rectangle 9"/>
          <p:cNvSpPr/>
          <p:nvPr/>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メイリオ" panose="020B0604030504040204" pitchFamily="50" charset="-128"/>
              <a:ea typeface="メイリオ" panose="020B0604030504040204" pitchFamily="50" charset="-128"/>
            </a:endParaRPr>
          </a:p>
        </p:txBody>
      </p:sp>
      <p:sp>
        <p:nvSpPr>
          <p:cNvPr id="11" name="Rectangle 10"/>
          <p:cNvSpPr/>
          <p:nvPr/>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メイリオ" panose="020B0604030504040204" pitchFamily="50" charset="-128"/>
              <a:ea typeface="メイリオ" panose="020B0604030504040204" pitchFamily="50" charset="-128"/>
            </a:endParaRPr>
          </a:p>
        </p:txBody>
      </p:sp>
      <p:sp>
        <p:nvSpPr>
          <p:cNvPr id="22" name="Title 1"/>
          <p:cNvSpPr>
            <a:spLocks noGrp="1"/>
          </p:cNvSpPr>
          <p:nvPr userDrawn="1">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title of text slide</a:t>
            </a:r>
          </a:p>
        </p:txBody>
      </p:sp>
      <p:sp>
        <p:nvSpPr>
          <p:cNvPr id="9" name="Content Placeholder 2"/>
          <p:cNvSpPr>
            <a:spLocks noGrp="1"/>
          </p:cNvSpPr>
          <p:nvPr>
            <p:ph sz="half" idx="1"/>
          </p:nvPr>
        </p:nvSpPr>
        <p:spPr>
          <a:xfrm>
            <a:off x="457200" y="915631"/>
            <a:ext cx="8229600" cy="3678993"/>
          </a:xfrm>
        </p:spPr>
        <p:txBody>
          <a:bodyPr vert="horz" lIns="91440" tIns="45720" rIns="91440" bIns="45720" rtlCol="0">
            <a:normAutofit/>
          </a:bodyPr>
          <a:lstStyle>
            <a:lvl1pPr>
              <a:lnSpc>
                <a:spcPct val="120000"/>
              </a:lnSpc>
              <a:defRPr lang="en-US" spc="100" dirty="0" smtClean="0">
                <a:latin typeface="メイリオ" panose="020B0604030504040204" pitchFamily="50" charset="-128"/>
                <a:ea typeface="メイリオ" panose="020B0604030504040204" pitchFamily="50" charset="-128"/>
              </a:defRPr>
            </a:lvl1pPr>
            <a:lvl2pPr>
              <a:lnSpc>
                <a:spcPct val="120000"/>
              </a:lnSpc>
              <a:defRPr lang="en-US" spc="100" dirty="0" smtClean="0">
                <a:latin typeface="メイリオ" panose="020B0604030504040204" pitchFamily="50" charset="-128"/>
                <a:ea typeface="メイリオ" panose="020B0604030504040204" pitchFamily="50" charset="-128"/>
              </a:defRPr>
            </a:lvl2pPr>
            <a:lvl3pPr>
              <a:lnSpc>
                <a:spcPct val="120000"/>
              </a:lnSpc>
              <a:defRPr lang="en-US" spc="100" dirty="0" smtClean="0">
                <a:latin typeface="メイリオ" panose="020B0604030504040204" pitchFamily="50" charset="-128"/>
                <a:ea typeface="メイリオ" panose="020B0604030504040204" pitchFamily="50" charset="-128"/>
              </a:defRPr>
            </a:lvl3pPr>
            <a:lvl4pPr>
              <a:lnSpc>
                <a:spcPct val="120000"/>
              </a:lnSpc>
              <a:defRPr lang="en-US" spc="100" dirty="0" smtClean="0">
                <a:latin typeface="メイリオ" panose="020B0604030504040204" pitchFamily="50" charset="-128"/>
                <a:ea typeface="メイリオ" panose="020B0604030504040204" pitchFamily="50" charset="-128"/>
              </a:defRPr>
            </a:lvl4pPr>
            <a:lvl5pPr>
              <a:lnSpc>
                <a:spcPct val="120000"/>
              </a:lnSpc>
              <a:defRPr lang="en-US" spc="100" dirty="0">
                <a:latin typeface="メイリオ" panose="020B0604030504040204" pitchFamily="50" charset="-128"/>
                <a:ea typeface="メイリオ" panose="020B060403050404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222859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8229600" cy="3394472"/>
          </a:xfrm>
        </p:spPr>
        <p:txBody>
          <a:bodyPr vert="horz" lIns="91440" tIns="45720" rIns="91440" bIns="45720" rtlCol="0">
            <a:normAutofit/>
          </a:bodyPr>
          <a:lstStyle>
            <a:lvl1pPr>
              <a:lnSpc>
                <a:spcPct val="120000"/>
              </a:lnSpc>
              <a:defRPr lang="en-US" dirty="0" smtClean="0">
                <a:latin typeface="メイリオ" panose="020B0604030504040204" pitchFamily="50" charset="-128"/>
                <a:ea typeface="メイリオ" panose="020B0604030504040204" pitchFamily="50" charset="-128"/>
              </a:defRPr>
            </a:lvl1pPr>
            <a:lvl2pPr>
              <a:lnSpc>
                <a:spcPct val="120000"/>
              </a:lnSpc>
              <a:defRPr lang="en-US" dirty="0" smtClean="0">
                <a:latin typeface="メイリオ" panose="020B0604030504040204" pitchFamily="50" charset="-128"/>
                <a:ea typeface="メイリオ" panose="020B0604030504040204" pitchFamily="50" charset="-128"/>
              </a:defRPr>
            </a:lvl2pPr>
            <a:lvl3pPr>
              <a:lnSpc>
                <a:spcPct val="120000"/>
              </a:lnSpc>
              <a:defRPr lang="en-US" dirty="0" smtClean="0">
                <a:latin typeface="メイリオ" panose="020B0604030504040204" pitchFamily="50" charset="-128"/>
                <a:ea typeface="メイリオ" panose="020B0604030504040204" pitchFamily="50" charset="-128"/>
              </a:defRPr>
            </a:lvl3pPr>
            <a:lvl4pPr>
              <a:lnSpc>
                <a:spcPct val="120000"/>
              </a:lnSpc>
              <a:defRPr lang="en-US" dirty="0" smtClean="0">
                <a:latin typeface="メイリオ" panose="020B0604030504040204" pitchFamily="50" charset="-128"/>
                <a:ea typeface="メイリオ" panose="020B0604030504040204" pitchFamily="50" charset="-128"/>
              </a:defRPr>
            </a:lvl4pPr>
            <a:lvl5pPr>
              <a:lnSpc>
                <a:spcPct val="120000"/>
              </a:lnSpc>
              <a:defRPr lang="en-US" dirty="0">
                <a:latin typeface="メイリオ" panose="020B0604030504040204" pitchFamily="50" charset="-128"/>
                <a:ea typeface="メイリオ" panose="020B060403050404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A3E85D-0FC7-164D-9B9E-D8CDD8FC5B09}" type="slidenum">
              <a:rPr lang="en-US" smtClean="0"/>
              <a:pPr/>
              <a:t>‹#›</a:t>
            </a:fld>
            <a:endParaRPr lang="en-US" dirty="0"/>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title of text slide</a:t>
            </a:r>
          </a:p>
        </p:txBody>
      </p:sp>
    </p:spTree>
    <p:extLst>
      <p:ext uri="{BB962C8B-B14F-4D97-AF65-F5344CB8AC3E}">
        <p14:creationId xmlns:p14="http://schemas.microsoft.com/office/powerpoint/2010/main" val="25765868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vert="horz" lIns="91440" tIns="45720" rIns="91440" bIns="45720" rtlCol="0">
            <a:normAutofit/>
          </a:bodyPr>
          <a:lstStyle>
            <a:lvl1pPr>
              <a:defRPr lang="en-US" dirty="0" smtClean="0">
                <a:latin typeface="メイリオ" panose="020B0604030504040204" pitchFamily="50" charset="-128"/>
                <a:ea typeface="メイリオ" panose="020B0604030504040204" pitchFamily="50" charset="-128"/>
              </a:defRPr>
            </a:lvl1pPr>
            <a:lvl2pPr>
              <a:defRPr lang="en-US" dirty="0" smtClean="0">
                <a:latin typeface="メイリオ" panose="020B0604030504040204" pitchFamily="50" charset="-128"/>
                <a:ea typeface="メイリオ" panose="020B0604030504040204" pitchFamily="50" charset="-128"/>
              </a:defRPr>
            </a:lvl2pPr>
            <a:lvl3pPr>
              <a:defRPr lang="en-US" dirty="0" smtClean="0">
                <a:latin typeface="メイリオ" panose="020B0604030504040204" pitchFamily="50" charset="-128"/>
                <a:ea typeface="メイリオ" panose="020B0604030504040204" pitchFamily="50" charset="-128"/>
              </a:defRPr>
            </a:lvl3pPr>
            <a:lvl4pPr>
              <a:defRPr lang="en-US" dirty="0" smtClean="0">
                <a:latin typeface="メイリオ" panose="020B0604030504040204" pitchFamily="50" charset="-128"/>
                <a:ea typeface="メイリオ" panose="020B0604030504040204" pitchFamily="50" charset="-128"/>
              </a:defRPr>
            </a:lvl4pPr>
            <a:lvl5pPr>
              <a:defRPr lang="en-US" dirty="0">
                <a:latin typeface="メイリオ" panose="020B0604030504040204" pitchFamily="50" charset="-128"/>
                <a:ea typeface="メイリオ" panose="020B060403050404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200151"/>
            <a:ext cx="4038600" cy="3394472"/>
          </a:xfrm>
        </p:spPr>
        <p:txBody>
          <a:bodyPr vert="horz" lIns="91440" tIns="45720" rIns="91440" bIns="45720" rtlCol="0">
            <a:normAutofit/>
          </a:bodyPr>
          <a:lstStyle>
            <a:lvl1pPr>
              <a:defRPr lang="en-US" dirty="0" smtClean="0">
                <a:latin typeface="メイリオ" panose="020B0604030504040204" pitchFamily="50" charset="-128"/>
                <a:ea typeface="メイリオ" panose="020B0604030504040204" pitchFamily="50" charset="-128"/>
              </a:defRPr>
            </a:lvl1pPr>
            <a:lvl2pPr>
              <a:defRPr lang="en-US" dirty="0" smtClean="0">
                <a:latin typeface="メイリオ" panose="020B0604030504040204" pitchFamily="50" charset="-128"/>
                <a:ea typeface="メイリオ" panose="020B0604030504040204" pitchFamily="50" charset="-128"/>
              </a:defRPr>
            </a:lvl2pPr>
            <a:lvl3pPr>
              <a:defRPr lang="en-US" dirty="0" smtClean="0">
                <a:latin typeface="メイリオ" panose="020B0604030504040204" pitchFamily="50" charset="-128"/>
                <a:ea typeface="メイリオ" panose="020B0604030504040204" pitchFamily="50" charset="-128"/>
              </a:defRPr>
            </a:lvl3pPr>
            <a:lvl4pPr>
              <a:defRPr lang="en-US" dirty="0" smtClean="0">
                <a:latin typeface="メイリオ" panose="020B0604030504040204" pitchFamily="50" charset="-128"/>
                <a:ea typeface="メイリオ" panose="020B0604030504040204" pitchFamily="50" charset="-128"/>
              </a:defRPr>
            </a:lvl4pPr>
            <a:lvl5pPr>
              <a:defRPr lang="en-US" dirty="0">
                <a:latin typeface="メイリオ" panose="020B0604030504040204" pitchFamily="50" charset="-128"/>
                <a:ea typeface="メイリオ" panose="020B0604030504040204"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A3E85D-0FC7-164D-9B9E-D8CDD8FC5B09}" type="slidenum">
              <a:rPr lang="en-US" smtClean="0"/>
              <a:pPr/>
              <a:t>‹#›</a:t>
            </a:fld>
            <a:endParaRPr lang="en-US" dirty="0"/>
          </a:p>
        </p:txBody>
      </p:sp>
      <p:sp>
        <p:nvSpPr>
          <p:cNvPr id="12" name="Rectangle 11"/>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メイリオ" panose="020B0604030504040204" pitchFamily="50" charset="-128"/>
              <a:ea typeface="メイリオ" panose="020B0604030504040204" pitchFamily="50" charset="-128"/>
            </a:endParaRPr>
          </a:p>
        </p:txBody>
      </p:sp>
      <p:sp>
        <p:nvSpPr>
          <p:cNvPr id="13" name="Rectangle 12"/>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メイリオ" panose="020B0604030504040204" pitchFamily="50" charset="-128"/>
              <a:ea typeface="メイリオ" panose="020B0604030504040204" pitchFamily="50" charset="-128"/>
            </a:endParaRPr>
          </a:p>
        </p:txBody>
      </p:sp>
      <p:sp>
        <p:nvSpPr>
          <p:cNvPr id="14"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title of text slide</a:t>
            </a:r>
          </a:p>
        </p:txBody>
      </p:sp>
    </p:spTree>
    <p:extLst>
      <p:ext uri="{BB962C8B-B14F-4D97-AF65-F5344CB8AC3E}">
        <p14:creationId xmlns:p14="http://schemas.microsoft.com/office/powerpoint/2010/main" val="1332385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200151"/>
            <a:ext cx="4038600" cy="3394472"/>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A3E85D-0FC7-164D-9B9E-D8CDD8FC5B09}" type="slidenum">
              <a:rPr lang="en-US" smtClean="0"/>
              <a:pPr/>
              <a:t>‹#›</a:t>
            </a:fld>
            <a:endParaRPr lang="en-US" dirty="0"/>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91768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3" name="Picture 2" descr="_0001_Layer Comp 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1" name="Picture 12" descr="Z:\Share\To-Jake\logos_for_jake\MSP_regular.png"/>
          <p:cNvPicPr>
            <a:picLocks noChangeAspect="1" noChangeArrowheads="1"/>
          </p:cNvPicPr>
          <p:nvPr userDrawn="1"/>
        </p:nvPicPr>
        <p:blipFill>
          <a:blip r:embed="rId3"/>
          <a:stretch>
            <a:fillRect/>
          </a:stretch>
        </p:blipFill>
        <p:spPr bwMode="auto">
          <a:xfrm>
            <a:off x="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11"/>
          <p:cNvSpPr/>
          <p:nvPr userDrawn="1"/>
        </p:nvSpPr>
        <p:spPr>
          <a:xfrm>
            <a:off x="4882166" y="410211"/>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8492362" y="4077332"/>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8492362" y="3830085"/>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itle Placeholder 1"/>
          <p:cNvSpPr>
            <a:spLocks noGrp="1"/>
          </p:cNvSpPr>
          <p:nvPr>
            <p:ph type="title" hasCustomPrompt="1"/>
          </p:nvPr>
        </p:nvSpPr>
        <p:spPr>
          <a:xfrm>
            <a:off x="4882166"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title of presentation</a:t>
            </a:r>
          </a:p>
        </p:txBody>
      </p:sp>
      <p:sp>
        <p:nvSpPr>
          <p:cNvPr id="22" name="Subtitle 2"/>
          <p:cNvSpPr>
            <a:spLocks noGrp="1"/>
          </p:cNvSpPr>
          <p:nvPr>
            <p:ph type="subTitle" idx="1" hasCustomPrompt="1"/>
          </p:nvPr>
        </p:nvSpPr>
        <p:spPr>
          <a:xfrm>
            <a:off x="5324618" y="2968460"/>
            <a:ext cx="3105355" cy="505773"/>
          </a:xfrm>
        </p:spPr>
        <p:txBody>
          <a:bodyPr tIns="0">
            <a:normAutofit/>
          </a:bodyPr>
          <a:lstStyle>
            <a:lvl1pPr marL="0" indent="0" algn="l">
              <a:buNone/>
              <a:defRPr sz="2000" b="0">
                <a:solidFill>
                  <a:srgbClr val="FFFFFF"/>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23" name="Rectangle 22"/>
          <p:cNvSpPr/>
          <p:nvPr userDrawn="1"/>
        </p:nvSpPr>
        <p:spPr>
          <a:xfrm>
            <a:off x="7631585" y="4077651"/>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9238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メイリオ" panose="020B0604030504040204" pitchFamily="50" charset="-128"/>
              <a:ea typeface="メイリオ" panose="020B0604030504040204" pitchFamily="50" charset="-128"/>
            </a:endParaRPr>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メイリオ" panose="020B0604030504040204" pitchFamily="50" charset="-128"/>
              <a:ea typeface="メイリオ" panose="020B0604030504040204" pitchFamily="50" charset="-128"/>
            </a:endParaRPr>
          </a:p>
        </p:txBody>
      </p:sp>
      <p:sp>
        <p:nvSpPr>
          <p:cNvPr id="13"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title of text slide</a:t>
            </a:r>
          </a:p>
        </p:txBody>
      </p:sp>
    </p:spTree>
    <p:extLst>
      <p:ext uri="{BB962C8B-B14F-4D97-AF65-F5344CB8AC3E}">
        <p14:creationId xmlns:p14="http://schemas.microsoft.com/office/powerpoint/2010/main" val="3427387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6"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1800704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151335"/>
            <a:ext cx="4040188"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a:t>
            </a:r>
          </a:p>
        </p:txBody>
      </p:sp>
      <p:sp>
        <p:nvSpPr>
          <p:cNvPr id="4" name="Content Placeholder 3"/>
          <p:cNvSpPr>
            <a:spLocks noGrp="1"/>
          </p:cNvSpPr>
          <p:nvPr>
            <p:ph sz="half" idx="2"/>
          </p:nvPr>
        </p:nvSpPr>
        <p:spPr>
          <a:xfrm>
            <a:off x="457200" y="1631156"/>
            <a:ext cx="4040188"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4645028" y="1151335"/>
            <a:ext cx="4041775"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a:t>
            </a:r>
          </a:p>
        </p:txBody>
      </p:sp>
      <p:sp>
        <p:nvSpPr>
          <p:cNvPr id="6" name="Content Placeholder 5"/>
          <p:cNvSpPr>
            <a:spLocks noGrp="1"/>
          </p:cNvSpPr>
          <p:nvPr>
            <p:ph sz="quarter" idx="4"/>
          </p:nvPr>
        </p:nvSpPr>
        <p:spPr>
          <a:xfrm>
            <a:off x="4645028" y="1631156"/>
            <a:ext cx="4041775"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4" name="Rectangle 13"/>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1613942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151335"/>
            <a:ext cx="4040188"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a:t>
            </a:r>
          </a:p>
        </p:txBody>
      </p:sp>
      <p:sp>
        <p:nvSpPr>
          <p:cNvPr id="4" name="Content Placeholder 3"/>
          <p:cNvSpPr>
            <a:spLocks noGrp="1"/>
          </p:cNvSpPr>
          <p:nvPr>
            <p:ph sz="half" idx="2"/>
          </p:nvPr>
        </p:nvSpPr>
        <p:spPr>
          <a:xfrm>
            <a:off x="457200" y="1631156"/>
            <a:ext cx="4040188"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4645028" y="1151335"/>
            <a:ext cx="4041775" cy="479822"/>
          </a:xfrm>
        </p:spPr>
        <p:txBody>
          <a:bodyPr anchor="b">
            <a:noAutofit/>
          </a:bodyPr>
          <a:lstStyle>
            <a:lvl1pPr marL="0" indent="0">
              <a:buNone/>
              <a:defRPr sz="2800" b="0">
                <a:latin typeface="Segoe UI"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a:t>
            </a:r>
          </a:p>
        </p:txBody>
      </p:sp>
      <p:sp>
        <p:nvSpPr>
          <p:cNvPr id="6" name="Content Placeholder 5"/>
          <p:cNvSpPr>
            <a:spLocks noGrp="1"/>
          </p:cNvSpPr>
          <p:nvPr>
            <p:ph sz="quarter" idx="4"/>
          </p:nvPr>
        </p:nvSpPr>
        <p:spPr>
          <a:xfrm>
            <a:off x="4645028" y="1631156"/>
            <a:ext cx="4041775" cy="2963466"/>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0"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10794701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1">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3575050" y="1076327"/>
            <a:ext cx="5111750" cy="3518297"/>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userDrawn="1">
            <p:ph type="body" sz="half" idx="2"/>
          </p:nvPr>
        </p:nvSpPr>
        <p:spPr>
          <a:xfrm>
            <a:off x="457203" y="1076327"/>
            <a:ext cx="3008313" cy="35182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userDrawn="1">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userDrawn="1">
            <p:ph type="ftr" sz="quarter" idx="11"/>
          </p:nvPr>
        </p:nvSpPr>
        <p:spPr/>
        <p:txBody>
          <a:bodyPr/>
          <a:lstStyle/>
          <a:p>
            <a:endParaRPr lang="en-US" dirty="0"/>
          </a:p>
        </p:txBody>
      </p:sp>
      <p:sp>
        <p:nvSpPr>
          <p:cNvPr id="7" name="Slide Number Placeholder 6"/>
          <p:cNvSpPr>
            <a:spLocks noGrp="1"/>
          </p:cNvSpPr>
          <p:nvPr userDrawn="1">
            <p:ph type="sldNum" sz="quarter" idx="12"/>
          </p:nvPr>
        </p:nvSpPr>
        <p:spPr/>
        <p:txBody>
          <a:bodyPr/>
          <a:lstStyle/>
          <a:p>
            <a:fld id="{B9A3E85D-0FC7-164D-9B9E-D8CDD8FC5B09}" type="slidenum">
              <a:rPr lang="en-US" smtClean="0"/>
              <a:pPr/>
              <a:t>‹#›</a:t>
            </a:fld>
            <a:endParaRPr lang="en-US" dirty="0"/>
          </a:p>
        </p:txBody>
      </p:sp>
      <p:sp>
        <p:nvSpPr>
          <p:cNvPr id="12" name="Rectangle 11"/>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262821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3575050" y="1076327"/>
            <a:ext cx="5111750" cy="3518297"/>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userDrawn="1">
            <p:ph type="body" sz="half" idx="2"/>
          </p:nvPr>
        </p:nvSpPr>
        <p:spPr>
          <a:xfrm>
            <a:off x="457203" y="1076327"/>
            <a:ext cx="3008313" cy="35182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userDrawn="1">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userDrawn="1">
            <p:ph type="ftr" sz="quarter" idx="11"/>
          </p:nvPr>
        </p:nvSpPr>
        <p:spPr/>
        <p:txBody>
          <a:bodyPr/>
          <a:lstStyle/>
          <a:p>
            <a:endParaRPr lang="en-US" dirty="0"/>
          </a:p>
        </p:txBody>
      </p:sp>
      <p:sp>
        <p:nvSpPr>
          <p:cNvPr id="7" name="Slide Number Placeholder 6"/>
          <p:cNvSpPr>
            <a:spLocks noGrp="1"/>
          </p:cNvSpPr>
          <p:nvPr userDrawn="1">
            <p:ph type="sldNum" sz="quarter" idx="12"/>
          </p:nvPr>
        </p:nvSpPr>
        <p:spPr/>
        <p:txBody>
          <a:bodyPr/>
          <a:lstStyle/>
          <a:p>
            <a:fld id="{B9A3E85D-0FC7-164D-9B9E-D8CDD8FC5B09}" type="slidenum">
              <a:rPr lang="en-US" smtClean="0"/>
              <a:pPr/>
              <a:t>‹#›</a:t>
            </a:fld>
            <a:endParaRPr lang="en-US" dirty="0"/>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737930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031081"/>
            <a:ext cx="5486400" cy="3086100"/>
          </a:xfrm>
        </p:spPr>
        <p:txBody>
          <a:bodyPr/>
          <a:lstStyle>
            <a:lvl1pPr marL="0" indent="0">
              <a:buNone/>
              <a:defRPr sz="3200">
                <a:latin typeface="Segoe UI" pitchFamily="34" charset="0"/>
                <a:ea typeface="Segoe UI" pitchFamily="34" charset="0"/>
                <a:cs typeface="Segoe U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1792288" y="4177904"/>
            <a:ext cx="5486400" cy="3559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A3E85D-0FC7-164D-9B9E-D8CDD8FC5B09}" type="slidenum">
              <a:rPr lang="en-US" smtClean="0"/>
              <a:pPr/>
              <a:t>‹#›</a:t>
            </a:fld>
            <a:endParaRPr lang="en-US" dirty="0"/>
          </a:p>
        </p:txBody>
      </p:sp>
      <p:sp>
        <p:nvSpPr>
          <p:cNvPr id="12" name="Rectangle 11"/>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27234989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0310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1792288" y="4177904"/>
            <a:ext cx="5486400" cy="355997"/>
          </a:xfrm>
        </p:spPr>
        <p:txBody>
          <a:bodyPr/>
          <a:lstStyle>
            <a:lvl1pPr marL="0" indent="0">
              <a:buNone/>
              <a:defRPr sz="1400">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A3E85D-0FC7-164D-9B9E-D8CDD8FC5B09}" type="slidenum">
              <a:rPr lang="en-US" smtClean="0"/>
              <a:pPr/>
              <a:t>‹#›</a:t>
            </a:fld>
            <a:endParaRPr lang="en-US" dirty="0"/>
          </a:p>
        </p:txBody>
      </p:sp>
      <p:sp>
        <p:nvSpPr>
          <p:cNvPr id="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2379706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tro template 1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3449514" y="1377950"/>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19" name="Rectangle 18"/>
          <p:cNvSpPr/>
          <p:nvPr userDrawn="1"/>
        </p:nvSpPr>
        <p:spPr bwMode="auto">
          <a:xfrm>
            <a:off x="1936035" y="2874971"/>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800" spc="-38"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A3E85D-0FC7-164D-9B9E-D8CDD8FC5B09}" type="slidenum">
              <a:rPr lang="en-US" smtClean="0"/>
              <a:pPr/>
              <a:t>‹#›</a:t>
            </a:fld>
            <a:endParaRPr lang="en-US" dirty="0"/>
          </a:p>
        </p:txBody>
      </p:sp>
      <p:sp>
        <p:nvSpPr>
          <p:cNvPr id="17" name="Rectangle 16"/>
          <p:cNvSpPr/>
          <p:nvPr userDrawn="1"/>
        </p:nvSpPr>
        <p:spPr bwMode="auto">
          <a:xfrm>
            <a:off x="449292" y="2864338"/>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8" name="Rectangle 17"/>
          <p:cNvSpPr/>
          <p:nvPr userDrawn="1"/>
        </p:nvSpPr>
        <p:spPr bwMode="auto">
          <a:xfrm>
            <a:off x="449292" y="1370755"/>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solidFill>
                <a:srgbClr val="FFFFFF"/>
              </a:solidFill>
              <a:latin typeface="Segoe UI" pitchFamily="34" charset="0"/>
              <a:ea typeface="Segoe UI" pitchFamily="34" charset="0"/>
              <a:cs typeface="Segoe UI" pitchFamily="34" charset="0"/>
            </a:endParaRPr>
          </a:p>
        </p:txBody>
      </p:sp>
      <p:sp>
        <p:nvSpPr>
          <p:cNvPr id="20" name="Rectangle 19"/>
          <p:cNvSpPr/>
          <p:nvPr userDrawn="1"/>
        </p:nvSpPr>
        <p:spPr bwMode="auto">
          <a:xfrm>
            <a:off x="1936033" y="1377536"/>
            <a:ext cx="1409346" cy="140658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b="0" dirty="0">
              <a:solidFill>
                <a:srgbClr val="FFFFFF"/>
              </a:solidFill>
              <a:latin typeface="Segoe UI" pitchFamily="34" charset="0"/>
              <a:ea typeface="Segoe UI" pitchFamily="34" charset="0"/>
              <a:cs typeface="Segoe UI" pitchFamily="34" charset="0"/>
            </a:endParaRPr>
          </a:p>
        </p:txBody>
      </p:sp>
      <p:sp>
        <p:nvSpPr>
          <p:cNvPr id="25" name="Rectangle 24"/>
          <p:cNvSpPr/>
          <p:nvPr userDrawn="1"/>
        </p:nvSpPr>
        <p:spPr bwMode="auto">
          <a:xfrm>
            <a:off x="6007100" y="1381029"/>
            <a:ext cx="2661894" cy="288617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latin typeface="Segoe UI" pitchFamily="34" charset="0"/>
              <a:ea typeface="Segoe UI" pitchFamily="34" charset="0"/>
              <a:cs typeface="Segoe UI" pitchFamily="34" charset="0"/>
            </a:endParaRPr>
          </a:p>
        </p:txBody>
      </p:sp>
      <p:sp>
        <p:nvSpPr>
          <p:cNvPr id="4" name="Text Placeholder 3"/>
          <p:cNvSpPr>
            <a:spLocks noGrp="1"/>
          </p:cNvSpPr>
          <p:nvPr>
            <p:ph type="body" sz="quarter" idx="13" hasCustomPrompt="1"/>
          </p:nvPr>
        </p:nvSpPr>
        <p:spPr>
          <a:xfrm>
            <a:off x="449263"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1" name="Text Placeholder 3"/>
          <p:cNvSpPr>
            <a:spLocks noGrp="1"/>
          </p:cNvSpPr>
          <p:nvPr>
            <p:ph type="body" sz="quarter" idx="14" hasCustomPrompt="1"/>
          </p:nvPr>
        </p:nvSpPr>
        <p:spPr>
          <a:xfrm>
            <a:off x="1942031"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2" name="Text Placeholder 3"/>
          <p:cNvSpPr>
            <a:spLocks noGrp="1"/>
          </p:cNvSpPr>
          <p:nvPr>
            <p:ph type="body" sz="quarter" idx="15" hasCustomPrompt="1"/>
          </p:nvPr>
        </p:nvSpPr>
        <p:spPr>
          <a:xfrm>
            <a:off x="6007100" y="1381029"/>
            <a:ext cx="2661894" cy="2877161"/>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4" name="Text Placeholder 3"/>
          <p:cNvSpPr>
            <a:spLocks noGrp="1"/>
          </p:cNvSpPr>
          <p:nvPr>
            <p:ph type="body" sz="quarter" idx="16" hasCustomPrompt="1"/>
          </p:nvPr>
        </p:nvSpPr>
        <p:spPr>
          <a:xfrm>
            <a:off x="1942031" y="286790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9" name="Picture Placeholder 8"/>
          <p:cNvSpPr>
            <a:spLocks noGrp="1"/>
          </p:cNvSpPr>
          <p:nvPr>
            <p:ph type="pic" sz="quarter" idx="17" hasCustomPrompt="1"/>
          </p:nvPr>
        </p:nvSpPr>
        <p:spPr>
          <a:xfrm>
            <a:off x="449263" y="2863850"/>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
        <p:nvSpPr>
          <p:cNvPr id="23" name="Rectangle 22"/>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676127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etro template 2 ">
    <p:spTree>
      <p:nvGrpSpPr>
        <p:cNvPr id="1" name=""/>
        <p:cNvGrpSpPr/>
        <p:nvPr/>
      </p:nvGrpSpPr>
      <p:grpSpPr>
        <a:xfrm>
          <a:off x="0" y="0"/>
          <a:ext cx="0" cy="0"/>
          <a:chOff x="0" y="0"/>
          <a:chExt cx="0" cy="0"/>
        </a:xfrm>
      </p:grpSpPr>
      <p:sp>
        <p:nvSpPr>
          <p:cNvPr id="11" name="Picture Placeholder 10"/>
          <p:cNvSpPr>
            <a:spLocks noGrp="1"/>
          </p:cNvSpPr>
          <p:nvPr>
            <p:ph type="pic" sz="quarter" idx="18" hasCustomPrompt="1"/>
          </p:nvPr>
        </p:nvSpPr>
        <p:spPr>
          <a:xfrm>
            <a:off x="3449514" y="1377950"/>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19" name="Rectangle 18"/>
          <p:cNvSpPr/>
          <p:nvPr userDrawn="1"/>
        </p:nvSpPr>
        <p:spPr bwMode="auto">
          <a:xfrm>
            <a:off x="1936035" y="2874971"/>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800" spc="-38" dirty="0">
              <a:solidFill>
                <a:schemeClr val="bg1"/>
              </a:solidFill>
              <a:latin typeface="Segoe UI" pitchFamily="34" charset="0"/>
              <a:ea typeface="Segoe UI" pitchFamily="34" charset="0"/>
              <a:cs typeface="Segoe UI" pitchFamily="34" charset="0"/>
            </a:endParaRPr>
          </a:p>
        </p:txBody>
      </p:sp>
      <p:sp>
        <p:nvSpPr>
          <p:cNvPr id="5" name="Date Placeholder 4"/>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A3E85D-0FC7-164D-9B9E-D8CDD8FC5B09}" type="slidenum">
              <a:rPr lang="en-US" smtClean="0"/>
              <a:pPr/>
              <a:t>‹#›</a:t>
            </a:fld>
            <a:endParaRPr lang="en-US" dirty="0"/>
          </a:p>
        </p:txBody>
      </p:sp>
      <p:sp>
        <p:nvSpPr>
          <p:cNvPr id="17" name="Rectangle 16"/>
          <p:cNvSpPr/>
          <p:nvPr userDrawn="1"/>
        </p:nvSpPr>
        <p:spPr bwMode="auto">
          <a:xfrm>
            <a:off x="449292" y="2864338"/>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8" name="Rectangle 17"/>
          <p:cNvSpPr/>
          <p:nvPr userDrawn="1"/>
        </p:nvSpPr>
        <p:spPr bwMode="auto">
          <a:xfrm>
            <a:off x="449292" y="1370755"/>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solidFill>
                <a:srgbClr val="FFFFFF"/>
              </a:solidFill>
              <a:latin typeface="Segoe UI" pitchFamily="34" charset="0"/>
              <a:ea typeface="Segoe UI" pitchFamily="34" charset="0"/>
              <a:cs typeface="Segoe UI" pitchFamily="34" charset="0"/>
            </a:endParaRPr>
          </a:p>
        </p:txBody>
      </p:sp>
      <p:sp>
        <p:nvSpPr>
          <p:cNvPr id="20" name="Rectangle 19"/>
          <p:cNvSpPr/>
          <p:nvPr userDrawn="1"/>
        </p:nvSpPr>
        <p:spPr bwMode="auto">
          <a:xfrm>
            <a:off x="1936033" y="1377536"/>
            <a:ext cx="1409346" cy="140658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b="0" dirty="0">
              <a:solidFill>
                <a:srgbClr val="FFFFFF"/>
              </a:solidFill>
              <a:latin typeface="Segoe UI" pitchFamily="34" charset="0"/>
              <a:ea typeface="Segoe UI" pitchFamily="34" charset="0"/>
              <a:cs typeface="Segoe UI" pitchFamily="34" charset="0"/>
            </a:endParaRPr>
          </a:p>
        </p:txBody>
      </p:sp>
      <p:sp>
        <p:nvSpPr>
          <p:cNvPr id="25" name="Rectangle 24"/>
          <p:cNvSpPr/>
          <p:nvPr userDrawn="1"/>
        </p:nvSpPr>
        <p:spPr bwMode="auto">
          <a:xfrm>
            <a:off x="6007100" y="1381029"/>
            <a:ext cx="2661894" cy="288617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800" dirty="0">
              <a:latin typeface="Segoe UI" pitchFamily="34" charset="0"/>
              <a:ea typeface="Segoe UI" pitchFamily="34" charset="0"/>
              <a:cs typeface="Segoe UI" pitchFamily="34" charset="0"/>
            </a:endParaRPr>
          </a:p>
        </p:txBody>
      </p:sp>
      <p:sp>
        <p:nvSpPr>
          <p:cNvPr id="15" name="Title 1"/>
          <p:cNvSpPr>
            <a:spLocks noGrp="1"/>
          </p:cNvSpPr>
          <p:nvPr>
            <p:ph type="title" hasCustomPrompt="1"/>
          </p:nvPr>
        </p:nvSpPr>
        <p:spPr>
          <a:xfrm>
            <a:off x="457200" y="211455"/>
            <a:ext cx="8244357" cy="437131"/>
          </a:xfrm>
        </p:spPr>
        <p:txBody>
          <a:bodyPr vert="horz" lIns="91440" tIns="0" rIns="91440" bIns="45720" rtlCol="0" anchor="t" anchorCtr="0">
            <a:noAutofit/>
          </a:bodyPr>
          <a:lstStyle>
            <a:lvl1pPr>
              <a:defRPr lang="en-US" b="0" dirty="0">
                <a:solidFill>
                  <a:srgbClr val="0072C6"/>
                </a:solidFill>
              </a:defRPr>
            </a:lvl1pPr>
          </a:lstStyle>
          <a:p>
            <a:pPr lvl="0"/>
            <a:r>
              <a:rPr lang="en-US" dirty="0"/>
              <a:t>title of text slide</a:t>
            </a:r>
          </a:p>
        </p:txBody>
      </p:sp>
      <p:sp>
        <p:nvSpPr>
          <p:cNvPr id="4" name="Text Placeholder 3"/>
          <p:cNvSpPr>
            <a:spLocks noGrp="1"/>
          </p:cNvSpPr>
          <p:nvPr>
            <p:ph type="body" sz="quarter" idx="13" hasCustomPrompt="1"/>
          </p:nvPr>
        </p:nvSpPr>
        <p:spPr>
          <a:xfrm>
            <a:off x="449263"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1" name="Text Placeholder 3"/>
          <p:cNvSpPr>
            <a:spLocks noGrp="1"/>
          </p:cNvSpPr>
          <p:nvPr>
            <p:ph type="body" sz="quarter" idx="14" hasCustomPrompt="1"/>
          </p:nvPr>
        </p:nvSpPr>
        <p:spPr>
          <a:xfrm>
            <a:off x="1942031" y="1370013"/>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2" name="Text Placeholder 3"/>
          <p:cNvSpPr>
            <a:spLocks noGrp="1"/>
          </p:cNvSpPr>
          <p:nvPr>
            <p:ph type="body" sz="quarter" idx="15" hasCustomPrompt="1"/>
          </p:nvPr>
        </p:nvSpPr>
        <p:spPr>
          <a:xfrm>
            <a:off x="6007100" y="1381029"/>
            <a:ext cx="2661894" cy="2877161"/>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4" name="Text Placeholder 3"/>
          <p:cNvSpPr>
            <a:spLocks noGrp="1"/>
          </p:cNvSpPr>
          <p:nvPr>
            <p:ph type="body" sz="quarter" idx="16" hasCustomPrompt="1"/>
          </p:nvPr>
        </p:nvSpPr>
        <p:spPr>
          <a:xfrm>
            <a:off x="1942031" y="286790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9" name="Picture Placeholder 8"/>
          <p:cNvSpPr>
            <a:spLocks noGrp="1"/>
          </p:cNvSpPr>
          <p:nvPr>
            <p:ph type="pic" sz="quarter" idx="17" hasCustomPrompt="1"/>
          </p:nvPr>
        </p:nvSpPr>
        <p:spPr>
          <a:xfrm>
            <a:off x="449263" y="2863850"/>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Tree>
    <p:extLst>
      <p:ext uri="{BB962C8B-B14F-4D97-AF65-F5344CB8AC3E}">
        <p14:creationId xmlns:p14="http://schemas.microsoft.com/office/powerpoint/2010/main" val="400261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3" name="Picture 2" descr="_0004_Layer Comp 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4882166" y="410211"/>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8492362" y="4077332"/>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8492362" y="3830085"/>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itle Placeholder 1"/>
          <p:cNvSpPr>
            <a:spLocks noGrp="1"/>
          </p:cNvSpPr>
          <p:nvPr>
            <p:ph type="title" hasCustomPrompt="1"/>
          </p:nvPr>
        </p:nvSpPr>
        <p:spPr>
          <a:xfrm>
            <a:off x="4882166"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a:t>title of presentation</a:t>
            </a:r>
          </a:p>
        </p:txBody>
      </p:sp>
      <p:sp>
        <p:nvSpPr>
          <p:cNvPr id="20" name="Subtitle 2"/>
          <p:cNvSpPr>
            <a:spLocks noGrp="1"/>
          </p:cNvSpPr>
          <p:nvPr>
            <p:ph type="subTitle" idx="1" hasCustomPrompt="1"/>
          </p:nvPr>
        </p:nvSpPr>
        <p:spPr>
          <a:xfrm>
            <a:off x="5324618"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21" name="Rectangle 20"/>
          <p:cNvSpPr/>
          <p:nvPr userDrawn="1"/>
        </p:nvSpPr>
        <p:spPr>
          <a:xfrm>
            <a:off x="7631585" y="4077651"/>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9" descr="Z:\Share\To-Jake\logos_for_jake\MSP_regular.png"/>
          <p:cNvPicPr>
            <a:picLocks noChangeAspect="1" noChangeArrowheads="1"/>
          </p:cNvPicPr>
          <p:nvPr userDrawn="1"/>
        </p:nvPicPr>
        <p:blipFill>
          <a:blip r:embed="rId3"/>
          <a:stretch>
            <a:fillRect/>
          </a:stretch>
        </p:blipFill>
        <p:spPr bwMode="auto">
          <a:xfrm>
            <a:off x="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334230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tro template 3">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3441701" y="1381029"/>
            <a:ext cx="2247900" cy="2889898"/>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49292"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1" y="1381029"/>
            <a:ext cx="2894881" cy="139631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5777166" y="1381029"/>
            <a:ext cx="2913008" cy="288989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49291" y="2864338"/>
            <a:ext cx="1409347"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0" name="Text Placeholder 3"/>
          <p:cNvSpPr>
            <a:spLocks noGrp="1"/>
          </p:cNvSpPr>
          <p:nvPr>
            <p:ph type="body" sz="quarter" idx="14" hasCustomPrompt="1"/>
          </p:nvPr>
        </p:nvSpPr>
        <p:spPr>
          <a:xfrm>
            <a:off x="1936035" y="286433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1" name="Text Placeholder 3"/>
          <p:cNvSpPr>
            <a:spLocks noGrp="1"/>
          </p:cNvSpPr>
          <p:nvPr>
            <p:ph type="body" sz="quarter" idx="19" hasCustomPrompt="1"/>
          </p:nvPr>
        </p:nvSpPr>
        <p:spPr>
          <a:xfrm>
            <a:off x="5777166" y="1381029"/>
            <a:ext cx="2913008" cy="2889897"/>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2" name="Text Placeholder 3"/>
          <p:cNvSpPr>
            <a:spLocks noGrp="1"/>
          </p:cNvSpPr>
          <p:nvPr>
            <p:ph type="body" sz="quarter" idx="20" hasCustomPrompt="1"/>
          </p:nvPr>
        </p:nvSpPr>
        <p:spPr>
          <a:xfrm>
            <a:off x="449290" y="1381028"/>
            <a:ext cx="2894881" cy="1396315"/>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7"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1435012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etro template 4">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3441701" y="1381029"/>
            <a:ext cx="2247900" cy="2889898"/>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3" name="Rectangle 12"/>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49292"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1" y="1381029"/>
            <a:ext cx="2894881" cy="139631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5777166" y="1381029"/>
            <a:ext cx="2913008" cy="288989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49291" y="2864338"/>
            <a:ext cx="1409347"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0" name="Text Placeholder 3"/>
          <p:cNvSpPr>
            <a:spLocks noGrp="1"/>
          </p:cNvSpPr>
          <p:nvPr>
            <p:ph type="body" sz="quarter" idx="14" hasCustomPrompt="1"/>
          </p:nvPr>
        </p:nvSpPr>
        <p:spPr>
          <a:xfrm>
            <a:off x="1936035" y="2864338"/>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1" name="Text Placeholder 3"/>
          <p:cNvSpPr>
            <a:spLocks noGrp="1"/>
          </p:cNvSpPr>
          <p:nvPr>
            <p:ph type="body" sz="quarter" idx="19" hasCustomPrompt="1"/>
          </p:nvPr>
        </p:nvSpPr>
        <p:spPr>
          <a:xfrm>
            <a:off x="5777166" y="1381029"/>
            <a:ext cx="2913008" cy="2889897"/>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2" name="Text Placeholder 3"/>
          <p:cNvSpPr>
            <a:spLocks noGrp="1"/>
          </p:cNvSpPr>
          <p:nvPr>
            <p:ph type="body" sz="quarter" idx="20" hasCustomPrompt="1"/>
          </p:nvPr>
        </p:nvSpPr>
        <p:spPr>
          <a:xfrm>
            <a:off x="449290" y="1381028"/>
            <a:ext cx="2894881" cy="1396315"/>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3"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489016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etro template 5">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30805" y="1375154"/>
            <a:ext cx="3742728" cy="2893392"/>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bwMode="auto">
          <a:xfrm>
            <a:off x="7253403" y="1391509"/>
            <a:ext cx="1409346" cy="139261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7253403" y="2864338"/>
            <a:ext cx="1409346" cy="140713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defTabSz="685666" fontAlgn="base">
              <a:spcBef>
                <a:spcPct val="0"/>
              </a:spcBef>
              <a:spcAft>
                <a:spcPct val="0"/>
              </a:spcAft>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1377536"/>
            <a:ext cx="1409346" cy="28933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1936033" y="1377536"/>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600" b="1" dirty="0">
              <a:solidFill>
                <a:schemeClr val="tx1"/>
              </a:solidFill>
            </a:endParaRPr>
          </a:p>
        </p:txBody>
      </p:sp>
      <p:sp>
        <p:nvSpPr>
          <p:cNvPr id="21" name="Text Placeholder 3"/>
          <p:cNvSpPr>
            <a:spLocks noGrp="1"/>
          </p:cNvSpPr>
          <p:nvPr>
            <p:ph type="body" sz="quarter" idx="13" hasCustomPrompt="1"/>
          </p:nvPr>
        </p:nvSpPr>
        <p:spPr>
          <a:xfrm>
            <a:off x="1939649" y="2864337"/>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2" name="Picture Placeholder 8"/>
          <p:cNvSpPr>
            <a:spLocks noGrp="1"/>
          </p:cNvSpPr>
          <p:nvPr>
            <p:ph type="pic" sz="quarter" idx="17" hasCustomPrompt="1"/>
          </p:nvPr>
        </p:nvSpPr>
        <p:spPr>
          <a:xfrm>
            <a:off x="1936035" y="1377536"/>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
        <p:nvSpPr>
          <p:cNvPr id="25" name="Text Placeholder 3"/>
          <p:cNvSpPr>
            <a:spLocks noGrp="1"/>
          </p:cNvSpPr>
          <p:nvPr>
            <p:ph type="body" sz="quarter" idx="19" hasCustomPrompt="1"/>
          </p:nvPr>
        </p:nvSpPr>
        <p:spPr>
          <a:xfrm>
            <a:off x="7259399" y="1381949"/>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6" name="Text Placeholder 3"/>
          <p:cNvSpPr>
            <a:spLocks noGrp="1"/>
          </p:cNvSpPr>
          <p:nvPr>
            <p:ph type="body" sz="quarter" idx="20" hasCustomPrompt="1"/>
          </p:nvPr>
        </p:nvSpPr>
        <p:spPr>
          <a:xfrm>
            <a:off x="7259399" y="2862815"/>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7" name="Text Placeholder 3"/>
          <p:cNvSpPr>
            <a:spLocks noGrp="1"/>
          </p:cNvSpPr>
          <p:nvPr>
            <p:ph type="body" sz="quarter" idx="21" hasCustomPrompt="1"/>
          </p:nvPr>
        </p:nvSpPr>
        <p:spPr>
          <a:xfrm>
            <a:off x="455204" y="1376013"/>
            <a:ext cx="1403350" cy="289491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9"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324044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etro template 6">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30805" y="1375154"/>
            <a:ext cx="3742728" cy="2893392"/>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3" name="Rectangle 12"/>
          <p:cNvSpPr/>
          <p:nvPr userDrawn="1"/>
        </p:nvSpPr>
        <p:spPr bwMode="auto">
          <a:xfrm>
            <a:off x="7253403" y="1391509"/>
            <a:ext cx="1409346" cy="139261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7253403" y="2864338"/>
            <a:ext cx="1409346" cy="1407138"/>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defTabSz="685666" fontAlgn="base">
              <a:spcBef>
                <a:spcPct val="0"/>
              </a:spcBef>
              <a:spcAft>
                <a:spcPct val="0"/>
              </a:spcAft>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1377536"/>
            <a:ext cx="1409346" cy="28933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chemeClr val="bg1"/>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8"/>
            <a:ext cx="1409346" cy="1406589"/>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1936033" y="1377536"/>
            <a:ext cx="1409346" cy="1406589"/>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600" b="1" dirty="0">
              <a:solidFill>
                <a:schemeClr val="tx1"/>
              </a:solidFill>
            </a:endParaRPr>
          </a:p>
        </p:txBody>
      </p:sp>
      <p:sp>
        <p:nvSpPr>
          <p:cNvPr id="21" name="Text Placeholder 3"/>
          <p:cNvSpPr>
            <a:spLocks noGrp="1"/>
          </p:cNvSpPr>
          <p:nvPr>
            <p:ph type="body" sz="quarter" idx="13" hasCustomPrompt="1"/>
          </p:nvPr>
        </p:nvSpPr>
        <p:spPr>
          <a:xfrm>
            <a:off x="1939649" y="2864337"/>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2" name="Picture Placeholder 8"/>
          <p:cNvSpPr>
            <a:spLocks noGrp="1"/>
          </p:cNvSpPr>
          <p:nvPr>
            <p:ph type="pic" sz="quarter" idx="17" hasCustomPrompt="1"/>
          </p:nvPr>
        </p:nvSpPr>
        <p:spPr>
          <a:xfrm>
            <a:off x="1936035" y="1377536"/>
            <a:ext cx="1409700" cy="1403350"/>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
        <p:nvSpPr>
          <p:cNvPr id="25" name="Text Placeholder 3"/>
          <p:cNvSpPr>
            <a:spLocks noGrp="1"/>
          </p:cNvSpPr>
          <p:nvPr>
            <p:ph type="body" sz="quarter" idx="19" hasCustomPrompt="1"/>
          </p:nvPr>
        </p:nvSpPr>
        <p:spPr>
          <a:xfrm>
            <a:off x="7259399" y="1381949"/>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6" name="Text Placeholder 3"/>
          <p:cNvSpPr>
            <a:spLocks noGrp="1"/>
          </p:cNvSpPr>
          <p:nvPr>
            <p:ph type="body" sz="quarter" idx="20" hasCustomPrompt="1"/>
          </p:nvPr>
        </p:nvSpPr>
        <p:spPr>
          <a:xfrm>
            <a:off x="7259399" y="2862815"/>
            <a:ext cx="1403350"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7" name="Text Placeholder 3"/>
          <p:cNvSpPr>
            <a:spLocks noGrp="1"/>
          </p:cNvSpPr>
          <p:nvPr>
            <p:ph type="body" sz="quarter" idx="21" hasCustomPrompt="1"/>
          </p:nvPr>
        </p:nvSpPr>
        <p:spPr>
          <a:xfrm>
            <a:off x="455204" y="1376013"/>
            <a:ext cx="1403350" cy="289491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2554224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etro template 7">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1951517" y="1392437"/>
            <a:ext cx="4286250" cy="2853734"/>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bwMode="auto">
          <a:xfrm>
            <a:off x="468045" y="1392437"/>
            <a:ext cx="1409346" cy="1391688"/>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500" b="1" dirty="0">
              <a:solidFill>
                <a:schemeClr val="tx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4"/>
            <a:ext cx="1409346" cy="139437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rgbClr val="FFFFFF"/>
              </a:solidFill>
              <a:latin typeface="Segoe UI" pitchFamily="34" charset="0"/>
              <a:ea typeface="Segoe UI" pitchFamily="34" charset="0"/>
              <a:cs typeface="Segoe UI" pitchFamily="34" charset="0"/>
            </a:endParaRPr>
          </a:p>
        </p:txBody>
      </p:sp>
      <p:sp>
        <p:nvSpPr>
          <p:cNvPr id="17" name="Rectangle 16"/>
          <p:cNvSpPr/>
          <p:nvPr userDrawn="1"/>
        </p:nvSpPr>
        <p:spPr bwMode="auto">
          <a:xfrm>
            <a:off x="6321103" y="1392437"/>
            <a:ext cx="2374900" cy="28567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Tx/>
              <a:buSzTx/>
              <a:buFontTx/>
              <a:buNone/>
              <a:tabLst/>
              <a:defRPr/>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65532" y="2854814"/>
            <a:ext cx="1403350" cy="139520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0" name="Picture Placeholder 8"/>
          <p:cNvSpPr>
            <a:spLocks noGrp="1"/>
          </p:cNvSpPr>
          <p:nvPr>
            <p:ph type="pic" sz="quarter" idx="17" hasCustomPrompt="1"/>
          </p:nvPr>
        </p:nvSpPr>
        <p:spPr>
          <a:xfrm>
            <a:off x="467691" y="1392437"/>
            <a:ext cx="1409700" cy="1391688"/>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
        <p:nvSpPr>
          <p:cNvPr id="21" name="Text Placeholder 3"/>
          <p:cNvSpPr>
            <a:spLocks noGrp="1"/>
          </p:cNvSpPr>
          <p:nvPr>
            <p:ph type="body" sz="quarter" idx="19" hasCustomPrompt="1"/>
          </p:nvPr>
        </p:nvSpPr>
        <p:spPr>
          <a:xfrm>
            <a:off x="6321103" y="1392437"/>
            <a:ext cx="2374900" cy="285486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5"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3240444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tro template 8">
    <p:spTree>
      <p:nvGrpSpPr>
        <p:cNvPr id="1" name=""/>
        <p:cNvGrpSpPr/>
        <p:nvPr/>
      </p:nvGrpSpPr>
      <p:grpSpPr>
        <a:xfrm>
          <a:off x="0" y="0"/>
          <a:ext cx="0" cy="0"/>
          <a:chOff x="0" y="0"/>
          <a:chExt cx="0" cy="0"/>
        </a:xfrm>
      </p:grpSpPr>
      <p:sp>
        <p:nvSpPr>
          <p:cNvPr id="18" name="Picture Placeholder 10"/>
          <p:cNvSpPr>
            <a:spLocks noGrp="1"/>
          </p:cNvSpPr>
          <p:nvPr>
            <p:ph type="pic" sz="quarter" idx="18" hasCustomPrompt="1"/>
          </p:nvPr>
        </p:nvSpPr>
        <p:spPr>
          <a:xfrm>
            <a:off x="1951517" y="1392437"/>
            <a:ext cx="4286250" cy="2853734"/>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3" name="Rectangle 12"/>
          <p:cNvSpPr/>
          <p:nvPr userDrawn="1"/>
        </p:nvSpPr>
        <p:spPr bwMode="auto">
          <a:xfrm>
            <a:off x="468045" y="1392437"/>
            <a:ext cx="1409346" cy="1391688"/>
          </a:xfrm>
          <a:prstGeom prst="rect">
            <a:avLst/>
          </a:prstGeom>
          <a:solidFill>
            <a:srgbClr val="41B3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endParaRPr lang="en-US" sz="1500" b="1" dirty="0">
              <a:solidFill>
                <a:schemeClr val="tx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4"/>
            <a:ext cx="1409346" cy="139437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rgbClr val="FFFFFF"/>
              </a:solidFill>
              <a:latin typeface="Segoe UI" pitchFamily="34" charset="0"/>
              <a:ea typeface="Segoe UI" pitchFamily="34" charset="0"/>
              <a:cs typeface="Segoe UI" pitchFamily="34" charset="0"/>
            </a:endParaRPr>
          </a:p>
        </p:txBody>
      </p:sp>
      <p:sp>
        <p:nvSpPr>
          <p:cNvPr id="17" name="Rectangle 16"/>
          <p:cNvSpPr/>
          <p:nvPr userDrawn="1"/>
        </p:nvSpPr>
        <p:spPr bwMode="auto">
          <a:xfrm>
            <a:off x="6321103" y="1392437"/>
            <a:ext cx="2374900" cy="285675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Tx/>
              <a:buSzTx/>
              <a:buFontTx/>
              <a:buNone/>
              <a:tabLst/>
              <a:defRPr/>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 Placeholder 3"/>
          <p:cNvSpPr>
            <a:spLocks noGrp="1"/>
          </p:cNvSpPr>
          <p:nvPr>
            <p:ph type="body" sz="quarter" idx="13" hasCustomPrompt="1"/>
          </p:nvPr>
        </p:nvSpPr>
        <p:spPr>
          <a:xfrm>
            <a:off x="465532" y="2854814"/>
            <a:ext cx="1403350" cy="139520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0" name="Picture Placeholder 8"/>
          <p:cNvSpPr>
            <a:spLocks noGrp="1"/>
          </p:cNvSpPr>
          <p:nvPr>
            <p:ph type="pic" sz="quarter" idx="17" hasCustomPrompt="1"/>
          </p:nvPr>
        </p:nvSpPr>
        <p:spPr>
          <a:xfrm>
            <a:off x="467691" y="1392437"/>
            <a:ext cx="1409700" cy="1391688"/>
          </a:xfrm>
          <a:solidFill>
            <a:srgbClr val="6DC2E9"/>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
        <p:nvSpPr>
          <p:cNvPr id="21" name="Text Placeholder 3"/>
          <p:cNvSpPr>
            <a:spLocks noGrp="1"/>
          </p:cNvSpPr>
          <p:nvPr>
            <p:ph type="body" sz="quarter" idx="19" hasCustomPrompt="1"/>
          </p:nvPr>
        </p:nvSpPr>
        <p:spPr>
          <a:xfrm>
            <a:off x="6321103" y="1392437"/>
            <a:ext cx="2374900" cy="2854864"/>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6"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1539187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tro template 9">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bwMode="auto">
          <a:xfrm>
            <a:off x="468045" y="1392437"/>
            <a:ext cx="1409346" cy="1391688"/>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lgn="ctr"/>
            <a:endParaRPr lang="en-US" sz="9900"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3"/>
            <a:ext cx="1409346" cy="1403001"/>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1959164" y="1401062"/>
            <a:ext cx="6728214" cy="285675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468045" y="1389386"/>
            <a:ext cx="1403350" cy="1394376"/>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8" name="Picture Placeholder 8"/>
          <p:cNvSpPr>
            <a:spLocks noGrp="1"/>
          </p:cNvSpPr>
          <p:nvPr>
            <p:ph type="pic" sz="quarter" idx="17" hasCustomPrompt="1"/>
          </p:nvPr>
        </p:nvSpPr>
        <p:spPr>
          <a:xfrm>
            <a:off x="468048" y="2853537"/>
            <a:ext cx="1409345" cy="1404277"/>
          </a:xfrm>
          <a:solidFill>
            <a:srgbClr val="0072C6"/>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
        <p:nvSpPr>
          <p:cNvPr id="19" name="Text Placeholder 3"/>
          <p:cNvSpPr>
            <a:spLocks noGrp="1"/>
          </p:cNvSpPr>
          <p:nvPr>
            <p:ph type="body" sz="quarter" idx="18" hasCustomPrompt="1"/>
          </p:nvPr>
        </p:nvSpPr>
        <p:spPr>
          <a:xfrm>
            <a:off x="1959164" y="1401062"/>
            <a:ext cx="6728214" cy="284812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6"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324044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etro template 10">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3" name="Rectangle 12"/>
          <p:cNvSpPr/>
          <p:nvPr userDrawn="1"/>
        </p:nvSpPr>
        <p:spPr bwMode="auto">
          <a:xfrm>
            <a:off x="468045" y="1392437"/>
            <a:ext cx="1409346" cy="1391688"/>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lvl="0" algn="ctr"/>
            <a:endParaRPr lang="en-US" sz="9900" dirty="0">
              <a:solidFill>
                <a:schemeClr val="bg1"/>
              </a:solidFill>
              <a:latin typeface="Segoe UI" pitchFamily="34" charset="0"/>
              <a:ea typeface="Segoe UI" pitchFamily="34" charset="0"/>
              <a:cs typeface="Segoe UI" pitchFamily="34" charset="0"/>
            </a:endParaRPr>
          </a:p>
        </p:txBody>
      </p:sp>
      <p:sp>
        <p:nvSpPr>
          <p:cNvPr id="14" name="Rectangle 13"/>
          <p:cNvSpPr/>
          <p:nvPr userDrawn="1"/>
        </p:nvSpPr>
        <p:spPr bwMode="auto">
          <a:xfrm>
            <a:off x="468047" y="2854814"/>
            <a:ext cx="1409346" cy="1392115"/>
          </a:xfrm>
          <a:prstGeom prst="rect">
            <a:avLst/>
          </a:prstGeom>
          <a:solidFill>
            <a:srgbClr val="0052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1959164" y="1390176"/>
            <a:ext cx="6728214" cy="285675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marL="0" marR="0" lvl="0" indent="0" defTabSz="685666" rtl="0" eaLnBrk="1" fontAlgn="base" latinLnBrk="0" hangingPunct="1">
              <a:lnSpc>
                <a:spcPct val="100000"/>
              </a:lnSpc>
              <a:spcBef>
                <a:spcPct val="0"/>
              </a:spcBef>
              <a:spcAft>
                <a:spcPct val="0"/>
              </a:spcAft>
              <a:buClr>
                <a:srgbClr val="41B3DC"/>
              </a:buClr>
              <a:buSzTx/>
              <a:buFont typeface="Arial" pitchFamily="34" charset="0"/>
              <a:buNone/>
              <a:tabLst/>
              <a:defRPr/>
            </a:pPr>
            <a:endParaRPr lang="en-US" sz="1500" spc="-38"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Text Placeholder 3"/>
          <p:cNvSpPr>
            <a:spLocks noGrp="1"/>
          </p:cNvSpPr>
          <p:nvPr>
            <p:ph type="body" sz="quarter" idx="13" hasCustomPrompt="1"/>
          </p:nvPr>
        </p:nvSpPr>
        <p:spPr>
          <a:xfrm>
            <a:off x="468045" y="1390175"/>
            <a:ext cx="1403350" cy="1393950"/>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8" name="Picture Placeholder 8"/>
          <p:cNvSpPr>
            <a:spLocks noGrp="1"/>
          </p:cNvSpPr>
          <p:nvPr>
            <p:ph type="pic" sz="quarter" idx="17" hasCustomPrompt="1"/>
          </p:nvPr>
        </p:nvSpPr>
        <p:spPr>
          <a:xfrm>
            <a:off x="468045" y="2854813"/>
            <a:ext cx="1409345" cy="1392115"/>
          </a:xfrm>
          <a:solidFill>
            <a:srgbClr val="0072C6"/>
          </a:solidFill>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
        <p:nvSpPr>
          <p:cNvPr id="19" name="Text Placeholder 3"/>
          <p:cNvSpPr>
            <a:spLocks noGrp="1"/>
          </p:cNvSpPr>
          <p:nvPr>
            <p:ph type="body" sz="quarter" idx="18" hasCustomPrompt="1"/>
          </p:nvPr>
        </p:nvSpPr>
        <p:spPr>
          <a:xfrm>
            <a:off x="1959164" y="1401062"/>
            <a:ext cx="6728214" cy="2848128"/>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2"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24329521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tro template 11">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49881" y="1372849"/>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0" name="Rectangle 9"/>
          <p:cNvSpPr/>
          <p:nvPr userDrawn="1"/>
        </p:nvSpPr>
        <p:spPr>
          <a:xfrm>
            <a:off x="450442" y="0"/>
            <a:ext cx="8693558" cy="602226"/>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0" y="1"/>
            <a:ext cx="394664" cy="602603"/>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bwMode="auto">
          <a:xfrm>
            <a:off x="6007100" y="1371600"/>
            <a:ext cx="2661894" cy="140574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4" name="Rectangle 13"/>
          <p:cNvSpPr/>
          <p:nvPr userDrawn="1"/>
        </p:nvSpPr>
        <p:spPr bwMode="auto">
          <a:xfrm>
            <a:off x="449292" y="1371600"/>
            <a:ext cx="2894936" cy="140574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2864339"/>
            <a:ext cx="1409346" cy="1402862"/>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9"/>
            <a:ext cx="1409346" cy="140286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6007100" y="2864339"/>
            <a:ext cx="2661894" cy="140286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449292" y="1369232"/>
            <a:ext cx="2894936"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2" name="Picture Placeholder 8"/>
          <p:cNvSpPr>
            <a:spLocks noGrp="1"/>
          </p:cNvSpPr>
          <p:nvPr>
            <p:ph type="pic" sz="quarter" idx="17" hasCustomPrompt="1"/>
          </p:nvPr>
        </p:nvSpPr>
        <p:spPr>
          <a:xfrm>
            <a:off x="448938" y="2863850"/>
            <a:ext cx="1409700" cy="1403350"/>
          </a:xfrm>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
        <p:nvSpPr>
          <p:cNvPr id="23" name="Text Placeholder 3"/>
          <p:cNvSpPr>
            <a:spLocks noGrp="1"/>
          </p:cNvSpPr>
          <p:nvPr>
            <p:ph type="body" sz="quarter" idx="19" hasCustomPrompt="1"/>
          </p:nvPr>
        </p:nvSpPr>
        <p:spPr>
          <a:xfrm>
            <a:off x="6007100" y="1369232"/>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4" name="Text Placeholder 3"/>
          <p:cNvSpPr>
            <a:spLocks noGrp="1"/>
          </p:cNvSpPr>
          <p:nvPr>
            <p:ph type="body" sz="quarter" idx="20" hasCustomPrompt="1"/>
          </p:nvPr>
        </p:nvSpPr>
        <p:spPr>
          <a:xfrm>
            <a:off x="6007100" y="2864339"/>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5" name="Text Placeholder 3"/>
          <p:cNvSpPr>
            <a:spLocks noGrp="1"/>
          </p:cNvSpPr>
          <p:nvPr>
            <p:ph type="body" sz="quarter" idx="21" hasCustomPrompt="1"/>
          </p:nvPr>
        </p:nvSpPr>
        <p:spPr>
          <a:xfrm>
            <a:off x="1936035" y="2864339"/>
            <a:ext cx="1408193"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9" name="Title 1"/>
          <p:cNvSpPr>
            <a:spLocks noGrp="1"/>
          </p:cNvSpPr>
          <p:nvPr>
            <p:ph type="title" hasCustomPrompt="1"/>
          </p:nvPr>
        </p:nvSpPr>
        <p:spPr>
          <a:xfrm>
            <a:off x="451879" y="1"/>
            <a:ext cx="8692121" cy="602604"/>
          </a:xfrm>
        </p:spPr>
        <p:txBody>
          <a:bodyPr lIns="182880" tIns="0" rIns="182880" anchor="ctr" anchorCtr="0">
            <a:noAutofit/>
          </a:bodyPr>
          <a:lstStyle>
            <a:lvl1pPr algn="l">
              <a:defRPr sz="2800" b="0" cap="none">
                <a:solidFill>
                  <a:schemeClr val="bg1"/>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3166529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etro template 12">
    <p:spTree>
      <p:nvGrpSpPr>
        <p:cNvPr id="1" name=""/>
        <p:cNvGrpSpPr/>
        <p:nvPr/>
      </p:nvGrpSpPr>
      <p:grpSpPr>
        <a:xfrm>
          <a:off x="0" y="0"/>
          <a:ext cx="0" cy="0"/>
          <a:chOff x="0" y="0"/>
          <a:chExt cx="0" cy="0"/>
        </a:xfrm>
      </p:grpSpPr>
      <p:sp>
        <p:nvSpPr>
          <p:cNvPr id="20" name="Picture Placeholder 10"/>
          <p:cNvSpPr>
            <a:spLocks noGrp="1"/>
          </p:cNvSpPr>
          <p:nvPr>
            <p:ph type="pic" sz="quarter" idx="18" hasCustomPrompt="1"/>
          </p:nvPr>
        </p:nvSpPr>
        <p:spPr>
          <a:xfrm>
            <a:off x="3449881" y="1372849"/>
            <a:ext cx="2447925" cy="2889250"/>
          </a:xfrm>
        </p:spPr>
        <p:txBody>
          <a:bodyPr>
            <a:normAutofit/>
          </a:bodyPr>
          <a:lstStyle>
            <a:lvl1pPr marL="0" indent="0">
              <a:buNone/>
              <a:defRPr lang="en-US" sz="1800" b="0" kern="1200" baseline="0" dirty="0">
                <a:solidFill>
                  <a:schemeClr val="tx1"/>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Photo</a:t>
            </a:r>
          </a:p>
        </p:txBody>
      </p:sp>
      <p:sp>
        <p:nvSpPr>
          <p:cNvPr id="7" name="Date Placeholder 6"/>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9A3E85D-0FC7-164D-9B9E-D8CDD8FC5B09}" type="slidenum">
              <a:rPr lang="en-US" smtClean="0"/>
              <a:pPr/>
              <a:t>‹#›</a:t>
            </a:fld>
            <a:endParaRPr lang="en-US" dirty="0"/>
          </a:p>
        </p:txBody>
      </p:sp>
      <p:sp>
        <p:nvSpPr>
          <p:cNvPr id="13" name="Rectangle 12"/>
          <p:cNvSpPr/>
          <p:nvPr userDrawn="1"/>
        </p:nvSpPr>
        <p:spPr bwMode="auto">
          <a:xfrm>
            <a:off x="6007100" y="1371600"/>
            <a:ext cx="2661894" cy="140574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14" name="Rectangle 13"/>
          <p:cNvSpPr/>
          <p:nvPr userDrawn="1"/>
        </p:nvSpPr>
        <p:spPr bwMode="auto">
          <a:xfrm>
            <a:off x="449292" y="1371600"/>
            <a:ext cx="2894936" cy="140574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solidFill>
                <a:srgbClr val="FFFFFF"/>
              </a:solidFill>
              <a:latin typeface="Segoe UI" pitchFamily="34" charset="0"/>
              <a:ea typeface="Segoe UI" pitchFamily="34" charset="0"/>
              <a:cs typeface="Segoe UI" pitchFamily="34" charset="0"/>
            </a:endParaRPr>
          </a:p>
        </p:txBody>
      </p:sp>
      <p:sp>
        <p:nvSpPr>
          <p:cNvPr id="15" name="Rectangle 14"/>
          <p:cNvSpPr/>
          <p:nvPr userDrawn="1"/>
        </p:nvSpPr>
        <p:spPr bwMode="auto">
          <a:xfrm>
            <a:off x="449292" y="2864339"/>
            <a:ext cx="1409346" cy="1402862"/>
          </a:xfrm>
          <a:prstGeom prst="rect">
            <a:avLst/>
          </a:prstGeom>
          <a:solidFill>
            <a:srgbClr val="6DC2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ctr" anchorCtr="0" forceAA="0" compatLnSpc="1">
            <a:prstTxWarp prst="textNoShape">
              <a:avLst/>
            </a:prstTxWarp>
            <a:noAutofit/>
          </a:bodyPr>
          <a:lstStyle/>
          <a:p>
            <a:pPr defTabSz="685666" fontAlgn="base">
              <a:spcBef>
                <a:spcPct val="0"/>
              </a:spcBef>
              <a:spcAft>
                <a:spcPct val="0"/>
              </a:spcAft>
            </a:pPr>
            <a:endParaRPr lang="en-US" sz="1600" spc="-38" dirty="0">
              <a:solidFill>
                <a:srgbClr val="FFFFFF"/>
              </a:solidFill>
              <a:latin typeface="Segoe UI" pitchFamily="34" charset="0"/>
              <a:ea typeface="Segoe UI" pitchFamily="34" charset="0"/>
              <a:cs typeface="Segoe UI" pitchFamily="34" charset="0"/>
            </a:endParaRPr>
          </a:p>
        </p:txBody>
      </p:sp>
      <p:sp>
        <p:nvSpPr>
          <p:cNvPr id="16" name="Rectangle 15"/>
          <p:cNvSpPr/>
          <p:nvPr userDrawn="1"/>
        </p:nvSpPr>
        <p:spPr bwMode="auto">
          <a:xfrm>
            <a:off x="1936035" y="2864339"/>
            <a:ext cx="1409346" cy="140286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defTabSz="685666" fontAlgn="base">
              <a:spcBef>
                <a:spcPct val="0"/>
              </a:spcBef>
              <a:spcAft>
                <a:spcPct val="0"/>
              </a:spcAft>
            </a:pPr>
            <a:endParaRPr lang="en-US" sz="1500" spc="-38" dirty="0">
              <a:solidFill>
                <a:schemeClr val="bg1"/>
              </a:solidFill>
              <a:latin typeface="Segoe UI" pitchFamily="34" charset="0"/>
              <a:ea typeface="Segoe UI" pitchFamily="34" charset="0"/>
              <a:cs typeface="Segoe UI" pitchFamily="34" charset="0"/>
            </a:endParaRPr>
          </a:p>
        </p:txBody>
      </p:sp>
      <p:sp>
        <p:nvSpPr>
          <p:cNvPr id="17" name="Rectangle 16"/>
          <p:cNvSpPr/>
          <p:nvPr userDrawn="1"/>
        </p:nvSpPr>
        <p:spPr bwMode="auto">
          <a:xfrm>
            <a:off x="6007100" y="2864339"/>
            <a:ext cx="2661894" cy="140286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Autofit/>
          </a:bodyPr>
          <a:lstStyle/>
          <a:p>
            <a:pPr lvl="0"/>
            <a:endParaRPr lang="en-US" sz="1500" dirty="0">
              <a:latin typeface="Segoe UI" pitchFamily="34" charset="0"/>
              <a:ea typeface="Segoe UI" pitchFamily="34" charset="0"/>
              <a:cs typeface="Segoe UI" pitchFamily="34" charset="0"/>
            </a:endParaRPr>
          </a:p>
        </p:txBody>
      </p:sp>
      <p:sp>
        <p:nvSpPr>
          <p:cNvPr id="21" name="Text Placeholder 3"/>
          <p:cNvSpPr>
            <a:spLocks noGrp="1"/>
          </p:cNvSpPr>
          <p:nvPr>
            <p:ph type="body" sz="quarter" idx="13" hasCustomPrompt="1"/>
          </p:nvPr>
        </p:nvSpPr>
        <p:spPr>
          <a:xfrm>
            <a:off x="449292" y="1369232"/>
            <a:ext cx="2894936"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2" name="Picture Placeholder 8"/>
          <p:cNvSpPr>
            <a:spLocks noGrp="1"/>
          </p:cNvSpPr>
          <p:nvPr>
            <p:ph type="pic" sz="quarter" idx="17" hasCustomPrompt="1"/>
          </p:nvPr>
        </p:nvSpPr>
        <p:spPr>
          <a:xfrm>
            <a:off x="448938" y="2863850"/>
            <a:ext cx="1409700" cy="1403350"/>
          </a:xfrm>
        </p:spPr>
        <p:txBody>
          <a:bodyPr>
            <a:normAutofit/>
          </a:bodyPr>
          <a:lstStyle>
            <a:lvl1pPr marL="0" indent="0">
              <a:buNone/>
              <a:defRPr lang="en-US" sz="1800" b="0" kern="1200" dirty="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Insert Icon</a:t>
            </a:r>
          </a:p>
        </p:txBody>
      </p:sp>
      <p:sp>
        <p:nvSpPr>
          <p:cNvPr id="23" name="Text Placeholder 3"/>
          <p:cNvSpPr>
            <a:spLocks noGrp="1"/>
          </p:cNvSpPr>
          <p:nvPr>
            <p:ph type="body" sz="quarter" idx="19" hasCustomPrompt="1"/>
          </p:nvPr>
        </p:nvSpPr>
        <p:spPr>
          <a:xfrm>
            <a:off x="6007100" y="1369232"/>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4" name="Text Placeholder 3"/>
          <p:cNvSpPr>
            <a:spLocks noGrp="1"/>
          </p:cNvSpPr>
          <p:nvPr>
            <p:ph type="body" sz="quarter" idx="20" hasCustomPrompt="1"/>
          </p:nvPr>
        </p:nvSpPr>
        <p:spPr>
          <a:xfrm>
            <a:off x="6007100" y="2864339"/>
            <a:ext cx="2661894"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25" name="Text Placeholder 3"/>
          <p:cNvSpPr>
            <a:spLocks noGrp="1"/>
          </p:cNvSpPr>
          <p:nvPr>
            <p:ph type="body" sz="quarter" idx="21" hasCustomPrompt="1"/>
          </p:nvPr>
        </p:nvSpPr>
        <p:spPr>
          <a:xfrm>
            <a:off x="1936035" y="2864339"/>
            <a:ext cx="1408193" cy="1408112"/>
          </a:xfrm>
        </p:spPr>
        <p:txBody>
          <a:bodyPr>
            <a:normAutofit/>
          </a:bodyPr>
          <a:lstStyle>
            <a:lvl1pPr marL="0" indent="0">
              <a:buNone/>
              <a:defRPr lang="en-US" sz="1800" b="0" kern="1200" dirty="0" smtClean="0">
                <a:solidFill>
                  <a:srgbClr val="FFFFFF"/>
                </a:solidFill>
                <a:latin typeface="Segoe UI" pitchFamily="34" charset="0"/>
                <a:ea typeface="Segoe UI" pitchFamily="34" charset="0"/>
                <a:cs typeface="Segoe UI" pitchFamily="34" charset="0"/>
              </a:defRPr>
            </a:lvl1pPr>
          </a:lstStyle>
          <a:p>
            <a:pPr marL="0" lvl="0" algn="l" defTabSz="457200" rtl="0" eaLnBrk="1" latinLnBrk="0" hangingPunct="1"/>
            <a:r>
              <a:rPr lang="en-US" dirty="0"/>
              <a:t>Enter Text</a:t>
            </a:r>
          </a:p>
        </p:txBody>
      </p:sp>
      <p:sp>
        <p:nvSpPr>
          <p:cNvPr id="18" name="Title 1"/>
          <p:cNvSpPr>
            <a:spLocks noGrp="1"/>
          </p:cNvSpPr>
          <p:nvPr>
            <p:ph type="title" hasCustomPrompt="1"/>
          </p:nvPr>
        </p:nvSpPr>
        <p:spPr>
          <a:xfrm>
            <a:off x="457200" y="1"/>
            <a:ext cx="8686800" cy="648586"/>
          </a:xfrm>
        </p:spPr>
        <p:txBody>
          <a:bodyPr lIns="182880" tIns="0" rIns="182880" anchor="b" anchorCtr="0">
            <a:noAutofit/>
          </a:bodyPr>
          <a:lstStyle>
            <a:lvl1pPr algn="l">
              <a:defRPr sz="2800" b="0" cap="none">
                <a:solidFill>
                  <a:srgbClr val="0072C6"/>
                </a:solidFill>
                <a:latin typeface="Segoe Light"/>
                <a:cs typeface="Segoe Light"/>
              </a:defRPr>
            </a:lvl1pPr>
          </a:lstStyle>
          <a:p>
            <a:r>
              <a:rPr lang="en-US" dirty="0"/>
              <a:t>title of text slide</a:t>
            </a:r>
          </a:p>
        </p:txBody>
      </p:sp>
    </p:spTree>
    <p:extLst>
      <p:ext uri="{BB962C8B-B14F-4D97-AF65-F5344CB8AC3E}">
        <p14:creationId xmlns:p14="http://schemas.microsoft.com/office/powerpoint/2010/main" val="252595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pic>
        <p:nvPicPr>
          <p:cNvPr id="3" name="Picture 2" descr="new_0001_Layer Comp 2.jpg"/>
          <p:cNvPicPr>
            <a:picLocks noChangeAspect="1"/>
          </p:cNvPicPr>
          <p:nvPr userDrawn="1"/>
        </p:nvPicPr>
        <p:blipFill rotWithShape="1">
          <a:blip r:embed="rId2">
            <a:extLst>
              <a:ext uri="{28A0092B-C50C-407E-A947-70E740481C1C}">
                <a14:useLocalDpi xmlns:a14="http://schemas.microsoft.com/office/drawing/2010/main" val="0"/>
              </a:ext>
            </a:extLst>
          </a:blip>
          <a:srcRect l="673" t="10272" r="17057" b="7457"/>
          <a:stretch/>
        </p:blipFill>
        <p:spPr>
          <a:xfrm>
            <a:off x="-1" y="0"/>
            <a:ext cx="9144001" cy="5143500"/>
          </a:xfrm>
          <a:prstGeom prst="rect">
            <a:avLst/>
          </a:prstGeom>
        </p:spPr>
      </p:pic>
      <p:sp>
        <p:nvSpPr>
          <p:cNvPr id="9" name="Rectangle 8"/>
          <p:cNvSpPr/>
          <p:nvPr userDrawn="1"/>
        </p:nvSpPr>
        <p:spPr>
          <a:xfrm>
            <a:off x="658352" y="336926"/>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12" name="Rectangle 11"/>
          <p:cNvSpPr/>
          <p:nvPr userDrawn="1"/>
        </p:nvSpPr>
        <p:spPr>
          <a:xfrm flipH="1">
            <a:off x="658352" y="4003650"/>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flipH="1">
            <a:off x="204720" y="4001527"/>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flipH="1">
            <a:off x="410516" y="3754304"/>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itle Placeholder 1"/>
          <p:cNvSpPr>
            <a:spLocks noGrp="1"/>
          </p:cNvSpPr>
          <p:nvPr>
            <p:ph type="title" hasCustomPrompt="1"/>
          </p:nvPr>
        </p:nvSpPr>
        <p:spPr>
          <a:xfrm>
            <a:off x="659026" y="652085"/>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a:t>title of presentation</a:t>
            </a:r>
          </a:p>
        </p:txBody>
      </p:sp>
      <p:sp>
        <p:nvSpPr>
          <p:cNvPr id="17" name="Subtitle 2"/>
          <p:cNvSpPr>
            <a:spLocks noGrp="1"/>
          </p:cNvSpPr>
          <p:nvPr>
            <p:ph type="subTitle" idx="1" hasCustomPrompt="1"/>
          </p:nvPr>
        </p:nvSpPr>
        <p:spPr>
          <a:xfrm>
            <a:off x="658352" y="2913375"/>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pic>
        <p:nvPicPr>
          <p:cNvPr id="10" name="Picture 12" descr="Z:\Share\To-Jake\logos_for_jake\MSP_regular.png"/>
          <p:cNvPicPr>
            <a:picLocks noChangeAspect="1" noChangeArrowheads="1"/>
          </p:cNvPicPr>
          <p:nvPr userDrawn="1"/>
        </p:nvPicPr>
        <p:blipFill>
          <a:blip r:embed="rId3"/>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1603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pic>
        <p:nvPicPr>
          <p:cNvPr id="2" name="Picture 1" descr="MSC12_Sam_001_16x9.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1291" cy="5143500"/>
          </a:xfrm>
          <a:prstGeom prst="rect">
            <a:avLst/>
          </a:prstGeom>
        </p:spPr>
      </p:pic>
      <p:sp>
        <p:nvSpPr>
          <p:cNvPr id="10" name="Rectangle 9"/>
          <p:cNvSpPr/>
          <p:nvPr userDrawn="1"/>
        </p:nvSpPr>
        <p:spPr>
          <a:xfrm>
            <a:off x="5309337" y="410211"/>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18" name="Title Placeholder 1"/>
          <p:cNvSpPr>
            <a:spLocks noGrp="1"/>
          </p:cNvSpPr>
          <p:nvPr>
            <p:ph type="title" hasCustomPrompt="1"/>
          </p:nvPr>
        </p:nvSpPr>
        <p:spPr>
          <a:xfrm>
            <a:off x="5309337" y="718186"/>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a:t>title of presentation</a:t>
            </a:r>
          </a:p>
        </p:txBody>
      </p:sp>
      <p:sp>
        <p:nvSpPr>
          <p:cNvPr id="19" name="Subtitle 2"/>
          <p:cNvSpPr>
            <a:spLocks noGrp="1"/>
          </p:cNvSpPr>
          <p:nvPr>
            <p:ph type="subTitle" idx="1" hasCustomPrompt="1"/>
          </p:nvPr>
        </p:nvSpPr>
        <p:spPr>
          <a:xfrm>
            <a:off x="5751789" y="2968460"/>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1" name="Rectangle 10"/>
          <p:cNvSpPr/>
          <p:nvPr userDrawn="1"/>
        </p:nvSpPr>
        <p:spPr>
          <a:xfrm flipH="1">
            <a:off x="5309337" y="4076935"/>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flipH="1">
            <a:off x="4855705" y="4074812"/>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flipH="1">
            <a:off x="5061501" y="3827589"/>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2" descr="Z:\Share\To-Jake\logos_for_jake\MSP_regular.png"/>
          <p:cNvPicPr>
            <a:picLocks noChangeAspect="1" noChangeArrowheads="1"/>
          </p:cNvPicPr>
          <p:nvPr userDrawn="1"/>
        </p:nvPicPr>
        <p:blipFill>
          <a:blip r:embed="rId3"/>
          <a:stretch>
            <a:fillRect/>
          </a:stretch>
        </p:blipFill>
        <p:spPr bwMode="auto">
          <a:xfrm>
            <a:off x="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4764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pic>
        <p:nvPicPr>
          <p:cNvPr id="3" name="Picture 2" descr="new_0002_Layer Comp 3.jpg"/>
          <p:cNvPicPr>
            <a:picLocks noChangeAspect="1"/>
          </p:cNvPicPr>
          <p:nvPr userDrawn="1"/>
        </p:nvPicPr>
        <p:blipFill rotWithShape="1">
          <a:blip r:embed="rId2">
            <a:extLst>
              <a:ext uri="{28A0092B-C50C-407E-A947-70E740481C1C}">
                <a14:useLocalDpi xmlns:a14="http://schemas.microsoft.com/office/drawing/2010/main" val="0"/>
              </a:ext>
            </a:extLst>
          </a:blip>
          <a:srcRect t="8470" r="8470"/>
          <a:stretch/>
        </p:blipFill>
        <p:spPr>
          <a:xfrm>
            <a:off x="-1" y="0"/>
            <a:ext cx="9144001" cy="5143500"/>
          </a:xfrm>
          <a:prstGeom prst="rect">
            <a:avLst/>
          </a:prstGeom>
        </p:spPr>
      </p:pic>
      <p:sp>
        <p:nvSpPr>
          <p:cNvPr id="10" name="Rectangle 9"/>
          <p:cNvSpPr/>
          <p:nvPr userDrawn="1"/>
        </p:nvSpPr>
        <p:spPr>
          <a:xfrm>
            <a:off x="653066" y="306222"/>
            <a:ext cx="3556674" cy="36119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0" dirty="0"/>
          </a:p>
        </p:txBody>
      </p:sp>
      <p:sp>
        <p:nvSpPr>
          <p:cNvPr id="13" name="Rectangle 12"/>
          <p:cNvSpPr/>
          <p:nvPr userDrawn="1"/>
        </p:nvSpPr>
        <p:spPr>
          <a:xfrm flipH="1">
            <a:off x="653066" y="3972946"/>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flipH="1">
            <a:off x="199434" y="3970823"/>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flipH="1">
            <a:off x="405230" y="3723600"/>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itle Placeholder 1"/>
          <p:cNvSpPr>
            <a:spLocks noGrp="1"/>
          </p:cNvSpPr>
          <p:nvPr>
            <p:ph type="title" hasCustomPrompt="1"/>
          </p:nvPr>
        </p:nvSpPr>
        <p:spPr>
          <a:xfrm>
            <a:off x="659026" y="652085"/>
            <a:ext cx="3556000" cy="1725975"/>
          </a:xfrm>
          <a:prstGeom prst="rect">
            <a:avLst/>
          </a:prstGeom>
        </p:spPr>
        <p:txBody>
          <a:bodyPr vert="horz" lIns="91440" tIns="0" rIns="91440" bIns="45720" rtlCol="0" anchor="t" anchorCtr="0">
            <a:noAutofit/>
          </a:bodyPr>
          <a:lstStyle>
            <a:lvl1pPr algn="l">
              <a:defRPr sz="4800" b="0" cap="none" baseline="0">
                <a:solidFill>
                  <a:srgbClr val="FFFFFF"/>
                </a:solidFill>
                <a:latin typeface="Segoe Light"/>
                <a:cs typeface="Segoe Light"/>
              </a:defRPr>
            </a:lvl1pPr>
          </a:lstStyle>
          <a:p>
            <a:r>
              <a:rPr lang="en-US" dirty="0"/>
              <a:t>title of presentation</a:t>
            </a:r>
          </a:p>
        </p:txBody>
      </p:sp>
      <p:pic>
        <p:nvPicPr>
          <p:cNvPr id="11" name="Picture 12" descr="Z:\Share\To-Jake\logos_for_jake\MSP_regular.png"/>
          <p:cNvPicPr>
            <a:picLocks noChangeAspect="1" noChangeArrowheads="1"/>
          </p:cNvPicPr>
          <p:nvPr userDrawn="1"/>
        </p:nvPicPr>
        <p:blipFill>
          <a:blip r:embed="rId3"/>
          <a:stretch>
            <a:fillRect/>
          </a:stretch>
        </p:blipFill>
        <p:spPr bwMode="auto">
          <a:xfrm>
            <a:off x="6024630" y="0"/>
            <a:ext cx="3119370" cy="623874"/>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Subtitle 2"/>
          <p:cNvSpPr>
            <a:spLocks noGrp="1"/>
          </p:cNvSpPr>
          <p:nvPr>
            <p:ph type="subTitle" idx="1" hasCustomPrompt="1"/>
          </p:nvPr>
        </p:nvSpPr>
        <p:spPr>
          <a:xfrm>
            <a:off x="658352" y="2913375"/>
            <a:ext cx="3105355" cy="505773"/>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54545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7">
    <p:spTree>
      <p:nvGrpSpPr>
        <p:cNvPr id="1" name=""/>
        <p:cNvGrpSpPr/>
        <p:nvPr/>
      </p:nvGrpSpPr>
      <p:grpSpPr>
        <a:xfrm>
          <a:off x="0" y="0"/>
          <a:ext cx="0" cy="0"/>
          <a:chOff x="0" y="0"/>
          <a:chExt cx="0" cy="0"/>
        </a:xfrm>
      </p:grpSpPr>
      <p:pic>
        <p:nvPicPr>
          <p:cNvPr id="4" name="Picture 3" descr="_0003_Layer Comp 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8" name="Rectangle 27"/>
          <p:cNvSpPr/>
          <p:nvPr userDrawn="1"/>
        </p:nvSpPr>
        <p:spPr>
          <a:xfrm>
            <a:off x="5233580" y="245654"/>
            <a:ext cx="3184052" cy="3875969"/>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itle Placeholder 1"/>
          <p:cNvSpPr>
            <a:spLocks noGrp="1"/>
          </p:cNvSpPr>
          <p:nvPr>
            <p:ph type="title" hasCustomPrompt="1"/>
          </p:nvPr>
        </p:nvSpPr>
        <p:spPr>
          <a:xfrm>
            <a:off x="5233582" y="1300918"/>
            <a:ext cx="3184050" cy="1465761"/>
          </a:xfrm>
          <a:prstGeom prst="rect">
            <a:avLst/>
          </a:prstGeom>
        </p:spPr>
        <p:txBody>
          <a:bodyPr vert="horz" lIns="91440" tIns="0" rIns="91440" bIns="45720" rtlCol="0" anchor="t" anchorCtr="0">
            <a:noAutofit/>
          </a:bodyPr>
          <a:lstStyle>
            <a:lvl1pPr algn="l">
              <a:defRPr sz="4400" b="0" cap="none" baseline="0">
                <a:solidFill>
                  <a:srgbClr val="FFFFFF"/>
                </a:solidFill>
                <a:latin typeface="Segoe Light"/>
                <a:cs typeface="Segoe Light"/>
              </a:defRPr>
            </a:lvl1pPr>
          </a:lstStyle>
          <a:p>
            <a:r>
              <a:rPr lang="en-US" dirty="0"/>
              <a:t>title of </a:t>
            </a:r>
            <a:br>
              <a:rPr lang="en-US" dirty="0"/>
            </a:br>
            <a:r>
              <a:rPr lang="en-US" dirty="0"/>
              <a:t>presentation</a:t>
            </a:r>
          </a:p>
        </p:txBody>
      </p:sp>
      <p:sp>
        <p:nvSpPr>
          <p:cNvPr id="30" name="Subtitle 2"/>
          <p:cNvSpPr>
            <a:spLocks noGrp="1"/>
          </p:cNvSpPr>
          <p:nvPr>
            <p:ph type="subTitle" idx="1" hasCustomPrompt="1"/>
          </p:nvPr>
        </p:nvSpPr>
        <p:spPr>
          <a:xfrm>
            <a:off x="5374224" y="3529722"/>
            <a:ext cx="2902766" cy="429521"/>
          </a:xfrm>
        </p:spPr>
        <p:txBody>
          <a:bodyPr tIns="0">
            <a:normAutofit/>
          </a:bodyPr>
          <a:lstStyle>
            <a:lvl1pPr marL="0" indent="0" algn="l">
              <a:buNone/>
              <a:defRPr sz="2000" b="0">
                <a:solidFill>
                  <a:srgbClr val="FFFFFF"/>
                </a:solidFill>
                <a:latin typeface="Segoe Light"/>
                <a:cs typeface="Segoe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1" name="Rectangle 30"/>
          <p:cNvSpPr/>
          <p:nvPr userDrawn="1"/>
        </p:nvSpPr>
        <p:spPr>
          <a:xfrm>
            <a:off x="8472687" y="4175960"/>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8472687" y="3928713"/>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userDrawn="1"/>
        </p:nvSpPr>
        <p:spPr>
          <a:xfrm>
            <a:off x="7611116" y="4176386"/>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2" descr="Z:\Share\To-Jake\logos_for_jake\MSP_regular.png"/>
          <p:cNvPicPr>
            <a:picLocks noChangeAspect="1" noChangeArrowheads="1"/>
          </p:cNvPicPr>
          <p:nvPr userDrawn="1"/>
        </p:nvPicPr>
        <p:blipFill>
          <a:blip r:embed="rId3"/>
          <a:stretch>
            <a:fillRect/>
          </a:stretch>
        </p:blipFill>
        <p:spPr bwMode="auto">
          <a:xfrm>
            <a:off x="0" y="0"/>
            <a:ext cx="3119370" cy="6238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6888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8">
    <p:spTree>
      <p:nvGrpSpPr>
        <p:cNvPr id="1" name=""/>
        <p:cNvGrpSpPr/>
        <p:nvPr/>
      </p:nvGrpSpPr>
      <p:grpSpPr>
        <a:xfrm>
          <a:off x="0" y="0"/>
          <a:ext cx="0" cy="0"/>
          <a:chOff x="0" y="0"/>
          <a:chExt cx="0" cy="0"/>
        </a:xfrm>
      </p:grpSpPr>
      <p:sp>
        <p:nvSpPr>
          <p:cNvPr id="9" name="Rectangle 8"/>
          <p:cNvSpPr/>
          <p:nvPr userDrawn="1"/>
        </p:nvSpPr>
        <p:spPr>
          <a:xfrm>
            <a:off x="1027067" y="464639"/>
            <a:ext cx="7302500" cy="2723061"/>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a:xfrm>
            <a:off x="1027067" y="1345644"/>
            <a:ext cx="7301768" cy="830262"/>
          </a:xfrm>
        </p:spPr>
        <p:txBody>
          <a:bodyPr anchor="t">
            <a:noAutofit/>
          </a:bodyPr>
          <a:lstStyle>
            <a:lvl1pPr algn="l">
              <a:lnSpc>
                <a:spcPct val="80000"/>
              </a:lnSpc>
              <a:defRPr sz="5400" b="0" cap="none"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title of presentation</a:t>
            </a:r>
          </a:p>
        </p:txBody>
      </p:sp>
      <p:sp>
        <p:nvSpPr>
          <p:cNvPr id="12" name="Text Placeholder 2"/>
          <p:cNvSpPr>
            <a:spLocks noGrp="1"/>
          </p:cNvSpPr>
          <p:nvPr>
            <p:ph type="body" idx="1" hasCustomPrompt="1"/>
          </p:nvPr>
        </p:nvSpPr>
        <p:spPr>
          <a:xfrm>
            <a:off x="1335071" y="2176993"/>
            <a:ext cx="6993764" cy="419605"/>
          </a:xfrm>
        </p:spPr>
        <p:txBody>
          <a:bodyPr anchor="b">
            <a:noAutofit/>
          </a:bodyPr>
          <a:lstStyle>
            <a:lvl1pPr marL="0" indent="0">
              <a:buNone/>
              <a:defRPr sz="2000" b="0">
                <a:solidFill>
                  <a:srgbClr val="FFFFFF"/>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13" name="Rectangle 12"/>
          <p:cNvSpPr/>
          <p:nvPr userDrawn="1"/>
        </p:nvSpPr>
        <p:spPr>
          <a:xfrm>
            <a:off x="571641" y="3242463"/>
            <a:ext cx="398869" cy="397604"/>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78219" y="2995240"/>
            <a:ext cx="193073" cy="19246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1027067" y="3242628"/>
            <a:ext cx="806516" cy="803957"/>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descr="Z:\Share\To-Jake\logos_for_jake\MSP_regular.png"/>
          <p:cNvPicPr>
            <a:picLocks noChangeAspect="1" noChangeArrowheads="1"/>
          </p:cNvPicPr>
          <p:nvPr userDrawn="1"/>
        </p:nvPicPr>
        <p:blipFill>
          <a:blip r:embed="rId2"/>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0829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age 1">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E0730F-B7E3-6A47-BE8A-187D77555B7C}" type="datetimeFigureOut">
              <a:rPr lang="en-US" smtClean="0"/>
              <a:pPr/>
              <a:t>8/9/2016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9A3E85D-0FC7-164D-9B9E-D8CDD8FC5B09}" type="slidenum">
              <a:rPr lang="en-US" smtClean="0"/>
              <a:pPr/>
              <a:t>‹#›</a:t>
            </a:fld>
            <a:endParaRPr lang="en-US" dirty="0"/>
          </a:p>
        </p:txBody>
      </p:sp>
      <p:sp>
        <p:nvSpPr>
          <p:cNvPr id="8" name="Rectangle 7"/>
          <p:cNvSpPr/>
          <p:nvPr userDrawn="1"/>
        </p:nvSpPr>
        <p:spPr>
          <a:xfrm>
            <a:off x="0" y="0"/>
            <a:ext cx="9144000" cy="5143500"/>
          </a:xfrm>
          <a:prstGeom prst="rect">
            <a:avLst/>
          </a:prstGeom>
          <a:solidFill>
            <a:srgbClr val="6DC2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12" descr="Z:\Share\To-Jake\logos_for_jake\MSP_regular.png"/>
          <p:cNvPicPr>
            <a:picLocks noChangeAspect="1" noChangeArrowheads="1"/>
          </p:cNvPicPr>
          <p:nvPr userDrawn="1"/>
        </p:nvPicPr>
        <p:blipFill>
          <a:blip r:embed="rId2"/>
          <a:stretch>
            <a:fillRect/>
          </a:stretch>
        </p:blipFill>
        <p:spPr bwMode="auto">
          <a:xfrm>
            <a:off x="6024630" y="4519626"/>
            <a:ext cx="3119370" cy="62387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itle 1"/>
          <p:cNvSpPr>
            <a:spLocks noGrp="1"/>
          </p:cNvSpPr>
          <p:nvPr>
            <p:ph type="title" hasCustomPrompt="1"/>
          </p:nvPr>
        </p:nvSpPr>
        <p:spPr>
          <a:xfrm>
            <a:off x="613311" y="1908437"/>
            <a:ext cx="7826044" cy="1102393"/>
          </a:xfrm>
        </p:spPr>
        <p:txBody>
          <a:bodyPr anchor="t">
            <a:noAutofit/>
          </a:bodyPr>
          <a:lstStyle>
            <a:lvl1pPr algn="l">
              <a:lnSpc>
                <a:spcPct val="80000"/>
              </a:lnSpc>
              <a:defRPr sz="7200" b="0" cap="none"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en-US" dirty="0"/>
              <a:t>divider page</a:t>
            </a:r>
          </a:p>
        </p:txBody>
      </p:sp>
      <p:sp>
        <p:nvSpPr>
          <p:cNvPr id="13" name="Text Placeholder 2"/>
          <p:cNvSpPr>
            <a:spLocks noGrp="1"/>
          </p:cNvSpPr>
          <p:nvPr>
            <p:ph type="body" idx="1" hasCustomPrompt="1"/>
          </p:nvPr>
        </p:nvSpPr>
        <p:spPr>
          <a:xfrm>
            <a:off x="1118100" y="3017520"/>
            <a:ext cx="7320135" cy="314704"/>
          </a:xfrm>
        </p:spPr>
        <p:txBody>
          <a:bodyPr anchor="b">
            <a:noAutofit/>
          </a:bodyPr>
          <a:lstStyle>
            <a:lvl1pPr marL="0" indent="0">
              <a:buNone/>
              <a:defRPr sz="2000" b="0">
                <a:solidFill>
                  <a:srgbClr val="FFFFFF"/>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text</a:t>
            </a:r>
          </a:p>
        </p:txBody>
      </p:sp>
    </p:spTree>
    <p:extLst>
      <p:ext uri="{BB962C8B-B14F-4D97-AF65-F5344CB8AC3E}">
        <p14:creationId xmlns:p14="http://schemas.microsoft.com/office/powerpoint/2010/main" val="409004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t" anchorCtr="0">
            <a:no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9E0730F-B7E3-6A47-BE8A-187D77555B7C}" type="datetimeFigureOut">
              <a:rPr lang="en-US" smtClean="0"/>
              <a:pPr/>
              <a:t>8/9/2016</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9A3E85D-0FC7-164D-9B9E-D8CDD8FC5B0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txStyles>
    <p:titleStyle>
      <a:lvl1pPr algn="l" defTabSz="457200" rtl="0" eaLnBrk="1" latinLnBrk="0" hangingPunct="1">
        <a:spcBef>
          <a:spcPct val="0"/>
        </a:spcBef>
        <a:buNone/>
        <a:defRPr kumimoji="1" sz="2800" kern="1200" cap="none" spc="100"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342900" indent="-342900" algn="l" defTabSz="457200" rtl="0" eaLnBrk="1" latinLnBrk="0" hangingPunct="1">
        <a:spcBef>
          <a:spcPct val="20000"/>
        </a:spcBef>
        <a:buClr>
          <a:srgbClr val="0072C6"/>
        </a:buClr>
        <a:buFont typeface="Arial"/>
        <a:buChar char="•"/>
        <a:defRPr kumimoji="1" lang="en-US" sz="2800" b="0" i="0" kern="1200" spc="100" dirty="0" smtClean="0">
          <a:solidFill>
            <a:schemeClr val="tx1"/>
          </a:solidFill>
          <a:latin typeface="メイリオ" panose="020B0604030504040204" pitchFamily="50" charset="-128"/>
          <a:ea typeface="メイリオ" panose="020B0604030504040204" pitchFamily="50" charset="-128"/>
          <a:cs typeface="Segoe UI" pitchFamily="34" charset="0"/>
        </a:defRPr>
      </a:lvl1pPr>
      <a:lvl2pPr marL="742950" indent="-285750" algn="l" defTabSz="457200" rtl="0" eaLnBrk="1" latinLnBrk="0" hangingPunct="1">
        <a:spcBef>
          <a:spcPts val="400"/>
        </a:spcBef>
        <a:buClr>
          <a:srgbClr val="0072C6"/>
        </a:buClr>
        <a:buSzPct val="70000"/>
        <a:buFont typeface="Courier New" pitchFamily="49" charset="0"/>
        <a:buChar char="o"/>
        <a:defRPr kumimoji="1" lang="en-US" sz="2400" b="0" i="0" kern="1200" spc="100" dirty="0" smtClean="0">
          <a:solidFill>
            <a:schemeClr val="tx1"/>
          </a:solidFill>
          <a:latin typeface="メイリオ" panose="020B0604030504040204" pitchFamily="50" charset="-128"/>
          <a:ea typeface="メイリオ" panose="020B0604030504040204" pitchFamily="50" charset="-128"/>
          <a:cs typeface="Segoe UI" pitchFamily="34" charset="0"/>
        </a:defRPr>
      </a:lvl2pPr>
      <a:lvl3pPr marL="1143000" indent="-228600" algn="l" defTabSz="457200" rtl="0" eaLnBrk="1" latinLnBrk="0" hangingPunct="1">
        <a:spcBef>
          <a:spcPct val="20000"/>
        </a:spcBef>
        <a:buClr>
          <a:srgbClr val="0072C6"/>
        </a:buClr>
        <a:buFont typeface="Wingdings" pitchFamily="2" charset="2"/>
        <a:buChar char="§"/>
        <a:defRPr kumimoji="1" lang="en-US" sz="2000" b="0" i="0" kern="1200" spc="100" dirty="0" smtClean="0">
          <a:solidFill>
            <a:schemeClr val="tx1"/>
          </a:solidFill>
          <a:latin typeface="メイリオ" panose="020B0604030504040204" pitchFamily="50" charset="-128"/>
          <a:ea typeface="メイリオ" panose="020B0604030504040204" pitchFamily="50" charset="-128"/>
          <a:cs typeface="Segoe UI" pitchFamily="34" charset="0"/>
        </a:defRPr>
      </a:lvl3pPr>
      <a:lvl4pPr marL="1600200" indent="-228600" algn="l" defTabSz="457200" rtl="0" eaLnBrk="1" latinLnBrk="0" hangingPunct="1">
        <a:spcBef>
          <a:spcPct val="20000"/>
        </a:spcBef>
        <a:buClr>
          <a:srgbClr val="0072C6"/>
        </a:buClr>
        <a:buFont typeface="Arial"/>
        <a:buChar char="–"/>
        <a:defRPr kumimoji="1" lang="en-US" sz="1600" b="0" i="0" kern="1200" spc="100" dirty="0" smtClean="0">
          <a:solidFill>
            <a:schemeClr val="tx1"/>
          </a:solidFill>
          <a:latin typeface="メイリオ" panose="020B0604030504040204" pitchFamily="50" charset="-128"/>
          <a:ea typeface="メイリオ" panose="020B0604030504040204" pitchFamily="50" charset="-128"/>
          <a:cs typeface="Segoe UI" pitchFamily="34" charset="0"/>
        </a:defRPr>
      </a:lvl4pPr>
      <a:lvl5pPr marL="2057400" indent="-228600" algn="l" defTabSz="457200" rtl="0" eaLnBrk="1" latinLnBrk="0" hangingPunct="1">
        <a:spcBef>
          <a:spcPct val="20000"/>
        </a:spcBef>
        <a:buClr>
          <a:srgbClr val="0072C6"/>
        </a:buClr>
        <a:buFont typeface="Arial"/>
        <a:buChar char="»"/>
        <a:defRPr kumimoji="1" lang="en-US" sz="1600" b="0" i="0" kern="1200" spc="100" dirty="0">
          <a:solidFill>
            <a:schemeClr val="tx1"/>
          </a:solidFill>
          <a:latin typeface="メイリオ" panose="020B0604030504040204" pitchFamily="50" charset="-128"/>
          <a:ea typeface="メイリオ" panose="020B0604030504040204" pitchFamily="50" charset="-128"/>
          <a:cs typeface="Segoe UI" pitchFamily="34" charset="0"/>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1.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7067" y="1021794"/>
            <a:ext cx="7301768" cy="1259974"/>
          </a:xfrm>
        </p:spPr>
        <p:txBody>
          <a:bodyPr/>
          <a:lstStyle/>
          <a:p>
            <a:r>
              <a:rPr kumimoji="1" lang="en-US" altLang="ja-JP" sz="4800" dirty="0"/>
              <a:t>Windows Client</a:t>
            </a:r>
            <a:br>
              <a:rPr kumimoji="1" lang="en-US" altLang="ja-JP" sz="4800" dirty="0"/>
            </a:br>
            <a:r>
              <a:rPr lang="ja-JP" altLang="en-US" sz="4800" dirty="0"/>
              <a:t>ハンズオン資料</a:t>
            </a:r>
            <a:endParaRPr kumimoji="1" lang="ja-JP" altLang="en-US" sz="4800" dirty="0"/>
          </a:p>
        </p:txBody>
      </p:sp>
      <p:sp>
        <p:nvSpPr>
          <p:cNvPr id="3" name="テキスト プレースホルダー 2"/>
          <p:cNvSpPr>
            <a:spLocks noGrp="1"/>
          </p:cNvSpPr>
          <p:nvPr>
            <p:ph type="body" idx="1"/>
          </p:nvPr>
        </p:nvSpPr>
        <p:spPr>
          <a:xfrm>
            <a:off x="1335071" y="2377018"/>
            <a:ext cx="6993764" cy="419605"/>
          </a:xfrm>
        </p:spPr>
        <p:txBody>
          <a:bodyPr/>
          <a:lstStyle/>
          <a:p>
            <a:r>
              <a:rPr kumimoji="1" lang="ja-JP" altLang="en-US" dirty="0"/>
              <a:t>雑談対話を行う</a:t>
            </a:r>
            <a:r>
              <a:rPr kumimoji="1" lang="en-US" altLang="ja-JP" dirty="0"/>
              <a:t>Windows</a:t>
            </a:r>
            <a:r>
              <a:rPr kumimoji="1" lang="ja-JP" altLang="en-US" dirty="0"/>
              <a:t>アプリの作成</a:t>
            </a:r>
          </a:p>
        </p:txBody>
      </p:sp>
    </p:spTree>
    <p:extLst>
      <p:ext uri="{BB962C8B-B14F-4D97-AF65-F5344CB8AC3E}">
        <p14:creationId xmlns:p14="http://schemas.microsoft.com/office/powerpoint/2010/main" val="307185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右矢印 10"/>
          <p:cNvSpPr/>
          <p:nvPr/>
        </p:nvSpPr>
        <p:spPr>
          <a:xfrm>
            <a:off x="395941" y="827195"/>
            <a:ext cx="8341475" cy="1687686"/>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解説： </a:t>
            </a:r>
            <a:r>
              <a:rPr kumimoji="1" lang="en-US" altLang="ja-JP" dirty="0"/>
              <a:t>Universal Windows Platform</a:t>
            </a:r>
            <a:r>
              <a:rPr kumimoji="1" lang="ja-JP" altLang="en-US" dirty="0"/>
              <a:t>概要</a:t>
            </a:r>
          </a:p>
        </p:txBody>
      </p:sp>
      <p:sp>
        <p:nvSpPr>
          <p:cNvPr id="3" name="コンテンツ プレースホルダー 2"/>
          <p:cNvSpPr>
            <a:spLocks noGrp="1"/>
          </p:cNvSpPr>
          <p:nvPr>
            <p:ph sz="half" idx="1"/>
          </p:nvPr>
        </p:nvSpPr>
        <p:spPr>
          <a:xfrm>
            <a:off x="451878" y="3236198"/>
            <a:ext cx="8229600" cy="504452"/>
          </a:xfrm>
        </p:spPr>
        <p:txBody>
          <a:bodyPr>
            <a:normAutofit/>
          </a:bodyPr>
          <a:lstStyle/>
          <a:p>
            <a:r>
              <a:rPr kumimoji="1" lang="en-US" altLang="ja-JP" sz="2000" dirty="0"/>
              <a:t>UWP</a:t>
            </a:r>
            <a:r>
              <a:rPr kumimoji="1" lang="ja-JP" altLang="en-US" sz="2000" dirty="0"/>
              <a:t>で大きく</a:t>
            </a:r>
            <a:r>
              <a:rPr kumimoji="1" lang="en-US" altLang="ja-JP" sz="2000" dirty="0"/>
              <a:t>3</a:t>
            </a:r>
            <a:r>
              <a:rPr kumimoji="1" lang="ja-JP" altLang="en-US" sz="2000" dirty="0" err="1"/>
              <a:t>つの</a:t>
            </a:r>
            <a:r>
              <a:rPr kumimoji="1" lang="ja-JP" altLang="en-US" sz="2000" dirty="0"/>
              <a:t>変化</a:t>
            </a:r>
          </a:p>
        </p:txBody>
      </p:sp>
      <p:pic>
        <p:nvPicPr>
          <p:cNvPr id="4" name="Picture 4" descr="http://cdn-ak.f.st-hatena.com/images/fotolife/Y/Yamaki/20120604/201206041453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524" y="644839"/>
            <a:ext cx="2543612" cy="172757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892853" y="2445831"/>
            <a:ext cx="3404955" cy="735410"/>
          </a:xfrm>
          <a:prstGeom prst="rect">
            <a:avLst/>
          </a:prstGeom>
        </p:spPr>
        <p:txBody>
          <a:bodyPr vert="horz" wrap="none" lIns="91440" tIns="45720" rIns="91440" bIns="45720" rtlCol="0" anchor="ctr">
            <a:normAutofit fontScale="92500" lnSpcReduction="10000"/>
          </a:bodyPr>
          <a:lstStyle/>
          <a:p>
            <a:pPr algn="ctr"/>
            <a:r>
              <a:rPr kumimoji="1" lang="en-US" altLang="ja-JP" b="1" dirty="0">
                <a:latin typeface="メイリオ" panose="020B0604030504040204" pitchFamily="50" charset="-128"/>
                <a:ea typeface="メイリオ" panose="020B0604030504040204" pitchFamily="50" charset="-128"/>
              </a:rPr>
              <a:t>WPF</a:t>
            </a:r>
          </a:p>
          <a:p>
            <a:pPr algn="ctr"/>
            <a:r>
              <a:rPr kumimoji="1" lang="en-US" altLang="ja-JP" sz="1400" dirty="0">
                <a:latin typeface="メイリオ" panose="020B0604030504040204" pitchFamily="50" charset="-128"/>
                <a:ea typeface="メイリオ" panose="020B0604030504040204" pitchFamily="50" charset="-128"/>
              </a:rPr>
              <a:t>Windows Presentation Foundation</a:t>
            </a:r>
          </a:p>
          <a:p>
            <a:pPr algn="ctr"/>
            <a:r>
              <a:rPr kumimoji="1" lang="ja-JP" altLang="en-US" sz="1400" dirty="0">
                <a:latin typeface="メイリオ" panose="020B0604030504040204" pitchFamily="50" charset="-128"/>
                <a:ea typeface="メイリオ" panose="020B0604030504040204" pitchFamily="50" charset="-128"/>
              </a:rPr>
              <a:t>～</a:t>
            </a:r>
            <a:r>
              <a:rPr kumimoji="1" lang="en-US" altLang="ja-JP" sz="1400" dirty="0">
                <a:latin typeface="メイリオ" panose="020B0604030504040204" pitchFamily="50" charset="-128"/>
                <a:ea typeface="メイリオ" panose="020B0604030504040204" pitchFamily="50" charset="-128"/>
              </a:rPr>
              <a:t>Windows 8.x</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5077919" y="2501422"/>
            <a:ext cx="2536512" cy="607974"/>
          </a:xfrm>
          <a:prstGeom prst="rect">
            <a:avLst/>
          </a:prstGeom>
        </p:spPr>
        <p:txBody>
          <a:bodyPr vert="horz" wrap="none" lIns="91440" tIns="45720" rIns="91440" bIns="45720" rtlCol="0" anchor="ctr">
            <a:normAutofit fontScale="92500" lnSpcReduction="20000"/>
          </a:bodyPr>
          <a:lstStyle/>
          <a:p>
            <a:pPr algn="ctr"/>
            <a:r>
              <a:rPr kumimoji="1" lang="en-US" altLang="ja-JP" sz="1700" b="1" dirty="0">
                <a:latin typeface="メイリオ" panose="020B0604030504040204" pitchFamily="50" charset="-128"/>
                <a:ea typeface="メイリオ" panose="020B0604030504040204" pitchFamily="50" charset="-128"/>
              </a:rPr>
              <a:t>UWP</a:t>
            </a:r>
          </a:p>
          <a:p>
            <a:pPr algn="ctr"/>
            <a:r>
              <a:rPr kumimoji="1" lang="en-US" altLang="ja-JP" sz="1400" dirty="0">
                <a:latin typeface="メイリオ" panose="020B0604030504040204" pitchFamily="50" charset="-128"/>
                <a:ea typeface="メイリオ" panose="020B0604030504040204" pitchFamily="50" charset="-128"/>
              </a:rPr>
              <a:t>Universal Windows Platform</a:t>
            </a:r>
          </a:p>
          <a:p>
            <a:pPr algn="ctr"/>
            <a:r>
              <a:rPr kumimoji="1" lang="en-US" altLang="ja-JP" sz="1400" dirty="0">
                <a:latin typeface="メイリオ" panose="020B0604030504040204" pitchFamily="50" charset="-128"/>
                <a:ea typeface="メイリオ" panose="020B0604030504040204" pitchFamily="50" charset="-128"/>
              </a:rPr>
              <a:t>Windows10</a:t>
            </a:r>
            <a:r>
              <a:rPr kumimoji="1" lang="ja-JP" altLang="en-US" sz="1400" dirty="0">
                <a:latin typeface="メイリオ" panose="020B0604030504040204" pitchFamily="50" charset="-128"/>
                <a:ea typeface="メイリオ" panose="020B0604030504040204" pitchFamily="50" charset="-128"/>
              </a:rPr>
              <a:t>～</a:t>
            </a:r>
          </a:p>
        </p:txBody>
      </p:sp>
      <p:pic>
        <p:nvPicPr>
          <p:cNvPr id="7" name="図 6"/>
          <p:cNvPicPr>
            <a:picLocks noChangeAspect="1"/>
          </p:cNvPicPr>
          <p:nvPr/>
        </p:nvPicPr>
        <p:blipFill>
          <a:blip r:embed="rId3"/>
          <a:stretch>
            <a:fillRect/>
          </a:stretch>
        </p:blipFill>
        <p:spPr>
          <a:xfrm>
            <a:off x="5077919" y="673362"/>
            <a:ext cx="2536512" cy="1750028"/>
          </a:xfrm>
          <a:prstGeom prst="rect">
            <a:avLst/>
          </a:prstGeom>
        </p:spPr>
      </p:pic>
      <p:sp>
        <p:nvSpPr>
          <p:cNvPr id="8" name="正方形/長方形 7"/>
          <p:cNvSpPr/>
          <p:nvPr/>
        </p:nvSpPr>
        <p:spPr>
          <a:xfrm>
            <a:off x="208841" y="3795607"/>
            <a:ext cx="2613180" cy="794955"/>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rPr>
              <a:t>タッチインターフェースに最適化</a:t>
            </a:r>
          </a:p>
        </p:txBody>
      </p:sp>
      <p:sp>
        <p:nvSpPr>
          <p:cNvPr id="9" name="正方形/長方形 8"/>
          <p:cNvSpPr/>
          <p:nvPr/>
        </p:nvSpPr>
        <p:spPr>
          <a:xfrm>
            <a:off x="3304693" y="3795608"/>
            <a:ext cx="2613180" cy="794955"/>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b="1" dirty="0">
                <a:latin typeface="メイリオ" panose="020B0604030504040204" pitchFamily="50" charset="-128"/>
                <a:ea typeface="メイリオ" panose="020B0604030504040204" pitchFamily="50" charset="-128"/>
              </a:rPr>
              <a:t>1</a:t>
            </a:r>
            <a:r>
              <a:rPr kumimoji="1" lang="ja-JP" altLang="en-US" sz="1600" b="1" dirty="0" err="1">
                <a:latin typeface="メイリオ" panose="020B0604030504040204" pitchFamily="50" charset="-128"/>
                <a:ea typeface="メイリオ" panose="020B0604030504040204" pitchFamily="50" charset="-128"/>
              </a:rPr>
              <a:t>つの</a:t>
            </a:r>
            <a:r>
              <a:rPr kumimoji="1" lang="ja-JP" altLang="en-US" sz="1600" b="1" dirty="0">
                <a:latin typeface="メイリオ" panose="020B0604030504040204" pitchFamily="50" charset="-128"/>
                <a:ea typeface="メイリオ" panose="020B0604030504040204" pitchFamily="50" charset="-128"/>
              </a:rPr>
              <a:t>アプリが</a:t>
            </a:r>
            <a:endParaRPr kumimoji="1" lang="en-US" altLang="ja-JP" sz="1600" b="1" dirty="0">
              <a:latin typeface="メイリオ" panose="020B0604030504040204" pitchFamily="50" charset="-128"/>
              <a:ea typeface="メイリオ" panose="020B0604030504040204" pitchFamily="50" charset="-128"/>
            </a:endParaRPr>
          </a:p>
          <a:p>
            <a:pPr algn="ctr"/>
            <a:r>
              <a:rPr kumimoji="1" lang="ja-JP" altLang="en-US" sz="1600" b="1" dirty="0">
                <a:latin typeface="メイリオ" panose="020B0604030504040204" pitchFamily="50" charset="-128"/>
                <a:ea typeface="メイリオ" panose="020B0604030504040204" pitchFamily="50" charset="-128"/>
              </a:rPr>
              <a:t>スマートフォンでも動く</a:t>
            </a:r>
            <a:endParaRPr kumimoji="1" lang="en-US" altLang="ja-JP" sz="1600" b="1"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6390779" y="3795607"/>
            <a:ext cx="2613180" cy="794955"/>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600" b="1" dirty="0">
                <a:latin typeface="メイリオ" panose="020B0604030504040204" pitchFamily="50" charset="-128"/>
                <a:ea typeface="メイリオ" panose="020B0604030504040204" pitchFamily="50" charset="-128"/>
              </a:rPr>
              <a:t>Windows Store</a:t>
            </a:r>
            <a:r>
              <a:rPr kumimoji="1" lang="ja-JP" altLang="en-US" sz="1600" b="1" dirty="0">
                <a:latin typeface="メイリオ" panose="020B0604030504040204" pitchFamily="50" charset="-128"/>
                <a:ea typeface="メイリオ" panose="020B0604030504040204" pitchFamily="50" charset="-128"/>
              </a:rPr>
              <a:t>による</a:t>
            </a:r>
            <a:endParaRPr kumimoji="1" lang="en-US" altLang="ja-JP" sz="1600" b="1" dirty="0">
              <a:latin typeface="メイリオ" panose="020B0604030504040204" pitchFamily="50" charset="-128"/>
              <a:ea typeface="メイリオ" panose="020B0604030504040204" pitchFamily="50" charset="-128"/>
            </a:endParaRPr>
          </a:p>
          <a:p>
            <a:pPr algn="ctr"/>
            <a:r>
              <a:rPr kumimoji="1" lang="ja-JP" altLang="en-US" sz="1600" b="1" dirty="0">
                <a:latin typeface="メイリオ" panose="020B0604030504040204" pitchFamily="50" charset="-128"/>
                <a:ea typeface="メイリオ" panose="020B0604030504040204" pitchFamily="50" charset="-128"/>
              </a:rPr>
              <a:t>アプリの配信</a:t>
            </a:r>
            <a:endParaRPr kumimoji="1" lang="en-US" altLang="ja-JP" sz="16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1332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解説： </a:t>
            </a:r>
            <a:r>
              <a:rPr lang="en-US" altLang="ja-JP" dirty="0"/>
              <a:t>Universal Windows Platform</a:t>
            </a:r>
            <a:r>
              <a:rPr lang="ja-JP" altLang="en-US" dirty="0"/>
              <a:t>概要</a:t>
            </a:r>
            <a:endParaRPr kumimoji="1" lang="ja-JP" altLang="en-US" dirty="0"/>
          </a:p>
        </p:txBody>
      </p:sp>
      <p:pic>
        <p:nvPicPr>
          <p:cNvPr id="2050" name="Picture 2" descr="https://msdnshared.blob.core.windows.net/media/2016/08/uw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451" y="1132588"/>
            <a:ext cx="7475452" cy="311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61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下矢印 8"/>
          <p:cNvSpPr/>
          <p:nvPr/>
        </p:nvSpPr>
        <p:spPr>
          <a:xfrm>
            <a:off x="4140036" y="1421436"/>
            <a:ext cx="863927" cy="1837116"/>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282718" y="1217604"/>
            <a:ext cx="2364059" cy="37914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解説： </a:t>
            </a:r>
            <a:r>
              <a:rPr kumimoji="1" lang="en-US" altLang="ja-JP" dirty="0"/>
              <a:t>Windows</a:t>
            </a:r>
            <a:r>
              <a:rPr kumimoji="1" lang="ja-JP" altLang="en-US" dirty="0"/>
              <a:t>アプリの基本的な作り方</a:t>
            </a:r>
          </a:p>
        </p:txBody>
      </p:sp>
      <p:sp>
        <p:nvSpPr>
          <p:cNvPr id="3" name="コンテンツ プレースホルダー 2"/>
          <p:cNvSpPr>
            <a:spLocks noGrp="1"/>
          </p:cNvSpPr>
          <p:nvPr>
            <p:ph sz="half" idx="1"/>
          </p:nvPr>
        </p:nvSpPr>
        <p:spPr>
          <a:xfrm>
            <a:off x="433305" y="4340645"/>
            <a:ext cx="8229600" cy="699705"/>
          </a:xfrm>
        </p:spPr>
        <p:txBody>
          <a:bodyPr>
            <a:normAutofit fontScale="77500" lnSpcReduction="20000"/>
          </a:bodyPr>
          <a:lstStyle/>
          <a:p>
            <a:r>
              <a:rPr kumimoji="1" lang="en-US" altLang="ja-JP" dirty="0"/>
              <a:t>WPF</a:t>
            </a:r>
            <a:r>
              <a:rPr kumimoji="1" lang="ja-JP" altLang="en-US" dirty="0"/>
              <a:t>でも</a:t>
            </a:r>
            <a:r>
              <a:rPr kumimoji="1" lang="en-US" altLang="ja-JP" dirty="0"/>
              <a:t>UWP</a:t>
            </a:r>
            <a:r>
              <a:rPr kumimoji="1" lang="ja-JP" altLang="en-US" dirty="0"/>
              <a:t>でも、基本となる作り方は非常に似ている</a:t>
            </a:r>
            <a:endParaRPr kumimoji="1" lang="en-US" altLang="ja-JP" dirty="0"/>
          </a:p>
          <a:p>
            <a:pPr marL="0" indent="0">
              <a:buNone/>
            </a:pPr>
            <a:endParaRPr kumimoji="1" lang="ja-JP" altLang="en-US" dirty="0"/>
          </a:p>
        </p:txBody>
      </p:sp>
      <p:pic>
        <p:nvPicPr>
          <p:cNvPr id="4" name="Picture 4" descr="http://cdn-ak.f.st-hatena.com/images/fotolife/Y/Yamaki/20120604/201206041453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897" y="644840"/>
            <a:ext cx="2244866" cy="152467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892852" y="2211745"/>
            <a:ext cx="3404955" cy="735410"/>
          </a:xfrm>
          <a:prstGeom prst="rect">
            <a:avLst/>
          </a:prstGeom>
        </p:spPr>
        <p:txBody>
          <a:bodyPr vert="horz" wrap="none" lIns="91440" tIns="45720" rIns="91440" bIns="45720" rtlCol="0" anchor="ctr">
            <a:normAutofit fontScale="92500" lnSpcReduction="10000"/>
          </a:bodyPr>
          <a:lstStyle/>
          <a:p>
            <a:pPr algn="ctr"/>
            <a:r>
              <a:rPr kumimoji="1" lang="en-US" altLang="ja-JP" b="1" dirty="0">
                <a:latin typeface="メイリオ" panose="020B0604030504040204" pitchFamily="50" charset="-128"/>
                <a:ea typeface="メイリオ" panose="020B0604030504040204" pitchFamily="50" charset="-128"/>
              </a:rPr>
              <a:t>WPF</a:t>
            </a:r>
          </a:p>
          <a:p>
            <a:pPr algn="ctr"/>
            <a:r>
              <a:rPr kumimoji="1" lang="en-US" altLang="ja-JP" sz="1400" dirty="0">
                <a:latin typeface="メイリオ" panose="020B0604030504040204" pitchFamily="50" charset="-128"/>
                <a:ea typeface="メイリオ" panose="020B0604030504040204" pitchFamily="50" charset="-128"/>
              </a:rPr>
              <a:t>Windows Presentation Foundation</a:t>
            </a:r>
          </a:p>
          <a:p>
            <a:pPr algn="ctr"/>
            <a:r>
              <a:rPr kumimoji="1" lang="ja-JP" altLang="en-US" sz="1400" dirty="0">
                <a:latin typeface="メイリオ" panose="020B0604030504040204" pitchFamily="50" charset="-128"/>
                <a:ea typeface="メイリオ" panose="020B0604030504040204" pitchFamily="50" charset="-128"/>
              </a:rPr>
              <a:t>～</a:t>
            </a:r>
            <a:r>
              <a:rPr kumimoji="1" lang="en-US" altLang="ja-JP" sz="1400" dirty="0">
                <a:latin typeface="メイリオ" panose="020B0604030504040204" pitchFamily="50" charset="-128"/>
                <a:ea typeface="メイリオ" panose="020B0604030504040204" pitchFamily="50" charset="-128"/>
              </a:rPr>
              <a:t>Windows 8.x</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5027743" y="2275463"/>
            <a:ext cx="2536512" cy="607974"/>
          </a:xfrm>
          <a:prstGeom prst="rect">
            <a:avLst/>
          </a:prstGeom>
        </p:spPr>
        <p:txBody>
          <a:bodyPr vert="horz" wrap="none" lIns="91440" tIns="45720" rIns="91440" bIns="45720" rtlCol="0" anchor="ctr">
            <a:normAutofit fontScale="92500" lnSpcReduction="20000"/>
          </a:bodyPr>
          <a:lstStyle/>
          <a:p>
            <a:pPr algn="ctr"/>
            <a:r>
              <a:rPr kumimoji="1" lang="en-US" altLang="ja-JP" sz="1700" b="1" dirty="0">
                <a:latin typeface="メイリオ" panose="020B0604030504040204" pitchFamily="50" charset="-128"/>
                <a:ea typeface="メイリオ" panose="020B0604030504040204" pitchFamily="50" charset="-128"/>
              </a:rPr>
              <a:t>UWP</a:t>
            </a:r>
          </a:p>
          <a:p>
            <a:pPr algn="ctr"/>
            <a:r>
              <a:rPr kumimoji="1" lang="en-US" altLang="ja-JP" sz="1400" dirty="0">
                <a:latin typeface="メイリオ" panose="020B0604030504040204" pitchFamily="50" charset="-128"/>
                <a:ea typeface="メイリオ" panose="020B0604030504040204" pitchFamily="50" charset="-128"/>
              </a:rPr>
              <a:t>Universal Windows Platform</a:t>
            </a:r>
          </a:p>
          <a:p>
            <a:pPr algn="ctr"/>
            <a:r>
              <a:rPr kumimoji="1" lang="en-US" altLang="ja-JP" sz="1400" dirty="0">
                <a:latin typeface="メイリオ" panose="020B0604030504040204" pitchFamily="50" charset="-128"/>
                <a:ea typeface="メイリオ" panose="020B0604030504040204" pitchFamily="50" charset="-128"/>
              </a:rPr>
              <a:t>Windows10</a:t>
            </a:r>
            <a:r>
              <a:rPr kumimoji="1" lang="ja-JP" altLang="en-US" sz="1400" dirty="0">
                <a:latin typeface="メイリオ" panose="020B0604030504040204" pitchFamily="50" charset="-128"/>
                <a:ea typeface="メイリオ" panose="020B0604030504040204" pitchFamily="50" charset="-128"/>
              </a:rPr>
              <a:t>～</a:t>
            </a:r>
          </a:p>
        </p:txBody>
      </p:sp>
      <p:pic>
        <p:nvPicPr>
          <p:cNvPr id="7" name="図 6"/>
          <p:cNvPicPr>
            <a:picLocks noChangeAspect="1"/>
          </p:cNvPicPr>
          <p:nvPr/>
        </p:nvPicPr>
        <p:blipFill>
          <a:blip r:embed="rId3"/>
          <a:stretch>
            <a:fillRect/>
          </a:stretch>
        </p:blipFill>
        <p:spPr>
          <a:xfrm>
            <a:off x="5211732" y="673362"/>
            <a:ext cx="2168535" cy="1496148"/>
          </a:xfrm>
          <a:prstGeom prst="rect">
            <a:avLst/>
          </a:prstGeom>
        </p:spPr>
      </p:pic>
      <p:sp>
        <p:nvSpPr>
          <p:cNvPr id="10" name="正方形/長方形 9"/>
          <p:cNvSpPr/>
          <p:nvPr/>
        </p:nvSpPr>
        <p:spPr>
          <a:xfrm>
            <a:off x="2442117" y="3255907"/>
            <a:ext cx="1681712" cy="952529"/>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latin typeface="メイリオ" panose="020B0604030504040204" pitchFamily="50" charset="-128"/>
                <a:ea typeface="メイリオ" panose="020B0604030504040204" pitchFamily="50" charset="-128"/>
              </a:rPr>
              <a:t>UI</a:t>
            </a:r>
            <a:r>
              <a:rPr kumimoji="1" lang="ja-JP" altLang="en-US" sz="1400" b="1" dirty="0">
                <a:latin typeface="メイリオ" panose="020B0604030504040204" pitchFamily="50" charset="-128"/>
                <a:ea typeface="メイリオ" panose="020B0604030504040204" pitchFamily="50" charset="-128"/>
              </a:rPr>
              <a:t>記述言語</a:t>
            </a:r>
            <a:endParaRPr kumimoji="1" lang="en-US" altLang="ja-JP" sz="1400" b="1" dirty="0">
              <a:latin typeface="メイリオ" panose="020B0604030504040204" pitchFamily="50" charset="-128"/>
              <a:ea typeface="メイリオ" panose="020B0604030504040204" pitchFamily="50" charset="-128"/>
            </a:endParaRPr>
          </a:p>
          <a:p>
            <a:pPr algn="ctr"/>
            <a:r>
              <a:rPr kumimoji="1" lang="en-US" altLang="ja-JP" sz="1400" b="1" dirty="0">
                <a:latin typeface="メイリオ" panose="020B0604030504040204" pitchFamily="50" charset="-128"/>
                <a:ea typeface="メイリオ" panose="020B0604030504040204" pitchFamily="50" charset="-128"/>
              </a:rPr>
              <a:t>XAML</a:t>
            </a:r>
            <a:endParaRPr kumimoji="1" lang="ja-JP" altLang="en-US" sz="1400" b="1"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5027743" y="3255907"/>
            <a:ext cx="2039841" cy="434190"/>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dirty="0">
                <a:latin typeface="メイリオ" panose="020B0604030504040204" pitchFamily="50" charset="-128"/>
                <a:ea typeface="メイリオ" panose="020B0604030504040204" pitchFamily="50" charset="-128"/>
              </a:rPr>
              <a:t>プログラミング言語</a:t>
            </a:r>
          </a:p>
        </p:txBody>
      </p:sp>
      <p:sp>
        <p:nvSpPr>
          <p:cNvPr id="12" name="正方形/長方形 11"/>
          <p:cNvSpPr/>
          <p:nvPr/>
        </p:nvSpPr>
        <p:spPr>
          <a:xfrm>
            <a:off x="5027743" y="3774246"/>
            <a:ext cx="2039841" cy="434190"/>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latin typeface="メイリオ" panose="020B0604030504040204" pitchFamily="50" charset="-128"/>
                <a:ea typeface="メイリオ" panose="020B0604030504040204" pitchFamily="50" charset="-128"/>
              </a:rPr>
              <a:t>API</a:t>
            </a:r>
            <a:endParaRPr kumimoji="1" lang="ja-JP" altLang="en-US" sz="1400" b="1" dirty="0">
              <a:latin typeface="メイリオ" panose="020B0604030504040204" pitchFamily="50" charset="-128"/>
              <a:ea typeface="メイリオ" panose="020B0604030504040204" pitchFamily="50" charset="-128"/>
            </a:endParaRPr>
          </a:p>
        </p:txBody>
      </p:sp>
      <p:sp>
        <p:nvSpPr>
          <p:cNvPr id="13" name="加算 12"/>
          <p:cNvSpPr/>
          <p:nvPr/>
        </p:nvSpPr>
        <p:spPr>
          <a:xfrm>
            <a:off x="4251702" y="3390762"/>
            <a:ext cx="640594" cy="642790"/>
          </a:xfrm>
          <a:prstGeom prst="mathPlus">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906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解説： </a:t>
            </a:r>
            <a:r>
              <a:rPr lang="en-US" altLang="ja-JP" dirty="0"/>
              <a:t>Windows</a:t>
            </a:r>
            <a:r>
              <a:rPr lang="ja-JP" altLang="en-US" dirty="0"/>
              <a:t>アプリの基本的な構造</a:t>
            </a:r>
            <a:endParaRPr kumimoji="1" lang="ja-JP" altLang="en-US" dirty="0"/>
          </a:p>
        </p:txBody>
      </p:sp>
      <p:sp>
        <p:nvSpPr>
          <p:cNvPr id="3" name="コンテンツ プレースホルダー 2"/>
          <p:cNvSpPr>
            <a:spLocks noGrp="1"/>
          </p:cNvSpPr>
          <p:nvPr>
            <p:ph sz="half" idx="1"/>
          </p:nvPr>
        </p:nvSpPr>
        <p:spPr>
          <a:xfrm>
            <a:off x="451879" y="4520977"/>
            <a:ext cx="8229600" cy="541758"/>
          </a:xfrm>
        </p:spPr>
        <p:txBody>
          <a:bodyPr>
            <a:normAutofit fontScale="85000" lnSpcReduction="10000"/>
          </a:bodyPr>
          <a:lstStyle/>
          <a:p>
            <a:r>
              <a:rPr lang="ja-JP" altLang="en-US" dirty="0"/>
              <a:t>見た目は</a:t>
            </a:r>
            <a:r>
              <a:rPr lang="en-US" altLang="ja-JP" dirty="0"/>
              <a:t>XAML</a:t>
            </a:r>
            <a:r>
              <a:rPr lang="ja-JP" altLang="en-US" dirty="0" err="1"/>
              <a:t>、</a:t>
            </a:r>
            <a:r>
              <a:rPr lang="ja-JP" altLang="en-US" dirty="0"/>
              <a:t>ロジックは各種プログラミング言語</a:t>
            </a:r>
            <a:endParaRPr kumimoji="1" lang="ja-JP" altLang="en-US" dirty="0"/>
          </a:p>
        </p:txBody>
      </p:sp>
      <p:pic>
        <p:nvPicPr>
          <p:cNvPr id="4" name="図 3"/>
          <p:cNvPicPr>
            <a:picLocks noChangeAspect="1"/>
          </p:cNvPicPr>
          <p:nvPr/>
        </p:nvPicPr>
        <p:blipFill>
          <a:blip r:embed="rId2"/>
          <a:stretch>
            <a:fillRect/>
          </a:stretch>
        </p:blipFill>
        <p:spPr>
          <a:xfrm>
            <a:off x="333733" y="1249949"/>
            <a:ext cx="3000480" cy="2070136"/>
          </a:xfrm>
          <a:prstGeom prst="rect">
            <a:avLst/>
          </a:prstGeom>
        </p:spPr>
      </p:pic>
      <p:sp>
        <p:nvSpPr>
          <p:cNvPr id="5" name="右矢印 4"/>
          <p:cNvSpPr/>
          <p:nvPr/>
        </p:nvSpPr>
        <p:spPr>
          <a:xfrm>
            <a:off x="3814156" y="1007918"/>
            <a:ext cx="1940312" cy="765824"/>
          </a:xfrm>
          <a:prstGeom prs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a:stretch>
            <a:fillRect/>
          </a:stretch>
        </p:blipFill>
        <p:spPr>
          <a:xfrm>
            <a:off x="6234411" y="764474"/>
            <a:ext cx="2693069" cy="1687224"/>
          </a:xfrm>
          <a:prstGeom prst="rect">
            <a:avLst/>
          </a:prstGeom>
        </p:spPr>
      </p:pic>
      <p:pic>
        <p:nvPicPr>
          <p:cNvPr id="8" name="図 7"/>
          <p:cNvPicPr>
            <a:picLocks noChangeAspect="1"/>
          </p:cNvPicPr>
          <p:nvPr/>
        </p:nvPicPr>
        <p:blipFill>
          <a:blip r:embed="rId4"/>
          <a:stretch>
            <a:fillRect/>
          </a:stretch>
        </p:blipFill>
        <p:spPr>
          <a:xfrm>
            <a:off x="5685077" y="3003253"/>
            <a:ext cx="3286125" cy="1200150"/>
          </a:xfrm>
          <a:prstGeom prst="rect">
            <a:avLst/>
          </a:prstGeom>
        </p:spPr>
      </p:pic>
      <p:sp>
        <p:nvSpPr>
          <p:cNvPr id="9" name="右矢印 8"/>
          <p:cNvSpPr/>
          <p:nvPr/>
        </p:nvSpPr>
        <p:spPr>
          <a:xfrm>
            <a:off x="3814155" y="3058935"/>
            <a:ext cx="1694547" cy="765824"/>
          </a:xfrm>
          <a:prstGeom prs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10105" y="3371492"/>
            <a:ext cx="2536512" cy="607974"/>
          </a:xfrm>
          <a:prstGeom prst="rect">
            <a:avLst/>
          </a:prstGeom>
        </p:spPr>
        <p:txBody>
          <a:bodyPr vert="horz" wrap="none" lIns="91440" tIns="45720" rIns="91440" bIns="45720" rtlCol="0" anchor="ctr">
            <a:normAutofit/>
          </a:bodyPr>
          <a:lstStyle/>
          <a:p>
            <a:pPr algn="ctr"/>
            <a:r>
              <a:rPr kumimoji="1" lang="en-US" altLang="ja-JP" sz="1700" b="1" dirty="0">
                <a:latin typeface="メイリオ" panose="020B0604030504040204" pitchFamily="50" charset="-128"/>
                <a:ea typeface="メイリオ" panose="020B0604030504040204" pitchFamily="50" charset="-128"/>
              </a:rPr>
              <a:t>Windows</a:t>
            </a:r>
            <a:r>
              <a:rPr kumimoji="1" lang="ja-JP" altLang="en-US" sz="1700" b="1" dirty="0">
                <a:latin typeface="メイリオ" panose="020B0604030504040204" pitchFamily="50" charset="-128"/>
                <a:ea typeface="メイリオ" panose="020B0604030504040204" pitchFamily="50" charset="-128"/>
              </a:rPr>
              <a:t>アプリ</a:t>
            </a:r>
            <a:endParaRPr kumimoji="1" lang="ja-JP" altLang="en-US" sz="1400" dirty="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3501483" y="1062236"/>
            <a:ext cx="2551085" cy="607974"/>
          </a:xfrm>
          <a:prstGeom prst="rect">
            <a:avLst/>
          </a:prstGeom>
        </p:spPr>
        <p:txBody>
          <a:bodyPr vert="horz" wrap="none" lIns="91440" tIns="45720" rIns="91440" bIns="45720" rtlCol="0" anchor="ctr">
            <a:normAutofit/>
          </a:bodyPr>
          <a:lstStyle/>
          <a:p>
            <a:pPr algn="ctr"/>
            <a:r>
              <a:rPr kumimoji="1" lang="ja-JP" altLang="en-US" sz="1700" b="1" dirty="0">
                <a:latin typeface="メイリオ" panose="020B0604030504040204" pitchFamily="50" charset="-128"/>
                <a:ea typeface="メイリオ" panose="020B0604030504040204" pitchFamily="50" charset="-128"/>
              </a:rPr>
              <a:t>ユーザーインターフェース</a:t>
            </a:r>
            <a:endParaRPr kumimoji="1" lang="ja-JP" altLang="en-US" sz="14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3222992" y="3131025"/>
            <a:ext cx="2536512" cy="607974"/>
          </a:xfrm>
          <a:prstGeom prst="rect">
            <a:avLst/>
          </a:prstGeom>
        </p:spPr>
        <p:txBody>
          <a:bodyPr vert="horz" wrap="none" lIns="91440" tIns="45720" rIns="91440" bIns="45720" rtlCol="0" anchor="ctr">
            <a:normAutofit/>
          </a:bodyPr>
          <a:lstStyle/>
          <a:p>
            <a:pPr algn="ctr"/>
            <a:r>
              <a:rPr kumimoji="1" lang="ja-JP" altLang="en-US" sz="1700" b="1" dirty="0">
                <a:latin typeface="メイリオ" panose="020B0604030504040204" pitchFamily="50" charset="-128"/>
                <a:ea typeface="メイリオ" panose="020B0604030504040204" pitchFamily="50" charset="-128"/>
              </a:rPr>
              <a:t>ロジック</a:t>
            </a:r>
            <a:endParaRPr kumimoji="1" lang="ja-JP" altLang="en-US" sz="1400" dirty="0">
              <a:latin typeface="メイリオ" panose="020B0604030504040204" pitchFamily="50" charset="-128"/>
              <a:ea typeface="メイリオ" panose="020B0604030504040204" pitchFamily="50" charset="-128"/>
            </a:endParaRPr>
          </a:p>
        </p:txBody>
      </p:sp>
      <p:sp>
        <p:nvSpPr>
          <p:cNvPr id="13" name="正方形/長方形 12"/>
          <p:cNvSpPr/>
          <p:nvPr/>
        </p:nvSpPr>
        <p:spPr>
          <a:xfrm>
            <a:off x="7568270" y="2090355"/>
            <a:ext cx="1402932" cy="47829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b="1" dirty="0">
                <a:latin typeface="メイリオ" panose="020B0604030504040204" pitchFamily="50" charset="-128"/>
                <a:ea typeface="メイリオ" panose="020B0604030504040204" pitchFamily="50" charset="-128"/>
              </a:rPr>
              <a:t>XAML</a:t>
            </a:r>
            <a:endParaRPr kumimoji="1" lang="ja-JP" altLang="en-US" sz="1400" b="1" dirty="0">
              <a:latin typeface="メイリオ" panose="020B0604030504040204" pitchFamily="50" charset="-128"/>
              <a:ea typeface="メイリオ" panose="020B0604030504040204" pitchFamily="50" charset="-128"/>
            </a:endParaRPr>
          </a:p>
        </p:txBody>
      </p:sp>
      <p:sp>
        <p:nvSpPr>
          <p:cNvPr id="14" name="正方形/長方形 13"/>
          <p:cNvSpPr/>
          <p:nvPr/>
        </p:nvSpPr>
        <p:spPr>
          <a:xfrm>
            <a:off x="7147932" y="3887972"/>
            <a:ext cx="1835945" cy="478298"/>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dirty="0">
                <a:latin typeface="メイリオ" panose="020B0604030504040204" pitchFamily="50" charset="-128"/>
                <a:ea typeface="メイリオ" panose="020B0604030504040204" pitchFamily="50" charset="-128"/>
              </a:rPr>
              <a:t>プログラミング言語</a:t>
            </a:r>
          </a:p>
        </p:txBody>
      </p:sp>
      <p:sp>
        <p:nvSpPr>
          <p:cNvPr id="15" name="加算 14"/>
          <p:cNvSpPr/>
          <p:nvPr/>
        </p:nvSpPr>
        <p:spPr>
          <a:xfrm>
            <a:off x="5130944" y="2180355"/>
            <a:ext cx="640594" cy="642790"/>
          </a:xfrm>
          <a:prstGeom prst="mathPlus">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868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解説： </a:t>
            </a:r>
            <a:r>
              <a:rPr lang="en-US" altLang="ja-JP" dirty="0"/>
              <a:t>Windows</a:t>
            </a:r>
            <a:r>
              <a:rPr lang="ja-JP" altLang="en-US" dirty="0"/>
              <a:t>アプリの基本的な作り方</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en-US" altLang="ja-JP" sz="2400" dirty="0"/>
              <a:t>Windows10</a:t>
            </a:r>
            <a:r>
              <a:rPr kumimoji="1" lang="ja-JP" altLang="en-US" sz="2400" dirty="0"/>
              <a:t>からは</a:t>
            </a:r>
            <a:r>
              <a:rPr kumimoji="1" lang="en-US" altLang="ja-JP" sz="2400" dirty="0"/>
              <a:t>UWP</a:t>
            </a:r>
            <a:r>
              <a:rPr kumimoji="1" lang="ja-JP" altLang="en-US" sz="2400" dirty="0"/>
              <a:t>が主流</a:t>
            </a:r>
            <a:endParaRPr kumimoji="1" lang="en-US" altLang="ja-JP" sz="2400" dirty="0"/>
          </a:p>
          <a:p>
            <a:r>
              <a:rPr lang="en-US" altLang="ja-JP" sz="2400" dirty="0"/>
              <a:t>UWP</a:t>
            </a:r>
            <a:r>
              <a:rPr lang="ja-JP" altLang="en-US" sz="2400" dirty="0"/>
              <a:t>は様々なメリットがあり、進化している</a:t>
            </a:r>
            <a:endParaRPr lang="en-US" altLang="ja-JP" sz="2400" dirty="0"/>
          </a:p>
          <a:p>
            <a:r>
              <a:rPr kumimoji="1" lang="en-US" altLang="ja-JP" sz="2400" dirty="0"/>
              <a:t>WPF</a:t>
            </a:r>
            <a:r>
              <a:rPr kumimoji="1" lang="ja-JP" altLang="en-US" sz="2400" dirty="0"/>
              <a:t>と</a:t>
            </a:r>
            <a:r>
              <a:rPr kumimoji="1" lang="en-US" altLang="ja-JP" sz="2400" dirty="0"/>
              <a:t>UWP</a:t>
            </a:r>
            <a:r>
              <a:rPr kumimoji="1" lang="ja-JP" altLang="en-US" sz="2400" dirty="0"/>
              <a:t>は基本的な作り方は同じ</a:t>
            </a:r>
            <a:endParaRPr kumimoji="1" lang="en-US" altLang="ja-JP" sz="2400" dirty="0"/>
          </a:p>
          <a:p>
            <a:r>
              <a:rPr lang="en-US" altLang="ja-JP" sz="2400" dirty="0"/>
              <a:t>XAML</a:t>
            </a:r>
            <a:r>
              <a:rPr lang="ja-JP" altLang="en-US" sz="2400" dirty="0"/>
              <a:t>で</a:t>
            </a:r>
            <a:r>
              <a:rPr lang="en-US" altLang="ja-JP" sz="2400" dirty="0"/>
              <a:t>UI</a:t>
            </a:r>
            <a:r>
              <a:rPr lang="ja-JP" altLang="en-US" sz="2400" dirty="0"/>
              <a:t>記述、プログラミング言語でロジック記述</a:t>
            </a:r>
            <a:endParaRPr kumimoji="1" lang="ja-JP" altLang="en-US" sz="2400" dirty="0"/>
          </a:p>
        </p:txBody>
      </p:sp>
    </p:spTree>
    <p:extLst>
      <p:ext uri="{BB962C8B-B14F-4D97-AF65-F5344CB8AC3E}">
        <p14:creationId xmlns:p14="http://schemas.microsoft.com/office/powerpoint/2010/main" val="173600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000" dirty="0"/>
              <a:t>新しくプロジェクトを作成する</a:t>
            </a:r>
            <a:endParaRPr kumimoji="1" lang="ja-JP" altLang="en-US" sz="4000"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9942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a:t>
            </a:r>
            <a:r>
              <a:rPr kumimoji="1" lang="en-US" altLang="ja-JP" dirty="0" err="1"/>
              <a:t>VisualStudio</a:t>
            </a:r>
            <a:r>
              <a:rPr kumimoji="1" lang="ja-JP" altLang="en-US" dirty="0"/>
              <a:t>を起動する</a:t>
            </a:r>
          </a:p>
        </p:txBody>
      </p:sp>
      <p:sp>
        <p:nvSpPr>
          <p:cNvPr id="3" name="コンテンツ プレースホルダー 2"/>
          <p:cNvSpPr>
            <a:spLocks noGrp="1"/>
          </p:cNvSpPr>
          <p:nvPr>
            <p:ph sz="half" idx="1"/>
          </p:nvPr>
        </p:nvSpPr>
        <p:spPr>
          <a:xfrm>
            <a:off x="451879" y="735690"/>
            <a:ext cx="8229600" cy="567481"/>
          </a:xfrm>
        </p:spPr>
        <p:txBody>
          <a:bodyPr>
            <a:normAutofit lnSpcReduction="10000"/>
          </a:bodyPr>
          <a:lstStyle/>
          <a:p>
            <a:r>
              <a:rPr lang="en-US" altLang="ja-JP" dirty="0"/>
              <a:t>[</a:t>
            </a:r>
            <a:r>
              <a:rPr lang="en-US" altLang="ja-JP" dirty="0" err="1"/>
              <a:t>visualstudio</a:t>
            </a:r>
            <a:r>
              <a:rPr lang="en-US" altLang="ja-JP" dirty="0"/>
              <a:t>]</a:t>
            </a:r>
            <a:r>
              <a:rPr lang="ja-JP" altLang="en-US" dirty="0"/>
              <a:t>と検索して起動する</a:t>
            </a:r>
            <a:endParaRPr kumimoji="1" lang="ja-JP" altLang="en-US" dirty="0"/>
          </a:p>
        </p:txBody>
      </p:sp>
      <p:pic>
        <p:nvPicPr>
          <p:cNvPr id="4" name="図 3"/>
          <p:cNvPicPr>
            <a:picLocks noChangeAspect="1"/>
          </p:cNvPicPr>
          <p:nvPr/>
        </p:nvPicPr>
        <p:blipFill>
          <a:blip r:embed="rId2"/>
          <a:stretch>
            <a:fillRect/>
          </a:stretch>
        </p:blipFill>
        <p:spPr>
          <a:xfrm>
            <a:off x="1193251" y="1436256"/>
            <a:ext cx="2046875" cy="3574158"/>
          </a:xfrm>
          <a:prstGeom prst="rect">
            <a:avLst/>
          </a:prstGeom>
        </p:spPr>
      </p:pic>
      <p:pic>
        <p:nvPicPr>
          <p:cNvPr id="5" name="図 4"/>
          <p:cNvPicPr>
            <a:picLocks noChangeAspect="1"/>
          </p:cNvPicPr>
          <p:nvPr/>
        </p:nvPicPr>
        <p:blipFill>
          <a:blip r:embed="rId3"/>
          <a:stretch>
            <a:fillRect/>
          </a:stretch>
        </p:blipFill>
        <p:spPr>
          <a:xfrm>
            <a:off x="4002772" y="1436256"/>
            <a:ext cx="4678707" cy="3234086"/>
          </a:xfrm>
          <a:prstGeom prst="rect">
            <a:avLst/>
          </a:prstGeom>
        </p:spPr>
      </p:pic>
    </p:spTree>
    <p:extLst>
      <p:ext uri="{BB962C8B-B14F-4D97-AF65-F5344CB8AC3E}">
        <p14:creationId xmlns:p14="http://schemas.microsoft.com/office/powerpoint/2010/main" val="192256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作業：新しくプロジェクトを作成する</a:t>
            </a:r>
          </a:p>
        </p:txBody>
      </p:sp>
      <p:sp>
        <p:nvSpPr>
          <p:cNvPr id="3" name="コンテンツ プレースホルダー 2"/>
          <p:cNvSpPr>
            <a:spLocks noGrp="1"/>
          </p:cNvSpPr>
          <p:nvPr>
            <p:ph sz="half" idx="1"/>
          </p:nvPr>
        </p:nvSpPr>
        <p:spPr>
          <a:xfrm>
            <a:off x="457200" y="915631"/>
            <a:ext cx="8229600" cy="634389"/>
          </a:xfrm>
        </p:spPr>
        <p:txBody>
          <a:bodyPr>
            <a:normAutofit fontScale="92500"/>
          </a:bodyPr>
          <a:lstStyle/>
          <a:p>
            <a:r>
              <a:rPr kumimoji="1" lang="en-US" altLang="ja-JP" dirty="0"/>
              <a:t>[</a:t>
            </a:r>
            <a:r>
              <a:rPr kumimoji="1" lang="ja-JP" altLang="en-US" dirty="0"/>
              <a:t>ファイル</a:t>
            </a:r>
            <a:r>
              <a:rPr kumimoji="1" lang="en-US" altLang="ja-JP" dirty="0"/>
              <a:t>]-&gt;[</a:t>
            </a:r>
            <a:r>
              <a:rPr kumimoji="1" lang="ja-JP" altLang="en-US" dirty="0"/>
              <a:t>新規作成</a:t>
            </a:r>
            <a:r>
              <a:rPr kumimoji="1" lang="en-US" altLang="ja-JP" dirty="0"/>
              <a:t>]-&gt;[</a:t>
            </a:r>
            <a:r>
              <a:rPr kumimoji="1" lang="ja-JP" altLang="en-US" dirty="0"/>
              <a:t>プロジェクト</a:t>
            </a:r>
            <a:r>
              <a:rPr kumimoji="1" lang="en-US" altLang="ja-JP" dirty="0"/>
              <a:t>]</a:t>
            </a:r>
            <a:r>
              <a:rPr kumimoji="1" lang="ja-JP" altLang="en-US" dirty="0"/>
              <a:t>を押す</a:t>
            </a:r>
          </a:p>
        </p:txBody>
      </p:sp>
      <p:pic>
        <p:nvPicPr>
          <p:cNvPr id="5" name="図 4"/>
          <p:cNvPicPr>
            <a:picLocks noChangeAspect="1"/>
          </p:cNvPicPr>
          <p:nvPr/>
        </p:nvPicPr>
        <p:blipFill>
          <a:blip r:embed="rId2"/>
          <a:stretch>
            <a:fillRect/>
          </a:stretch>
        </p:blipFill>
        <p:spPr>
          <a:xfrm>
            <a:off x="1076324" y="1863046"/>
            <a:ext cx="7213317" cy="2820466"/>
          </a:xfrm>
          <a:prstGeom prst="rect">
            <a:avLst/>
          </a:prstGeom>
        </p:spPr>
      </p:pic>
      <p:sp>
        <p:nvSpPr>
          <p:cNvPr id="6" name="正方形/長方形 5"/>
          <p:cNvSpPr/>
          <p:nvPr/>
        </p:nvSpPr>
        <p:spPr>
          <a:xfrm>
            <a:off x="1103971" y="2141034"/>
            <a:ext cx="635619" cy="200722"/>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103970" y="2364850"/>
            <a:ext cx="3445728" cy="277988"/>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549698" y="2385568"/>
            <a:ext cx="3445728" cy="277988"/>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858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作業：プロジェクトを作成</a:t>
            </a:r>
            <a:r>
              <a:rPr kumimoji="1" lang="en-US" altLang="ja-JP" dirty="0"/>
              <a:t>(</a:t>
            </a:r>
            <a:r>
              <a:rPr kumimoji="1" lang="en-US" altLang="ja-JP" b="1" dirty="0"/>
              <a:t>Windows10</a:t>
            </a:r>
            <a:r>
              <a:rPr kumimoji="1" lang="ja-JP" altLang="en-US" b="1" dirty="0"/>
              <a:t>の場合</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451879" y="723449"/>
            <a:ext cx="8229600" cy="994906"/>
          </a:xfrm>
        </p:spPr>
        <p:txBody>
          <a:bodyPr>
            <a:noAutofit/>
          </a:bodyPr>
          <a:lstStyle/>
          <a:p>
            <a:r>
              <a:rPr kumimoji="1" lang="en-US" altLang="ja-JP" sz="1400" dirty="0"/>
              <a:t>[</a:t>
            </a:r>
            <a:r>
              <a:rPr kumimoji="1" lang="ja-JP" altLang="en-US" sz="1400" dirty="0"/>
              <a:t>テンプレート</a:t>
            </a:r>
            <a:r>
              <a:rPr kumimoji="1" lang="en-US" altLang="ja-JP" sz="1400" dirty="0"/>
              <a:t>]-&gt;[</a:t>
            </a:r>
            <a:r>
              <a:rPr kumimoji="1" lang="en-US" altLang="ja-JP" sz="1400" dirty="0" err="1"/>
              <a:t>VisualC</a:t>
            </a:r>
            <a:r>
              <a:rPr kumimoji="1" lang="en-US" altLang="ja-JP" sz="1400" dirty="0"/>
              <a:t>#]-&gt;[Windows]-&gt;[Universal]-&gt;[</a:t>
            </a:r>
            <a:r>
              <a:rPr kumimoji="1" lang="en-US" altLang="ja-JP" sz="1400" dirty="0" err="1"/>
              <a:t>BlankApp</a:t>
            </a:r>
            <a:r>
              <a:rPr kumimoji="1" lang="en-US" altLang="ja-JP" sz="1400" dirty="0"/>
              <a:t>]</a:t>
            </a:r>
            <a:r>
              <a:rPr kumimoji="1" lang="ja-JP" altLang="en-US" sz="1400" dirty="0"/>
              <a:t>を選択</a:t>
            </a:r>
            <a:endParaRPr kumimoji="1" lang="en-US" altLang="ja-JP" sz="1400" dirty="0"/>
          </a:p>
          <a:p>
            <a:r>
              <a:rPr kumimoji="1" lang="ja-JP" altLang="en-US" sz="1400" dirty="0"/>
              <a:t>好きな名前をつけて</a:t>
            </a:r>
            <a:r>
              <a:rPr kumimoji="1" lang="en-US" altLang="ja-JP" sz="1400" dirty="0"/>
              <a:t>[OK]</a:t>
            </a:r>
            <a:r>
              <a:rPr kumimoji="1" lang="ja-JP" altLang="en-US" sz="1400" dirty="0"/>
              <a:t>を押す</a:t>
            </a:r>
          </a:p>
        </p:txBody>
      </p:sp>
      <p:pic>
        <p:nvPicPr>
          <p:cNvPr id="4" name="図 3"/>
          <p:cNvPicPr>
            <a:picLocks noChangeAspect="1"/>
          </p:cNvPicPr>
          <p:nvPr/>
        </p:nvPicPr>
        <p:blipFill>
          <a:blip r:embed="rId2"/>
          <a:stretch>
            <a:fillRect/>
          </a:stretch>
        </p:blipFill>
        <p:spPr>
          <a:xfrm>
            <a:off x="2163336" y="1550439"/>
            <a:ext cx="5056613" cy="3514373"/>
          </a:xfrm>
          <a:prstGeom prst="rect">
            <a:avLst/>
          </a:prstGeom>
        </p:spPr>
      </p:pic>
      <p:sp>
        <p:nvSpPr>
          <p:cNvPr id="5" name="正方形/長方形 4"/>
          <p:cNvSpPr/>
          <p:nvPr/>
        </p:nvSpPr>
        <p:spPr>
          <a:xfrm>
            <a:off x="2210857" y="2041653"/>
            <a:ext cx="1092819" cy="433078"/>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351196" y="1885672"/>
            <a:ext cx="2430966" cy="241687"/>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852389" y="4335657"/>
            <a:ext cx="2769220" cy="178497"/>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267915" y="4841633"/>
            <a:ext cx="457200" cy="223179"/>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0" name="直線コネクタ 9"/>
          <p:cNvCxnSpPr>
            <a:endCxn id="6" idx="3"/>
          </p:cNvCxnSpPr>
          <p:nvPr/>
        </p:nvCxnSpPr>
        <p:spPr>
          <a:xfrm flipH="1" flipV="1">
            <a:off x="5782162" y="2006516"/>
            <a:ext cx="1744911" cy="251676"/>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7219949" y="2178312"/>
            <a:ext cx="1739590" cy="914400"/>
          </a:xfrm>
          <a:prstGeom prst="rect">
            <a:avLst/>
          </a:prstGeom>
        </p:spPr>
        <p:txBody>
          <a:bodyPr vert="horz" wrap="none" lIns="91440" tIns="45720" rIns="91440" bIns="45720" rtlCol="0" anchor="ctr">
            <a:normAutofit/>
          </a:bodyPr>
          <a:lstStyle/>
          <a:p>
            <a:r>
              <a:rPr kumimoji="1" lang="ja-JP" altLang="en-US" sz="1600" dirty="0">
                <a:latin typeface="メイリオ" panose="020B0604030504040204" pitchFamily="50" charset="-128"/>
                <a:ea typeface="メイリオ" panose="020B0604030504040204" pitchFamily="50" charset="-128"/>
              </a:rPr>
              <a:t>もしかしたら</a:t>
            </a:r>
            <a:endParaRPr kumimoji="1" lang="en-US" altLang="ja-JP" sz="1600" dirty="0">
              <a:latin typeface="メイリオ" panose="020B0604030504040204" pitchFamily="50" charset="-128"/>
              <a:ea typeface="メイリオ" panose="020B0604030504040204" pitchFamily="50" charset="-128"/>
            </a:endParaRPr>
          </a:p>
          <a:p>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空のアプリ</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かも</a:t>
            </a:r>
          </a:p>
        </p:txBody>
      </p:sp>
      <p:sp>
        <p:nvSpPr>
          <p:cNvPr id="12" name="テキスト ボックス 11"/>
          <p:cNvSpPr txBox="1"/>
          <p:nvPr/>
        </p:nvSpPr>
        <p:spPr>
          <a:xfrm>
            <a:off x="0" y="3889715"/>
            <a:ext cx="1961453" cy="445942"/>
          </a:xfrm>
          <a:prstGeom prst="rect">
            <a:avLst/>
          </a:prstGeom>
        </p:spPr>
        <p:txBody>
          <a:bodyPr vert="horz" wrap="none" lIns="91440" tIns="45720" rIns="91440" bIns="45720" rtlCol="0" anchor="ctr">
            <a:normAutofit/>
          </a:bodyPr>
          <a:lstStyle/>
          <a:p>
            <a:r>
              <a:rPr kumimoji="1" lang="ja-JP" altLang="en-US" sz="1600" dirty="0">
                <a:latin typeface="メイリオ" panose="020B0604030504040204" pitchFamily="50" charset="-128"/>
                <a:ea typeface="メイリオ" panose="020B0604030504040204" pitchFamily="50" charset="-128"/>
              </a:rPr>
              <a:t>任意の名前をつける</a:t>
            </a:r>
          </a:p>
        </p:txBody>
      </p:sp>
      <p:cxnSp>
        <p:nvCxnSpPr>
          <p:cNvPr id="13" name="直線コネクタ 12"/>
          <p:cNvCxnSpPr>
            <a:stCxn id="7" idx="1"/>
          </p:cNvCxnSpPr>
          <p:nvPr/>
        </p:nvCxnSpPr>
        <p:spPr>
          <a:xfrm flipH="1" flipV="1">
            <a:off x="1107479" y="4209820"/>
            <a:ext cx="1744910" cy="215086"/>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972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1409700" y="1938989"/>
            <a:ext cx="6324600" cy="2790825"/>
          </a:xfrm>
          <a:prstGeom prst="rect">
            <a:avLst/>
          </a:prstGeom>
        </p:spPr>
      </p:pic>
      <p:sp>
        <p:nvSpPr>
          <p:cNvPr id="2" name="タイトル 1"/>
          <p:cNvSpPr>
            <a:spLocks noGrp="1"/>
          </p:cNvSpPr>
          <p:nvPr>
            <p:ph type="title"/>
          </p:nvPr>
        </p:nvSpPr>
        <p:spPr/>
        <p:txBody>
          <a:bodyPr/>
          <a:lstStyle/>
          <a:p>
            <a:r>
              <a:rPr kumimoji="1" lang="ja-JP" altLang="en-US" dirty="0"/>
              <a:t>作業：プロジェクトを作成</a:t>
            </a:r>
            <a:r>
              <a:rPr kumimoji="1" lang="en-US" altLang="ja-JP" dirty="0"/>
              <a:t>(</a:t>
            </a:r>
            <a:r>
              <a:rPr kumimoji="1" lang="en-US" altLang="ja-JP" b="1" dirty="0"/>
              <a:t>Windows10</a:t>
            </a:r>
            <a:r>
              <a:rPr kumimoji="1" lang="ja-JP" altLang="en-US" b="1" dirty="0"/>
              <a:t>の場合</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451879" y="723449"/>
            <a:ext cx="8229600" cy="994906"/>
          </a:xfrm>
        </p:spPr>
        <p:txBody>
          <a:bodyPr>
            <a:noAutofit/>
          </a:bodyPr>
          <a:lstStyle/>
          <a:p>
            <a:r>
              <a:rPr lang="ja-JP" altLang="en-US" sz="1800" dirty="0"/>
              <a:t>ターゲットとする</a:t>
            </a:r>
            <a:r>
              <a:rPr lang="en-US" altLang="ja-JP" sz="1800" dirty="0"/>
              <a:t>SDK</a:t>
            </a:r>
            <a:r>
              <a:rPr lang="ja-JP" altLang="en-US" sz="1800" dirty="0"/>
              <a:t>のバージョンを設定</a:t>
            </a:r>
            <a:endParaRPr lang="en-US" altLang="ja-JP" sz="1800" dirty="0"/>
          </a:p>
          <a:p>
            <a:r>
              <a:rPr lang="ja-JP" altLang="en-US" sz="1800" dirty="0"/>
              <a:t>任意のバージョンを選択して</a:t>
            </a:r>
            <a:r>
              <a:rPr lang="en-US" altLang="ja-JP" sz="1800" dirty="0"/>
              <a:t>[OK]</a:t>
            </a:r>
            <a:r>
              <a:rPr lang="ja-JP" altLang="en-US" sz="1800" dirty="0"/>
              <a:t>を押す</a:t>
            </a:r>
            <a:endParaRPr kumimoji="1" lang="ja-JP" altLang="en-US" sz="1800" dirty="0"/>
          </a:p>
        </p:txBody>
      </p:sp>
      <p:sp>
        <p:nvSpPr>
          <p:cNvPr id="6" name="正方形/長方形 5"/>
          <p:cNvSpPr/>
          <p:nvPr/>
        </p:nvSpPr>
        <p:spPr>
          <a:xfrm>
            <a:off x="2874690" y="2841213"/>
            <a:ext cx="3782587" cy="619490"/>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576538" y="3760490"/>
            <a:ext cx="902319" cy="376613"/>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63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ハンズオンに必要なもの</a:t>
            </a:r>
          </a:p>
        </p:txBody>
      </p:sp>
      <p:sp>
        <p:nvSpPr>
          <p:cNvPr id="3" name="コンテンツ プレースホルダー 2"/>
          <p:cNvSpPr>
            <a:spLocks noGrp="1"/>
          </p:cNvSpPr>
          <p:nvPr>
            <p:ph sz="half" idx="1"/>
          </p:nvPr>
        </p:nvSpPr>
        <p:spPr/>
        <p:txBody>
          <a:bodyPr>
            <a:normAutofit/>
          </a:bodyPr>
          <a:lstStyle/>
          <a:p>
            <a:pPr>
              <a:lnSpc>
                <a:spcPct val="150000"/>
              </a:lnSpc>
            </a:pPr>
            <a:r>
              <a:rPr lang="ja-JP" altLang="en-US" sz="2000" dirty="0"/>
              <a:t>パソコン </a:t>
            </a:r>
            <a:r>
              <a:rPr lang="en-US" altLang="ja-JP" sz="2000" dirty="0"/>
              <a:t>(Windows10,Windows7,8.x</a:t>
            </a:r>
            <a:r>
              <a:rPr lang="ja-JP" altLang="en-US" sz="2000" dirty="0"/>
              <a:t>のいずれかが必要です</a:t>
            </a:r>
            <a:r>
              <a:rPr lang="en-US" altLang="ja-JP" sz="2000" dirty="0"/>
              <a:t>)</a:t>
            </a:r>
          </a:p>
          <a:p>
            <a:pPr>
              <a:lnSpc>
                <a:spcPct val="150000"/>
              </a:lnSpc>
            </a:pPr>
            <a:r>
              <a:rPr kumimoji="1" lang="en-US" altLang="ja-JP" sz="2000" dirty="0"/>
              <a:t>Visual Studio 2015 Community Edition(</a:t>
            </a:r>
            <a:r>
              <a:rPr kumimoji="1" lang="ja-JP" altLang="en-US" sz="2000" dirty="0"/>
              <a:t>無料</a:t>
            </a:r>
            <a:r>
              <a:rPr kumimoji="1" lang="en-US" altLang="ja-JP" sz="2000" dirty="0"/>
              <a:t>)</a:t>
            </a:r>
            <a:endParaRPr kumimoji="1" lang="ja-JP" altLang="en-US" sz="2000" dirty="0"/>
          </a:p>
        </p:txBody>
      </p:sp>
    </p:spTree>
    <p:extLst>
      <p:ext uri="{BB962C8B-B14F-4D97-AF65-F5344CB8AC3E}">
        <p14:creationId xmlns:p14="http://schemas.microsoft.com/office/powerpoint/2010/main" val="31552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1924622" y="1510560"/>
            <a:ext cx="5143019" cy="3554252"/>
          </a:xfrm>
          <a:prstGeom prst="rect">
            <a:avLst/>
          </a:prstGeom>
        </p:spPr>
      </p:pic>
      <p:sp>
        <p:nvSpPr>
          <p:cNvPr id="2" name="タイトル 1"/>
          <p:cNvSpPr>
            <a:spLocks noGrp="1"/>
          </p:cNvSpPr>
          <p:nvPr>
            <p:ph type="title"/>
          </p:nvPr>
        </p:nvSpPr>
        <p:spPr/>
        <p:txBody>
          <a:bodyPr/>
          <a:lstStyle/>
          <a:p>
            <a:r>
              <a:rPr kumimoji="1" lang="ja-JP" altLang="en-US" sz="2400" dirty="0"/>
              <a:t>作業：プロジェクトを作成</a:t>
            </a:r>
            <a:r>
              <a:rPr kumimoji="1" lang="en-US" altLang="ja-JP" sz="2400" dirty="0"/>
              <a:t>(</a:t>
            </a:r>
            <a:r>
              <a:rPr kumimoji="1" lang="en-US" altLang="ja-JP" sz="2400" b="1" dirty="0"/>
              <a:t>Windows7,8.x</a:t>
            </a:r>
            <a:r>
              <a:rPr lang="ja-JP" altLang="en-US" sz="2400" b="1" dirty="0"/>
              <a:t>の場合</a:t>
            </a:r>
            <a:r>
              <a:rPr kumimoji="1" lang="en-US" altLang="ja-JP" sz="2400" dirty="0"/>
              <a:t>)</a:t>
            </a:r>
            <a:endParaRPr kumimoji="1" lang="ja-JP" altLang="en-US" sz="2400" dirty="0"/>
          </a:p>
        </p:txBody>
      </p:sp>
      <p:sp>
        <p:nvSpPr>
          <p:cNvPr id="3" name="コンテンツ プレースホルダー 2"/>
          <p:cNvSpPr>
            <a:spLocks noGrp="1"/>
          </p:cNvSpPr>
          <p:nvPr>
            <p:ph sz="half" idx="1"/>
          </p:nvPr>
        </p:nvSpPr>
        <p:spPr>
          <a:xfrm>
            <a:off x="451879" y="623358"/>
            <a:ext cx="8229600" cy="994906"/>
          </a:xfrm>
        </p:spPr>
        <p:txBody>
          <a:bodyPr>
            <a:noAutofit/>
          </a:bodyPr>
          <a:lstStyle/>
          <a:p>
            <a:r>
              <a:rPr kumimoji="1" lang="en-US" altLang="ja-JP" sz="1400" dirty="0"/>
              <a:t>[</a:t>
            </a:r>
            <a:r>
              <a:rPr kumimoji="1" lang="ja-JP" altLang="en-US" sz="1400" dirty="0"/>
              <a:t>テンプレート</a:t>
            </a:r>
            <a:r>
              <a:rPr kumimoji="1" lang="en-US" altLang="ja-JP" sz="1400" dirty="0"/>
              <a:t>]-&gt;[</a:t>
            </a:r>
            <a:r>
              <a:rPr kumimoji="1" lang="en-US" altLang="ja-JP" sz="1400" dirty="0" err="1"/>
              <a:t>VisualC</a:t>
            </a:r>
            <a:r>
              <a:rPr kumimoji="1" lang="en-US" altLang="ja-JP" sz="1400" dirty="0"/>
              <a:t>#]-&gt;[Windows]-&gt;[</a:t>
            </a:r>
            <a:r>
              <a:rPr kumimoji="1" lang="ja-JP" altLang="en-US" sz="1400" dirty="0"/>
              <a:t>クラシックデスクトップ</a:t>
            </a:r>
            <a:r>
              <a:rPr kumimoji="1" lang="en-US" altLang="ja-JP" sz="1400" dirty="0"/>
              <a:t>]-&gt;[WPF</a:t>
            </a:r>
            <a:r>
              <a:rPr kumimoji="1" lang="ja-JP" altLang="en-US" sz="1400" dirty="0"/>
              <a:t>アプリケーション</a:t>
            </a:r>
            <a:r>
              <a:rPr kumimoji="1" lang="en-US" altLang="ja-JP" sz="1400" dirty="0"/>
              <a:t>]</a:t>
            </a:r>
            <a:r>
              <a:rPr kumimoji="1" lang="ja-JP" altLang="en-US" sz="1400" dirty="0"/>
              <a:t>を選択</a:t>
            </a:r>
            <a:endParaRPr kumimoji="1" lang="en-US" altLang="ja-JP" sz="1400" dirty="0"/>
          </a:p>
          <a:p>
            <a:r>
              <a:rPr kumimoji="1" lang="ja-JP" altLang="en-US" sz="1400" dirty="0"/>
              <a:t>好きな名前をつけて</a:t>
            </a:r>
            <a:r>
              <a:rPr kumimoji="1" lang="en-US" altLang="ja-JP" sz="1400" dirty="0"/>
              <a:t>[OK]</a:t>
            </a:r>
            <a:r>
              <a:rPr kumimoji="1" lang="ja-JP" altLang="en-US" sz="1400" dirty="0"/>
              <a:t>を押す</a:t>
            </a:r>
          </a:p>
        </p:txBody>
      </p:sp>
      <p:sp>
        <p:nvSpPr>
          <p:cNvPr id="5" name="正方形/長方形 4"/>
          <p:cNvSpPr/>
          <p:nvPr/>
        </p:nvSpPr>
        <p:spPr>
          <a:xfrm>
            <a:off x="1952311" y="1986153"/>
            <a:ext cx="1128071" cy="684791"/>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108071" y="2028029"/>
            <a:ext cx="2513538" cy="239289"/>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607062" y="4335657"/>
            <a:ext cx="2769220" cy="178497"/>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11798" y="4841633"/>
            <a:ext cx="457200" cy="223179"/>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0" name="直線コネクタ 9"/>
          <p:cNvCxnSpPr>
            <a:endCxn id="6" idx="3"/>
          </p:cNvCxnSpPr>
          <p:nvPr/>
        </p:nvCxnSpPr>
        <p:spPr>
          <a:xfrm flipH="1" flipV="1">
            <a:off x="5621609" y="2147674"/>
            <a:ext cx="1662340" cy="252876"/>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7265352" y="2030891"/>
            <a:ext cx="1739590" cy="914400"/>
          </a:xfrm>
          <a:prstGeom prst="rect">
            <a:avLst/>
          </a:prstGeom>
        </p:spPr>
        <p:txBody>
          <a:bodyPr vert="horz" wrap="none" lIns="91440" tIns="45720" rIns="91440" bIns="45720" rtlCol="0" anchor="ctr">
            <a:normAutofit/>
          </a:bodyPr>
          <a:lstStyle/>
          <a:p>
            <a:r>
              <a:rPr kumimoji="1" lang="en-US" altLang="ja-JP" sz="1400" dirty="0">
                <a:latin typeface="メイリオ" panose="020B0604030504040204" pitchFamily="50" charset="-128"/>
                <a:ea typeface="メイリオ" panose="020B0604030504040204" pitchFamily="50" charset="-128"/>
              </a:rPr>
              <a:t>WPF</a:t>
            </a:r>
            <a:r>
              <a:rPr kumimoji="1" lang="ja-JP" altLang="en-US" sz="1400" dirty="0">
                <a:latin typeface="メイリオ" panose="020B0604030504040204" pitchFamily="50" charset="-128"/>
                <a:ea typeface="メイリオ" panose="020B0604030504040204" pitchFamily="50" charset="-128"/>
              </a:rPr>
              <a:t>アプリケーション</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を選択</a:t>
            </a:r>
          </a:p>
        </p:txBody>
      </p:sp>
      <p:sp>
        <p:nvSpPr>
          <p:cNvPr id="12" name="テキスト ボックス 11"/>
          <p:cNvSpPr txBox="1"/>
          <p:nvPr/>
        </p:nvSpPr>
        <p:spPr>
          <a:xfrm>
            <a:off x="0" y="3889715"/>
            <a:ext cx="1961453" cy="445942"/>
          </a:xfrm>
          <a:prstGeom prst="rect">
            <a:avLst/>
          </a:prstGeom>
        </p:spPr>
        <p:txBody>
          <a:bodyPr vert="horz" wrap="none" lIns="91440" tIns="45720" rIns="91440" bIns="45720" rtlCol="0" anchor="ctr">
            <a:normAutofit/>
          </a:bodyPr>
          <a:lstStyle/>
          <a:p>
            <a:r>
              <a:rPr kumimoji="1" lang="ja-JP" altLang="en-US" sz="1600" dirty="0">
                <a:latin typeface="メイリオ" panose="020B0604030504040204" pitchFamily="50" charset="-128"/>
                <a:ea typeface="メイリオ" panose="020B0604030504040204" pitchFamily="50" charset="-128"/>
              </a:rPr>
              <a:t>任意の名前をつける</a:t>
            </a:r>
          </a:p>
        </p:txBody>
      </p:sp>
      <p:cxnSp>
        <p:nvCxnSpPr>
          <p:cNvPr id="13" name="直線コネクタ 12"/>
          <p:cNvCxnSpPr>
            <a:stCxn id="7" idx="1"/>
          </p:cNvCxnSpPr>
          <p:nvPr/>
        </p:nvCxnSpPr>
        <p:spPr>
          <a:xfrm flipH="1" flipV="1">
            <a:off x="862152" y="4209820"/>
            <a:ext cx="1744910" cy="215086"/>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5214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作業：アプリを実行する</a:t>
            </a:r>
            <a:r>
              <a:rPr kumimoji="1" lang="en-US" altLang="ja-JP" dirty="0"/>
              <a:t>(Windows10</a:t>
            </a:r>
            <a:r>
              <a:rPr kumimoji="1" lang="ja-JP" altLang="en-US" dirty="0"/>
              <a:t>の場合</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451879" y="813395"/>
            <a:ext cx="8229600" cy="1149220"/>
          </a:xfrm>
        </p:spPr>
        <p:txBody>
          <a:bodyPr>
            <a:normAutofit/>
          </a:bodyPr>
          <a:lstStyle/>
          <a:p>
            <a:r>
              <a:rPr lang="ja-JP" altLang="en-US" sz="2400" dirty="0"/>
              <a:t>緑色の三角ボタン</a:t>
            </a:r>
            <a:r>
              <a:rPr lang="en-US" altLang="ja-JP" sz="2400" dirty="0"/>
              <a:t>[</a:t>
            </a:r>
            <a:r>
              <a:rPr lang="ja-JP" altLang="en-US" sz="2400" dirty="0"/>
              <a:t>ローカルコンピュータ</a:t>
            </a:r>
            <a:r>
              <a:rPr lang="en-US" altLang="ja-JP" sz="2400" dirty="0"/>
              <a:t>]</a:t>
            </a:r>
            <a:r>
              <a:rPr lang="ja-JP" altLang="en-US" sz="2400" dirty="0"/>
              <a:t>を押す</a:t>
            </a:r>
            <a:endParaRPr lang="en-US" altLang="ja-JP" sz="2400" dirty="0"/>
          </a:p>
          <a:p>
            <a:endParaRPr kumimoji="1" lang="ja-JP" altLang="en-US" sz="2400" dirty="0"/>
          </a:p>
        </p:txBody>
      </p:sp>
      <p:pic>
        <p:nvPicPr>
          <p:cNvPr id="4" name="図 3"/>
          <p:cNvPicPr>
            <a:picLocks noChangeAspect="1"/>
          </p:cNvPicPr>
          <p:nvPr/>
        </p:nvPicPr>
        <p:blipFill>
          <a:blip r:embed="rId2"/>
          <a:stretch>
            <a:fillRect/>
          </a:stretch>
        </p:blipFill>
        <p:spPr>
          <a:xfrm>
            <a:off x="451509" y="2072966"/>
            <a:ext cx="4476960" cy="1788211"/>
          </a:xfrm>
          <a:prstGeom prst="rect">
            <a:avLst/>
          </a:prstGeom>
        </p:spPr>
      </p:pic>
      <p:sp>
        <p:nvSpPr>
          <p:cNvPr id="5" name="正方形/長方形 4"/>
          <p:cNvSpPr/>
          <p:nvPr/>
        </p:nvSpPr>
        <p:spPr>
          <a:xfrm>
            <a:off x="3392516" y="2387341"/>
            <a:ext cx="900333" cy="244347"/>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6" name="図 5"/>
          <p:cNvPicPr>
            <a:picLocks noChangeAspect="1"/>
          </p:cNvPicPr>
          <p:nvPr/>
        </p:nvPicPr>
        <p:blipFill>
          <a:blip r:embed="rId3"/>
          <a:stretch>
            <a:fillRect/>
          </a:stretch>
        </p:blipFill>
        <p:spPr>
          <a:xfrm>
            <a:off x="5786232" y="2072966"/>
            <a:ext cx="2895247" cy="2122681"/>
          </a:xfrm>
          <a:prstGeom prst="rect">
            <a:avLst/>
          </a:prstGeom>
        </p:spPr>
      </p:pic>
    </p:spTree>
    <p:extLst>
      <p:ext uri="{BB962C8B-B14F-4D97-AF65-F5344CB8AC3E}">
        <p14:creationId xmlns:p14="http://schemas.microsoft.com/office/powerpoint/2010/main" val="50944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83832" y="1786518"/>
            <a:ext cx="5210175" cy="2695575"/>
          </a:xfrm>
          <a:prstGeom prst="rect">
            <a:avLst/>
          </a:prstGeom>
        </p:spPr>
      </p:pic>
      <p:sp>
        <p:nvSpPr>
          <p:cNvPr id="2" name="タイトル 1"/>
          <p:cNvSpPr>
            <a:spLocks noGrp="1"/>
          </p:cNvSpPr>
          <p:nvPr>
            <p:ph type="title"/>
          </p:nvPr>
        </p:nvSpPr>
        <p:spPr/>
        <p:txBody>
          <a:bodyPr/>
          <a:lstStyle/>
          <a:p>
            <a:r>
              <a:rPr kumimoji="1" lang="ja-JP" altLang="en-US" dirty="0"/>
              <a:t>作業：アプリを実行する</a:t>
            </a:r>
            <a:r>
              <a:rPr kumimoji="1" lang="en-US" altLang="ja-JP" dirty="0"/>
              <a:t>(Windows7,8.x</a:t>
            </a:r>
            <a:r>
              <a:rPr kumimoji="1" lang="ja-JP" altLang="en-US" dirty="0"/>
              <a:t>の場合</a:t>
            </a:r>
            <a:r>
              <a:rPr kumimoji="1" lang="en-US" altLang="ja-JP" dirty="0"/>
              <a:t>)</a:t>
            </a:r>
            <a:endParaRPr kumimoji="1" lang="ja-JP" altLang="en-US" dirty="0"/>
          </a:p>
        </p:txBody>
      </p:sp>
      <p:sp>
        <p:nvSpPr>
          <p:cNvPr id="3" name="コンテンツ プレースホルダー 2"/>
          <p:cNvSpPr>
            <a:spLocks noGrp="1"/>
          </p:cNvSpPr>
          <p:nvPr>
            <p:ph sz="half" idx="1"/>
          </p:nvPr>
        </p:nvSpPr>
        <p:spPr>
          <a:xfrm>
            <a:off x="451879" y="813395"/>
            <a:ext cx="8229600" cy="1149220"/>
          </a:xfrm>
        </p:spPr>
        <p:txBody>
          <a:bodyPr>
            <a:normAutofit/>
          </a:bodyPr>
          <a:lstStyle/>
          <a:p>
            <a:r>
              <a:rPr lang="ja-JP" altLang="en-US" sz="2400" dirty="0"/>
              <a:t>緑色の三角ボタン</a:t>
            </a:r>
            <a:r>
              <a:rPr lang="en-US" altLang="ja-JP" sz="2400" dirty="0"/>
              <a:t>[</a:t>
            </a:r>
            <a:r>
              <a:rPr lang="ja-JP" altLang="en-US" sz="2400" dirty="0"/>
              <a:t>開始</a:t>
            </a:r>
            <a:r>
              <a:rPr lang="en-US" altLang="ja-JP" sz="2400" dirty="0"/>
              <a:t>]</a:t>
            </a:r>
            <a:r>
              <a:rPr lang="ja-JP" altLang="en-US" sz="2400" dirty="0"/>
              <a:t>を押す</a:t>
            </a:r>
            <a:endParaRPr lang="en-US" altLang="ja-JP" sz="2400" dirty="0"/>
          </a:p>
          <a:p>
            <a:endParaRPr kumimoji="1" lang="ja-JP" altLang="en-US" sz="2400" dirty="0"/>
          </a:p>
        </p:txBody>
      </p:sp>
      <p:sp>
        <p:nvSpPr>
          <p:cNvPr id="5" name="正方形/長方形 4"/>
          <p:cNvSpPr/>
          <p:nvPr/>
        </p:nvSpPr>
        <p:spPr>
          <a:xfrm>
            <a:off x="4480560" y="2280661"/>
            <a:ext cx="674633" cy="279659"/>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5592127" y="2081215"/>
            <a:ext cx="3406879" cy="2282278"/>
          </a:xfrm>
          <a:prstGeom prst="rect">
            <a:avLst/>
          </a:prstGeom>
        </p:spPr>
      </p:pic>
    </p:spTree>
    <p:extLst>
      <p:ext uri="{BB962C8B-B14F-4D97-AF65-F5344CB8AC3E}">
        <p14:creationId xmlns:p14="http://schemas.microsoft.com/office/powerpoint/2010/main" val="86245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作業：アプリの実行を停止する</a:t>
            </a:r>
          </a:p>
        </p:txBody>
      </p:sp>
      <p:sp>
        <p:nvSpPr>
          <p:cNvPr id="3" name="コンテンツ プレースホルダー 2"/>
          <p:cNvSpPr>
            <a:spLocks noGrp="1"/>
          </p:cNvSpPr>
          <p:nvPr>
            <p:ph sz="half" idx="1"/>
          </p:nvPr>
        </p:nvSpPr>
        <p:spPr>
          <a:xfrm>
            <a:off x="457200" y="915631"/>
            <a:ext cx="8229600" cy="623609"/>
          </a:xfrm>
        </p:spPr>
        <p:txBody>
          <a:bodyPr/>
          <a:lstStyle/>
          <a:p>
            <a:r>
              <a:rPr kumimoji="1" lang="ja-JP" altLang="en-US" dirty="0"/>
              <a:t>赤い</a:t>
            </a:r>
            <a:r>
              <a:rPr kumimoji="1" lang="ja-JP" altLang="en-US" dirty="0">
                <a:solidFill>
                  <a:schemeClr val="accent3"/>
                </a:solidFill>
              </a:rPr>
              <a:t>■</a:t>
            </a:r>
            <a:r>
              <a:rPr kumimoji="1" lang="ja-JP" altLang="en-US" dirty="0"/>
              <a:t>を押してアプリの実行を停止する</a:t>
            </a:r>
          </a:p>
        </p:txBody>
      </p:sp>
      <p:pic>
        <p:nvPicPr>
          <p:cNvPr id="4" name="図 3"/>
          <p:cNvPicPr>
            <a:picLocks noChangeAspect="1"/>
          </p:cNvPicPr>
          <p:nvPr/>
        </p:nvPicPr>
        <p:blipFill>
          <a:blip r:embed="rId2"/>
          <a:stretch>
            <a:fillRect/>
          </a:stretch>
        </p:blipFill>
        <p:spPr>
          <a:xfrm>
            <a:off x="1610677" y="1852266"/>
            <a:ext cx="5857433" cy="2902614"/>
          </a:xfrm>
          <a:prstGeom prst="rect">
            <a:avLst/>
          </a:prstGeom>
        </p:spPr>
      </p:pic>
      <p:sp>
        <p:nvSpPr>
          <p:cNvPr id="5" name="正方形/長方形 4"/>
          <p:cNvSpPr/>
          <p:nvPr/>
        </p:nvSpPr>
        <p:spPr>
          <a:xfrm>
            <a:off x="5989321" y="2387341"/>
            <a:ext cx="381000" cy="294899"/>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23769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解説</a:t>
            </a:r>
            <a:r>
              <a:rPr lang="ja-JP" altLang="en-US" sz="2400" dirty="0"/>
              <a:t>：</a:t>
            </a:r>
            <a:r>
              <a:rPr lang="en-US" altLang="ja-JP" sz="2400" dirty="0" err="1"/>
              <a:t>VisualStudio</a:t>
            </a:r>
            <a:r>
              <a:rPr lang="ja-JP" altLang="en-US" sz="2400" dirty="0"/>
              <a:t>による新規プロジェクトの作成</a:t>
            </a:r>
            <a:endParaRPr kumimoji="1" lang="ja-JP" altLang="en-US" sz="2400" dirty="0"/>
          </a:p>
        </p:txBody>
      </p:sp>
      <p:sp>
        <p:nvSpPr>
          <p:cNvPr id="3" name="コンテンツ プレースホルダー 2"/>
          <p:cNvSpPr>
            <a:spLocks noGrp="1"/>
          </p:cNvSpPr>
          <p:nvPr>
            <p:ph sz="half" idx="1"/>
          </p:nvPr>
        </p:nvSpPr>
        <p:spPr>
          <a:xfrm>
            <a:off x="457200" y="838201"/>
            <a:ext cx="8229600" cy="1508759"/>
          </a:xfrm>
        </p:spPr>
        <p:txBody>
          <a:bodyPr>
            <a:normAutofit fontScale="77500" lnSpcReduction="20000"/>
          </a:bodyPr>
          <a:lstStyle/>
          <a:p>
            <a:r>
              <a:rPr kumimoji="1" lang="en-US" altLang="ja-JP" dirty="0" err="1"/>
              <a:t>VisualStudio</a:t>
            </a:r>
            <a:r>
              <a:rPr kumimoji="1" lang="ja-JP" altLang="en-US" dirty="0"/>
              <a:t>ではどんなプログラムを作る場合でもファイルから新規プロジェクト作成を行う</a:t>
            </a:r>
            <a:endParaRPr kumimoji="1" lang="en-US" altLang="ja-JP" dirty="0"/>
          </a:p>
          <a:p>
            <a:r>
              <a:rPr kumimoji="1" lang="en-US" altLang="ja-JP" dirty="0"/>
              <a:t>1</a:t>
            </a:r>
            <a:r>
              <a:rPr kumimoji="1" lang="ja-JP" altLang="en-US" dirty="0"/>
              <a:t>からプログラムを作るの</a:t>
            </a:r>
            <a:r>
              <a:rPr lang="ja-JP" altLang="en-US" dirty="0"/>
              <a:t>は大変なので最初からテンプレートがたくさん用意されている</a:t>
            </a:r>
            <a:endParaRPr kumimoji="1" lang="en-US" altLang="ja-JP" dirty="0"/>
          </a:p>
          <a:p>
            <a:endParaRPr kumimoji="1" lang="ja-JP" altLang="en-US" dirty="0"/>
          </a:p>
        </p:txBody>
      </p:sp>
      <p:pic>
        <p:nvPicPr>
          <p:cNvPr id="4" name="図 3"/>
          <p:cNvPicPr>
            <a:picLocks noChangeAspect="1"/>
          </p:cNvPicPr>
          <p:nvPr/>
        </p:nvPicPr>
        <p:blipFill rotWithShape="1">
          <a:blip r:embed="rId2"/>
          <a:srcRect b="33589"/>
          <a:stretch/>
        </p:blipFill>
        <p:spPr>
          <a:xfrm>
            <a:off x="1828330" y="2346960"/>
            <a:ext cx="5939218" cy="2725817"/>
          </a:xfrm>
          <a:prstGeom prst="rect">
            <a:avLst/>
          </a:prstGeom>
        </p:spPr>
      </p:pic>
    </p:spTree>
    <p:extLst>
      <p:ext uri="{BB962C8B-B14F-4D97-AF65-F5344CB8AC3E}">
        <p14:creationId xmlns:p14="http://schemas.microsoft.com/office/powerpoint/2010/main" val="357343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解説：</a:t>
            </a:r>
            <a:r>
              <a:rPr kumimoji="1" lang="en-US" altLang="ja-JP" dirty="0" err="1"/>
              <a:t>VisualStudio</a:t>
            </a:r>
            <a:r>
              <a:rPr kumimoji="1" lang="ja-JP" altLang="en-US" dirty="0"/>
              <a:t>によるアプリの実行、停止</a:t>
            </a:r>
          </a:p>
        </p:txBody>
      </p:sp>
      <p:sp>
        <p:nvSpPr>
          <p:cNvPr id="3" name="コンテンツ プレースホルダー 2"/>
          <p:cNvSpPr>
            <a:spLocks noGrp="1"/>
          </p:cNvSpPr>
          <p:nvPr>
            <p:ph sz="half" idx="1"/>
          </p:nvPr>
        </p:nvSpPr>
        <p:spPr>
          <a:xfrm>
            <a:off x="457200" y="915631"/>
            <a:ext cx="8229600" cy="1477049"/>
          </a:xfrm>
        </p:spPr>
        <p:txBody>
          <a:bodyPr>
            <a:normAutofit lnSpcReduction="10000"/>
          </a:bodyPr>
          <a:lstStyle/>
          <a:p>
            <a:r>
              <a:rPr kumimoji="1" lang="en-US" altLang="ja-JP" sz="2400" dirty="0" err="1"/>
              <a:t>VisualStudio</a:t>
            </a:r>
            <a:r>
              <a:rPr kumimoji="1" lang="ja-JP" altLang="en-US" sz="2400" dirty="0"/>
              <a:t>ではどんなプログラムも実行するときは緑の三角ボタンを押す</a:t>
            </a:r>
            <a:endParaRPr kumimoji="1" lang="en-US" altLang="ja-JP" sz="2400" dirty="0"/>
          </a:p>
          <a:p>
            <a:r>
              <a:rPr lang="ja-JP" altLang="en-US" sz="2400" dirty="0"/>
              <a:t>逆に停止させたいときは赤い四角ボタンを押す</a:t>
            </a:r>
            <a:endParaRPr kumimoji="1" lang="ja-JP" altLang="en-US" sz="2400" dirty="0"/>
          </a:p>
        </p:txBody>
      </p:sp>
      <p:pic>
        <p:nvPicPr>
          <p:cNvPr id="4" name="図 3"/>
          <p:cNvPicPr>
            <a:picLocks noChangeAspect="1"/>
          </p:cNvPicPr>
          <p:nvPr/>
        </p:nvPicPr>
        <p:blipFill rotWithShape="1">
          <a:blip r:embed="rId2"/>
          <a:srcRect l="41970" b="24677"/>
          <a:stretch/>
        </p:blipFill>
        <p:spPr>
          <a:xfrm>
            <a:off x="4663440" y="2381166"/>
            <a:ext cx="4130040" cy="2656536"/>
          </a:xfrm>
          <a:prstGeom prst="rect">
            <a:avLst/>
          </a:prstGeom>
        </p:spPr>
      </p:pic>
      <p:pic>
        <p:nvPicPr>
          <p:cNvPr id="5" name="図 4"/>
          <p:cNvPicPr>
            <a:picLocks noChangeAspect="1"/>
          </p:cNvPicPr>
          <p:nvPr/>
        </p:nvPicPr>
        <p:blipFill rotWithShape="1">
          <a:blip r:embed="rId3"/>
          <a:srcRect l="47237" b="7123"/>
          <a:stretch/>
        </p:blipFill>
        <p:spPr>
          <a:xfrm>
            <a:off x="662940" y="2381166"/>
            <a:ext cx="3794760" cy="2668049"/>
          </a:xfrm>
          <a:prstGeom prst="rect">
            <a:avLst/>
          </a:prstGeom>
        </p:spPr>
      </p:pic>
      <p:sp>
        <p:nvSpPr>
          <p:cNvPr id="6" name="正方形/長方形 5"/>
          <p:cNvSpPr/>
          <p:nvPr/>
        </p:nvSpPr>
        <p:spPr>
          <a:xfrm>
            <a:off x="1996284" y="2870073"/>
            <a:ext cx="1417476" cy="421767"/>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964524" y="3080957"/>
            <a:ext cx="457356" cy="317564"/>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7223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err="1"/>
              <a:t>Hello,World</a:t>
            </a:r>
            <a:r>
              <a:rPr lang="ja-JP" altLang="en-US" sz="4000" dirty="0"/>
              <a:t>アプリを作る</a:t>
            </a:r>
            <a:endParaRPr kumimoji="1" lang="ja-JP" altLang="en-US" sz="4000"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58234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a:t>
            </a:r>
            <a:r>
              <a:rPr kumimoji="1" lang="en-US" altLang="ja-JP" dirty="0" err="1"/>
              <a:t>MainPage.xaml</a:t>
            </a:r>
            <a:r>
              <a:rPr kumimoji="1" lang="ja-JP" altLang="en-US" dirty="0"/>
              <a:t>を開く</a:t>
            </a:r>
          </a:p>
        </p:txBody>
      </p:sp>
      <p:sp>
        <p:nvSpPr>
          <p:cNvPr id="3" name="コンテンツ プレースホルダー 2"/>
          <p:cNvSpPr>
            <a:spLocks noGrp="1"/>
          </p:cNvSpPr>
          <p:nvPr>
            <p:ph sz="half" idx="1"/>
          </p:nvPr>
        </p:nvSpPr>
        <p:spPr>
          <a:xfrm>
            <a:off x="451879" y="759118"/>
            <a:ext cx="8229600" cy="844589"/>
          </a:xfrm>
        </p:spPr>
        <p:txBody>
          <a:bodyPr>
            <a:normAutofit/>
          </a:bodyPr>
          <a:lstStyle/>
          <a:p>
            <a:r>
              <a:rPr kumimoji="1" lang="ja-JP" altLang="en-US" sz="1600" dirty="0"/>
              <a:t>ソリューションエクスプローラーから</a:t>
            </a:r>
            <a:r>
              <a:rPr kumimoji="1" lang="en-US" altLang="ja-JP" sz="1600" dirty="0"/>
              <a:t>[</a:t>
            </a:r>
            <a:r>
              <a:rPr kumimoji="1" lang="en-US" altLang="ja-JP" sz="1600" b="1" dirty="0" err="1"/>
              <a:t>MainPage.xaml</a:t>
            </a:r>
            <a:r>
              <a:rPr kumimoji="1" lang="en-US" altLang="ja-JP" sz="1600" dirty="0"/>
              <a:t>]</a:t>
            </a:r>
            <a:r>
              <a:rPr kumimoji="1" lang="ja-JP" altLang="en-US" sz="1600" dirty="0"/>
              <a:t>をダブルクリック</a:t>
            </a:r>
          </a:p>
        </p:txBody>
      </p:sp>
      <p:pic>
        <p:nvPicPr>
          <p:cNvPr id="4" name="図 3"/>
          <p:cNvPicPr>
            <a:picLocks noChangeAspect="1"/>
          </p:cNvPicPr>
          <p:nvPr/>
        </p:nvPicPr>
        <p:blipFill>
          <a:blip r:embed="rId2"/>
          <a:stretch>
            <a:fillRect/>
          </a:stretch>
        </p:blipFill>
        <p:spPr>
          <a:xfrm>
            <a:off x="451879" y="1295400"/>
            <a:ext cx="5433556" cy="3759200"/>
          </a:xfrm>
          <a:prstGeom prst="rect">
            <a:avLst/>
          </a:prstGeom>
        </p:spPr>
      </p:pic>
      <p:sp>
        <p:nvSpPr>
          <p:cNvPr id="5" name="正方形/長方形 4"/>
          <p:cNvSpPr/>
          <p:nvPr/>
        </p:nvSpPr>
        <p:spPr>
          <a:xfrm>
            <a:off x="3928843" y="1811020"/>
            <a:ext cx="1956591" cy="1656080"/>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H="1">
            <a:off x="5885434" y="1821410"/>
            <a:ext cx="1368697" cy="418303"/>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7235534" y="1451751"/>
            <a:ext cx="1739590" cy="914400"/>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ソリューション</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エクスプローラー</a:t>
            </a:r>
          </a:p>
        </p:txBody>
      </p:sp>
      <p:cxnSp>
        <p:nvCxnSpPr>
          <p:cNvPr id="9" name="直線コネクタ 8"/>
          <p:cNvCxnSpPr/>
          <p:nvPr/>
        </p:nvCxnSpPr>
        <p:spPr>
          <a:xfrm flipH="1" flipV="1">
            <a:off x="4797940" y="3033462"/>
            <a:ext cx="2009260" cy="404543"/>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6941889" y="2959015"/>
            <a:ext cx="1739590" cy="914400"/>
          </a:xfrm>
          <a:prstGeom prst="rect">
            <a:avLst/>
          </a:prstGeom>
        </p:spPr>
        <p:txBody>
          <a:bodyPr vert="horz" wrap="none" lIns="91440" tIns="45720" rIns="91440" bIns="45720" rtlCol="0" anchor="ctr">
            <a:normAutofit/>
          </a:bodyPr>
          <a:lstStyle/>
          <a:p>
            <a:r>
              <a:rPr kumimoji="1" lang="en-US" altLang="ja-JP" sz="1400" dirty="0" err="1">
                <a:latin typeface="メイリオ" panose="020B0604030504040204" pitchFamily="50" charset="-128"/>
                <a:ea typeface="メイリオ" panose="020B0604030504040204" pitchFamily="50" charset="-128"/>
              </a:rPr>
              <a:t>MainPage.xaml</a:t>
            </a: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3245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作業：ツールボックスを開く</a:t>
            </a:r>
          </a:p>
        </p:txBody>
      </p:sp>
      <p:sp>
        <p:nvSpPr>
          <p:cNvPr id="3" name="コンテンツ プレースホルダー 2"/>
          <p:cNvSpPr>
            <a:spLocks noGrp="1"/>
          </p:cNvSpPr>
          <p:nvPr>
            <p:ph sz="half" idx="1"/>
          </p:nvPr>
        </p:nvSpPr>
        <p:spPr>
          <a:xfrm>
            <a:off x="451879" y="723168"/>
            <a:ext cx="8229600" cy="608369"/>
          </a:xfrm>
        </p:spPr>
        <p:txBody>
          <a:bodyPr>
            <a:normAutofit fontScale="70000" lnSpcReduction="20000"/>
          </a:bodyPr>
          <a:lstStyle/>
          <a:p>
            <a:r>
              <a:rPr kumimoji="1" lang="ja-JP" altLang="en-US" dirty="0"/>
              <a:t>左にある</a:t>
            </a:r>
            <a:r>
              <a:rPr kumimoji="1" lang="en-US" altLang="ja-JP" dirty="0"/>
              <a:t>[</a:t>
            </a:r>
            <a:r>
              <a:rPr kumimoji="1" lang="ja-JP" altLang="en-US" dirty="0"/>
              <a:t>ツールボックス</a:t>
            </a:r>
            <a:r>
              <a:rPr kumimoji="1" lang="en-US" altLang="ja-JP" dirty="0"/>
              <a:t>]</a:t>
            </a:r>
            <a:r>
              <a:rPr kumimoji="1" lang="ja-JP" altLang="en-US" dirty="0"/>
              <a:t>を押してツールボックスを開きます</a:t>
            </a:r>
          </a:p>
        </p:txBody>
      </p:sp>
      <p:pic>
        <p:nvPicPr>
          <p:cNvPr id="4" name="図 3"/>
          <p:cNvPicPr>
            <a:picLocks noChangeAspect="1"/>
          </p:cNvPicPr>
          <p:nvPr/>
        </p:nvPicPr>
        <p:blipFill>
          <a:blip r:embed="rId2"/>
          <a:stretch>
            <a:fillRect/>
          </a:stretch>
        </p:blipFill>
        <p:spPr>
          <a:xfrm>
            <a:off x="4261879" y="1205209"/>
            <a:ext cx="4419600" cy="3744383"/>
          </a:xfrm>
          <a:prstGeom prst="rect">
            <a:avLst/>
          </a:prstGeom>
        </p:spPr>
      </p:pic>
      <p:sp>
        <p:nvSpPr>
          <p:cNvPr id="5" name="正方形/長方形 4"/>
          <p:cNvSpPr/>
          <p:nvPr/>
        </p:nvSpPr>
        <p:spPr>
          <a:xfrm>
            <a:off x="4256545" y="2394482"/>
            <a:ext cx="310134" cy="526517"/>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コネクタ 5"/>
          <p:cNvCxnSpPr>
            <a:stCxn id="5" idx="1"/>
          </p:cNvCxnSpPr>
          <p:nvPr/>
        </p:nvCxnSpPr>
        <p:spPr>
          <a:xfrm flipH="1" flipV="1">
            <a:off x="3042917" y="1651559"/>
            <a:ext cx="1213628" cy="1006182"/>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1477785" y="1205209"/>
            <a:ext cx="1739590" cy="914400"/>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クリック</a:t>
            </a:r>
          </a:p>
        </p:txBody>
      </p:sp>
    </p:spTree>
    <p:extLst>
      <p:ext uri="{BB962C8B-B14F-4D97-AF65-F5344CB8AC3E}">
        <p14:creationId xmlns:p14="http://schemas.microsoft.com/office/powerpoint/2010/main" val="1154161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作業：コントロールを配置する</a:t>
            </a:r>
          </a:p>
        </p:txBody>
      </p:sp>
      <p:sp>
        <p:nvSpPr>
          <p:cNvPr id="3" name="コンテンツ プレースホルダー 2"/>
          <p:cNvSpPr>
            <a:spLocks noGrp="1"/>
          </p:cNvSpPr>
          <p:nvPr>
            <p:ph sz="half" idx="1"/>
          </p:nvPr>
        </p:nvSpPr>
        <p:spPr>
          <a:xfrm>
            <a:off x="457200" y="736601"/>
            <a:ext cx="8229600" cy="809625"/>
          </a:xfrm>
        </p:spPr>
        <p:txBody>
          <a:bodyPr>
            <a:normAutofit/>
          </a:bodyPr>
          <a:lstStyle/>
          <a:p>
            <a:r>
              <a:rPr lang="ja-JP" altLang="en-US" sz="1800" dirty="0"/>
              <a:t>ツールボックスから</a:t>
            </a:r>
            <a:r>
              <a:rPr lang="en-US" altLang="ja-JP" sz="1800" dirty="0"/>
              <a:t>[</a:t>
            </a:r>
            <a:r>
              <a:rPr lang="en-US" altLang="ja-JP" sz="1800" b="1" dirty="0"/>
              <a:t>Button</a:t>
            </a:r>
            <a:r>
              <a:rPr lang="en-US" altLang="ja-JP" sz="1800" dirty="0"/>
              <a:t>]</a:t>
            </a:r>
            <a:r>
              <a:rPr lang="ja-JP" altLang="en-US" sz="1800" dirty="0"/>
              <a:t>と</a:t>
            </a:r>
            <a:r>
              <a:rPr lang="en-US" altLang="ja-JP" sz="1800" dirty="0"/>
              <a:t>[</a:t>
            </a:r>
            <a:r>
              <a:rPr lang="en-US" altLang="ja-JP" sz="1800" b="1" dirty="0" err="1"/>
              <a:t>TextBlock</a:t>
            </a:r>
            <a:r>
              <a:rPr lang="en-US" altLang="ja-JP" sz="1800" dirty="0"/>
              <a:t>]</a:t>
            </a:r>
            <a:r>
              <a:rPr lang="ja-JP" altLang="en-US" sz="1800" dirty="0"/>
              <a:t>を</a:t>
            </a:r>
            <a:r>
              <a:rPr lang="en-US" altLang="ja-JP" sz="1800" dirty="0" err="1"/>
              <a:t>MainPage.xaml</a:t>
            </a:r>
            <a:r>
              <a:rPr lang="ja-JP" altLang="en-US" sz="1800" dirty="0"/>
              <a:t>のデザイナにドラッグアンドドロップする</a:t>
            </a:r>
            <a:endParaRPr kumimoji="1" lang="ja-JP" altLang="en-US" sz="1800" dirty="0"/>
          </a:p>
        </p:txBody>
      </p:sp>
      <p:pic>
        <p:nvPicPr>
          <p:cNvPr id="4" name="図 3"/>
          <p:cNvPicPr>
            <a:picLocks noChangeAspect="1"/>
          </p:cNvPicPr>
          <p:nvPr/>
        </p:nvPicPr>
        <p:blipFill>
          <a:blip r:embed="rId2"/>
          <a:stretch>
            <a:fillRect/>
          </a:stretch>
        </p:blipFill>
        <p:spPr>
          <a:xfrm>
            <a:off x="1839913" y="1546226"/>
            <a:ext cx="5576888" cy="3433958"/>
          </a:xfrm>
          <a:prstGeom prst="rect">
            <a:avLst/>
          </a:prstGeom>
        </p:spPr>
      </p:pic>
      <p:cxnSp>
        <p:nvCxnSpPr>
          <p:cNvPr id="6" name="直線矢印コネクタ 5"/>
          <p:cNvCxnSpPr/>
          <p:nvPr/>
        </p:nvCxnSpPr>
        <p:spPr>
          <a:xfrm>
            <a:off x="3378200" y="2603500"/>
            <a:ext cx="1955800" cy="1143000"/>
          </a:xfrm>
          <a:prstGeom prst="straightConnector1">
            <a:avLst/>
          </a:prstGeom>
          <a:ln w="76200">
            <a:solidFill>
              <a:srgbClr val="D55B88"/>
            </a:solidFill>
            <a:tailEnd type="triangle"/>
          </a:ln>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4628357" y="3746500"/>
            <a:ext cx="2463800" cy="914400"/>
          </a:xfrm>
          <a:prstGeom prst="rect">
            <a:avLst/>
          </a:prstGeom>
        </p:spPr>
        <p:txBody>
          <a:bodyPr vert="horz" wrap="none" lIns="91440" tIns="45720" rIns="91440" bIns="45720" rtlCol="0" anchor="ctr">
            <a:normAutofit/>
          </a:bodyPr>
          <a:lstStyle/>
          <a:p>
            <a:r>
              <a:rPr kumimoji="1" lang="ja-JP" altLang="en-US" b="1" dirty="0">
                <a:solidFill>
                  <a:srgbClr val="D55B88"/>
                </a:solidFill>
                <a:latin typeface="メイリオ" panose="020B0604030504040204" pitchFamily="50" charset="-128"/>
                <a:ea typeface="メイリオ" panose="020B0604030504040204" pitchFamily="50" charset="-128"/>
              </a:rPr>
              <a:t>ドラッグ</a:t>
            </a:r>
            <a:r>
              <a:rPr kumimoji="1" lang="en-US" altLang="ja-JP" b="1" dirty="0">
                <a:solidFill>
                  <a:srgbClr val="D55B88"/>
                </a:solidFill>
                <a:latin typeface="メイリオ" panose="020B0604030504040204" pitchFamily="50" charset="-128"/>
                <a:ea typeface="メイリオ" panose="020B0604030504040204" pitchFamily="50" charset="-128"/>
              </a:rPr>
              <a:t>&amp;</a:t>
            </a:r>
            <a:r>
              <a:rPr kumimoji="1" lang="ja-JP" altLang="en-US" b="1" dirty="0">
                <a:solidFill>
                  <a:srgbClr val="D55B88"/>
                </a:solidFill>
                <a:latin typeface="メイリオ" panose="020B0604030504040204" pitchFamily="50" charset="-128"/>
                <a:ea typeface="メイリオ" panose="020B0604030504040204" pitchFamily="50" charset="-128"/>
              </a:rPr>
              <a:t>ドロップ</a:t>
            </a:r>
          </a:p>
        </p:txBody>
      </p:sp>
    </p:spTree>
    <p:extLst>
      <p:ext uri="{BB962C8B-B14F-4D97-AF65-F5344CB8AC3E}">
        <p14:creationId xmlns:p14="http://schemas.microsoft.com/office/powerpoint/2010/main" val="168365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1202249" y="1906788"/>
            <a:ext cx="6478603" cy="3150084"/>
          </a:xfrm>
          <a:prstGeom prst="rect">
            <a:avLst/>
          </a:prstGeom>
        </p:spPr>
      </p:pic>
      <p:sp>
        <p:nvSpPr>
          <p:cNvPr id="2" name="タイトル 1"/>
          <p:cNvSpPr>
            <a:spLocks noGrp="1"/>
          </p:cNvSpPr>
          <p:nvPr>
            <p:ph type="title"/>
          </p:nvPr>
        </p:nvSpPr>
        <p:spPr/>
        <p:txBody>
          <a:bodyPr/>
          <a:lstStyle/>
          <a:p>
            <a:r>
              <a:rPr lang="en-US" altLang="ja-JP" dirty="0"/>
              <a:t>Universal Windows Platform</a:t>
            </a:r>
            <a:r>
              <a:rPr lang="ja-JP" altLang="en-US" dirty="0"/>
              <a:t>利用確認</a:t>
            </a:r>
            <a:endParaRPr kumimoji="1" lang="ja-JP" altLang="en-US" dirty="0"/>
          </a:p>
        </p:txBody>
      </p:sp>
      <p:sp>
        <p:nvSpPr>
          <p:cNvPr id="3" name="コンテンツ プレースホルダー 2"/>
          <p:cNvSpPr>
            <a:spLocks noGrp="1"/>
          </p:cNvSpPr>
          <p:nvPr>
            <p:ph sz="half" idx="1"/>
          </p:nvPr>
        </p:nvSpPr>
        <p:spPr>
          <a:xfrm>
            <a:off x="451879" y="669529"/>
            <a:ext cx="8229600" cy="1237259"/>
          </a:xfrm>
        </p:spPr>
        <p:txBody>
          <a:bodyPr>
            <a:normAutofit fontScale="70000" lnSpcReduction="20000"/>
          </a:bodyPr>
          <a:lstStyle/>
          <a:p>
            <a:r>
              <a:rPr kumimoji="1" lang="en-US" altLang="ja-JP" sz="2000" dirty="0"/>
              <a:t>Windows10</a:t>
            </a:r>
            <a:r>
              <a:rPr kumimoji="1" lang="ja-JP" altLang="en-US" sz="2000" dirty="0"/>
              <a:t>の人 </a:t>
            </a:r>
            <a:r>
              <a:rPr kumimoji="1" lang="en-US" altLang="ja-JP" sz="2000" dirty="0"/>
              <a:t>(Universal Windows Platform</a:t>
            </a:r>
            <a:r>
              <a:rPr kumimoji="1" lang="ja-JP" altLang="en-US" sz="2000" dirty="0"/>
              <a:t>の場合</a:t>
            </a:r>
            <a:r>
              <a:rPr kumimoji="1" lang="en-US" altLang="ja-JP" sz="2000" dirty="0"/>
              <a:t>)</a:t>
            </a:r>
          </a:p>
          <a:p>
            <a:r>
              <a:rPr lang="en-US" altLang="ja-JP" sz="2000" dirty="0"/>
              <a:t>VisualStudio2015</a:t>
            </a:r>
            <a:r>
              <a:rPr lang="ja-JP" altLang="en-US" sz="2000" dirty="0"/>
              <a:t>を立ち上げる</a:t>
            </a:r>
            <a:r>
              <a:rPr lang="en-US" altLang="ja-JP" sz="2000" dirty="0"/>
              <a:t>-&gt;[</a:t>
            </a:r>
            <a:r>
              <a:rPr lang="ja-JP" altLang="en-US" sz="2000" dirty="0"/>
              <a:t>ファイル</a:t>
            </a:r>
            <a:r>
              <a:rPr lang="en-US" altLang="ja-JP" sz="2000" dirty="0"/>
              <a:t>]-&gt;[</a:t>
            </a:r>
            <a:r>
              <a:rPr lang="ja-JP" altLang="en-US" sz="2000" dirty="0"/>
              <a:t>新規作成</a:t>
            </a:r>
            <a:r>
              <a:rPr lang="en-US" altLang="ja-JP" sz="2000" dirty="0"/>
              <a:t>]-&gt;[</a:t>
            </a:r>
            <a:r>
              <a:rPr lang="ja-JP" altLang="en-US" sz="2000" dirty="0"/>
              <a:t>プロジェクト</a:t>
            </a:r>
            <a:r>
              <a:rPr lang="en-US" altLang="ja-JP" sz="2000" dirty="0"/>
              <a:t>]</a:t>
            </a:r>
            <a:r>
              <a:rPr lang="ja-JP" altLang="en-US" sz="2000" dirty="0"/>
              <a:t>をおす</a:t>
            </a:r>
            <a:endParaRPr lang="en-US" altLang="ja-JP" sz="2000" dirty="0"/>
          </a:p>
          <a:p>
            <a:r>
              <a:rPr kumimoji="1" lang="en-US" altLang="ja-JP" sz="2000" dirty="0"/>
              <a:t>[</a:t>
            </a:r>
            <a:r>
              <a:rPr kumimoji="1" lang="ja-JP" altLang="en-US" sz="2000" dirty="0"/>
              <a:t>テンプレート</a:t>
            </a:r>
            <a:r>
              <a:rPr kumimoji="1" lang="en-US" altLang="ja-JP" sz="2000" dirty="0"/>
              <a:t>]-&gt;</a:t>
            </a:r>
            <a:r>
              <a:rPr lang="en-US" altLang="ja-JP" sz="2000" dirty="0"/>
              <a:t>[</a:t>
            </a:r>
            <a:r>
              <a:rPr lang="en-US" altLang="ja-JP" sz="2000" dirty="0" err="1"/>
              <a:t>VisualC</a:t>
            </a:r>
            <a:r>
              <a:rPr lang="en-US" altLang="ja-JP" sz="2000" dirty="0"/>
              <a:t>#]-&gt;[Windows]-&gt;[Universal]</a:t>
            </a:r>
            <a:r>
              <a:rPr lang="ja-JP" altLang="en-US" sz="2000" dirty="0"/>
              <a:t>を選択</a:t>
            </a:r>
            <a:endParaRPr lang="en-US" altLang="ja-JP" sz="2000" dirty="0"/>
          </a:p>
          <a:p>
            <a:r>
              <a:rPr lang="ja-JP" altLang="en-US" sz="2000" dirty="0"/>
              <a:t>テンプレートが</a:t>
            </a:r>
            <a:r>
              <a:rPr lang="en-US" altLang="ja-JP" sz="2000" dirty="0"/>
              <a:t>4</a:t>
            </a:r>
            <a:r>
              <a:rPr lang="ja-JP" altLang="en-US" sz="2000" dirty="0"/>
              <a:t>つでれば</a:t>
            </a:r>
            <a:r>
              <a:rPr lang="en-US" altLang="ja-JP" sz="2000" dirty="0"/>
              <a:t>OK</a:t>
            </a:r>
            <a:endParaRPr kumimoji="1" lang="en-US" altLang="ja-JP" sz="2000" dirty="0"/>
          </a:p>
        </p:txBody>
      </p:sp>
      <p:sp>
        <p:nvSpPr>
          <p:cNvPr id="9" name="正方形/長方形 8"/>
          <p:cNvSpPr/>
          <p:nvPr/>
        </p:nvSpPr>
        <p:spPr>
          <a:xfrm>
            <a:off x="1202249" y="2501849"/>
            <a:ext cx="1406197" cy="626361"/>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692560" y="2317364"/>
            <a:ext cx="3226977" cy="107072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10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stretch>
            <a:fillRect/>
          </a:stretch>
        </p:blipFill>
        <p:spPr>
          <a:xfrm>
            <a:off x="304790" y="1580726"/>
            <a:ext cx="6340042" cy="3498662"/>
          </a:xfrm>
          <a:prstGeom prst="rect">
            <a:avLst/>
          </a:prstGeom>
        </p:spPr>
      </p:pic>
      <p:sp>
        <p:nvSpPr>
          <p:cNvPr id="2" name="タイトル 1"/>
          <p:cNvSpPr>
            <a:spLocks noGrp="1"/>
          </p:cNvSpPr>
          <p:nvPr>
            <p:ph type="title"/>
          </p:nvPr>
        </p:nvSpPr>
        <p:spPr/>
        <p:txBody>
          <a:bodyPr/>
          <a:lstStyle/>
          <a:p>
            <a:r>
              <a:rPr kumimoji="1" lang="ja-JP" altLang="en-US" dirty="0"/>
              <a:t>作業：</a:t>
            </a:r>
            <a:r>
              <a:rPr kumimoji="1" lang="en-US" altLang="ja-JP" dirty="0"/>
              <a:t>Button</a:t>
            </a:r>
            <a:r>
              <a:rPr kumimoji="1" lang="ja-JP" altLang="en-US" dirty="0"/>
              <a:t>の</a:t>
            </a:r>
            <a:r>
              <a:rPr kumimoji="1" lang="en-US" altLang="ja-JP" dirty="0"/>
              <a:t>Name</a:t>
            </a:r>
            <a:r>
              <a:rPr kumimoji="1" lang="ja-JP" altLang="en-US" dirty="0"/>
              <a:t>プロパティを変更する</a:t>
            </a:r>
          </a:p>
        </p:txBody>
      </p:sp>
      <p:sp>
        <p:nvSpPr>
          <p:cNvPr id="3" name="コンテンツ プレースホルダー 2"/>
          <p:cNvSpPr>
            <a:spLocks noGrp="1"/>
          </p:cNvSpPr>
          <p:nvPr>
            <p:ph sz="half" idx="1"/>
          </p:nvPr>
        </p:nvSpPr>
        <p:spPr>
          <a:xfrm>
            <a:off x="451879" y="712431"/>
            <a:ext cx="8229600" cy="760769"/>
          </a:xfrm>
        </p:spPr>
        <p:txBody>
          <a:bodyPr>
            <a:normAutofit fontScale="70000" lnSpcReduction="20000"/>
          </a:bodyPr>
          <a:lstStyle/>
          <a:p>
            <a:r>
              <a:rPr kumimoji="1" lang="ja-JP" altLang="en-US" dirty="0"/>
              <a:t>配置した</a:t>
            </a:r>
            <a:r>
              <a:rPr kumimoji="1" lang="en-US" altLang="ja-JP" dirty="0"/>
              <a:t>Button</a:t>
            </a:r>
            <a:r>
              <a:rPr kumimoji="1" lang="ja-JP" altLang="en-US" dirty="0"/>
              <a:t>の</a:t>
            </a:r>
            <a:r>
              <a:rPr kumimoji="1" lang="en-US" altLang="ja-JP" dirty="0"/>
              <a:t>Name</a:t>
            </a:r>
            <a:r>
              <a:rPr kumimoji="1" lang="ja-JP" altLang="en-US" dirty="0"/>
              <a:t>プロパティを</a:t>
            </a:r>
            <a:r>
              <a:rPr kumimoji="1" lang="en-US" altLang="ja-JP" dirty="0" err="1"/>
              <a:t>mybutton</a:t>
            </a:r>
            <a:r>
              <a:rPr lang="ja-JP" altLang="en-US" dirty="0"/>
              <a:t>という名前にする</a:t>
            </a:r>
            <a:endParaRPr kumimoji="1" lang="ja-JP" altLang="en-US" dirty="0"/>
          </a:p>
        </p:txBody>
      </p:sp>
      <p:sp>
        <p:nvSpPr>
          <p:cNvPr id="5" name="正方形/長方形 4"/>
          <p:cNvSpPr/>
          <p:nvPr/>
        </p:nvSpPr>
        <p:spPr>
          <a:xfrm>
            <a:off x="1343422" y="2702915"/>
            <a:ext cx="556755" cy="399518"/>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216304" y="3215602"/>
            <a:ext cx="2428528" cy="1762797"/>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 name="直線コネクタ 6"/>
          <p:cNvCxnSpPr>
            <a:stCxn id="8" idx="1"/>
            <a:endCxn id="5" idx="3"/>
          </p:cNvCxnSpPr>
          <p:nvPr/>
        </p:nvCxnSpPr>
        <p:spPr>
          <a:xfrm flipH="1">
            <a:off x="1900177" y="1473200"/>
            <a:ext cx="5041711" cy="1429474"/>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6941888" y="1016000"/>
            <a:ext cx="2055355" cy="914400"/>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配置した</a:t>
            </a:r>
            <a:r>
              <a:rPr kumimoji="1" lang="en-US" altLang="ja-JP" sz="1400" dirty="0">
                <a:latin typeface="メイリオ" panose="020B0604030504040204" pitchFamily="50" charset="-128"/>
                <a:ea typeface="メイリオ" panose="020B0604030504040204" pitchFamily="50" charset="-128"/>
              </a:rPr>
              <a:t>Button</a:t>
            </a:r>
            <a:r>
              <a:rPr kumimoji="1" lang="ja-JP" altLang="en-US" sz="1400" dirty="0">
                <a:latin typeface="メイリオ" panose="020B0604030504040204" pitchFamily="50" charset="-128"/>
                <a:ea typeface="メイリオ" panose="020B0604030504040204" pitchFamily="50" charset="-128"/>
              </a:rPr>
              <a:t>を</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クリックして選択</a:t>
            </a:r>
          </a:p>
        </p:txBody>
      </p:sp>
      <p:cxnSp>
        <p:nvCxnSpPr>
          <p:cNvPr id="10" name="直線コネクタ 9"/>
          <p:cNvCxnSpPr/>
          <p:nvPr/>
        </p:nvCxnSpPr>
        <p:spPr>
          <a:xfrm flipH="1">
            <a:off x="6175022" y="2564264"/>
            <a:ext cx="735987" cy="651338"/>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6846321" y="2146428"/>
            <a:ext cx="2055355" cy="914400"/>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プロパティウインドウ</a:t>
            </a:r>
          </a:p>
        </p:txBody>
      </p:sp>
      <p:sp>
        <p:nvSpPr>
          <p:cNvPr id="17" name="テキスト ボックス 16"/>
          <p:cNvSpPr txBox="1"/>
          <p:nvPr/>
        </p:nvSpPr>
        <p:spPr>
          <a:xfrm>
            <a:off x="6941888" y="3399340"/>
            <a:ext cx="2055355" cy="914400"/>
          </a:xfrm>
          <a:prstGeom prst="rect">
            <a:avLst/>
          </a:prstGeom>
        </p:spPr>
        <p:txBody>
          <a:bodyPr vert="horz" wrap="none" lIns="91440" tIns="45720" rIns="91440" bIns="45720" rtlCol="0" anchor="ctr">
            <a:normAutofit/>
          </a:bodyPr>
          <a:lstStyle/>
          <a:p>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名前</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の項目を</a:t>
            </a:r>
            <a:endParaRPr kumimoji="1" lang="en-US" altLang="ja-JP" sz="1400" dirty="0">
              <a:latin typeface="メイリオ" panose="020B0604030504040204" pitchFamily="50" charset="-128"/>
              <a:ea typeface="メイリオ" panose="020B0604030504040204" pitchFamily="50" charset="-128"/>
            </a:endParaRPr>
          </a:p>
          <a:p>
            <a:r>
              <a:rPr kumimoji="1" lang="en-US" altLang="ja-JP" sz="1400" b="1" dirty="0" err="1">
                <a:latin typeface="メイリオ" panose="020B0604030504040204" pitchFamily="50" charset="-128"/>
                <a:ea typeface="メイリオ" panose="020B0604030504040204" pitchFamily="50" charset="-128"/>
              </a:rPr>
              <a:t>mybutton</a:t>
            </a:r>
            <a:r>
              <a:rPr kumimoji="1" lang="ja-JP" altLang="en-US" sz="1400" dirty="0">
                <a:latin typeface="メイリオ" panose="020B0604030504040204" pitchFamily="50" charset="-128"/>
                <a:ea typeface="メイリオ" panose="020B0604030504040204" pitchFamily="50" charset="-128"/>
              </a:rPr>
              <a:t>に変更する</a:t>
            </a:r>
            <a:endParaRPr kumimoji="1" lang="en-US" altLang="ja-JP" sz="1400" dirty="0">
              <a:latin typeface="メイリオ" panose="020B0604030504040204" pitchFamily="50" charset="-128"/>
              <a:ea typeface="メイリオ" panose="020B0604030504040204" pitchFamily="50" charset="-128"/>
            </a:endParaRPr>
          </a:p>
        </p:txBody>
      </p:sp>
      <p:cxnSp>
        <p:nvCxnSpPr>
          <p:cNvPr id="21" name="直線コネクタ 20"/>
          <p:cNvCxnSpPr>
            <a:stCxn id="17" idx="1"/>
          </p:cNvCxnSpPr>
          <p:nvPr/>
        </p:nvCxnSpPr>
        <p:spPr>
          <a:xfrm flipH="1" flipV="1">
            <a:off x="5354145" y="3514388"/>
            <a:ext cx="1587743" cy="342152"/>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9146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a:t>
            </a:r>
            <a:r>
              <a:rPr kumimoji="1" lang="en-US" altLang="ja-JP" dirty="0" err="1"/>
              <a:t>TextBlock</a:t>
            </a:r>
            <a:r>
              <a:rPr kumimoji="1" lang="ja-JP" altLang="en-US" dirty="0"/>
              <a:t>の</a:t>
            </a:r>
            <a:r>
              <a:rPr kumimoji="1" lang="en-US" altLang="ja-JP" dirty="0"/>
              <a:t>Name</a:t>
            </a:r>
            <a:r>
              <a:rPr lang="ja-JP" altLang="en-US" dirty="0"/>
              <a:t>プロパティを変更する</a:t>
            </a:r>
            <a:endParaRPr kumimoji="1" lang="ja-JP" altLang="en-US" dirty="0"/>
          </a:p>
        </p:txBody>
      </p:sp>
      <p:sp>
        <p:nvSpPr>
          <p:cNvPr id="3" name="コンテンツ プレースホルダー 2"/>
          <p:cNvSpPr>
            <a:spLocks noGrp="1"/>
          </p:cNvSpPr>
          <p:nvPr>
            <p:ph sz="half" idx="1"/>
          </p:nvPr>
        </p:nvSpPr>
        <p:spPr>
          <a:xfrm>
            <a:off x="366888" y="812801"/>
            <a:ext cx="8229600" cy="3781824"/>
          </a:xfrm>
        </p:spPr>
        <p:txBody>
          <a:bodyPr>
            <a:normAutofit/>
          </a:bodyPr>
          <a:lstStyle/>
          <a:p>
            <a:r>
              <a:rPr kumimoji="1" lang="ja-JP" altLang="en-US" sz="1800" dirty="0"/>
              <a:t>配置した</a:t>
            </a:r>
            <a:r>
              <a:rPr kumimoji="1" lang="en-US" altLang="ja-JP" sz="1800" dirty="0" err="1"/>
              <a:t>TextBlock</a:t>
            </a:r>
            <a:r>
              <a:rPr kumimoji="1" lang="ja-JP" altLang="en-US" sz="1800" dirty="0"/>
              <a:t>の</a:t>
            </a:r>
            <a:r>
              <a:rPr kumimoji="1" lang="en-US" altLang="ja-JP" sz="1800" dirty="0"/>
              <a:t>Name</a:t>
            </a:r>
            <a:r>
              <a:rPr kumimoji="1" lang="ja-JP" altLang="en-US" sz="1800" dirty="0"/>
              <a:t>プロパティを</a:t>
            </a:r>
            <a:r>
              <a:rPr kumimoji="1" lang="en-US" altLang="ja-JP" sz="1800" b="1" dirty="0" err="1"/>
              <a:t>mytext</a:t>
            </a:r>
            <a:r>
              <a:rPr kumimoji="1" lang="ja-JP" altLang="en-US" sz="1800" dirty="0"/>
              <a:t>という名前にする</a:t>
            </a:r>
          </a:p>
        </p:txBody>
      </p:sp>
      <p:pic>
        <p:nvPicPr>
          <p:cNvPr id="4" name="図 3"/>
          <p:cNvPicPr>
            <a:picLocks noChangeAspect="1"/>
          </p:cNvPicPr>
          <p:nvPr/>
        </p:nvPicPr>
        <p:blipFill>
          <a:blip r:embed="rId2"/>
          <a:stretch>
            <a:fillRect/>
          </a:stretch>
        </p:blipFill>
        <p:spPr>
          <a:xfrm>
            <a:off x="146756" y="1524620"/>
            <a:ext cx="6304844" cy="3539681"/>
          </a:xfrm>
          <a:prstGeom prst="rect">
            <a:avLst/>
          </a:prstGeom>
        </p:spPr>
      </p:pic>
      <p:sp>
        <p:nvSpPr>
          <p:cNvPr id="5" name="正方形/長方形 4"/>
          <p:cNvSpPr/>
          <p:nvPr/>
        </p:nvSpPr>
        <p:spPr>
          <a:xfrm>
            <a:off x="666088" y="2146428"/>
            <a:ext cx="556755" cy="399518"/>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029815" y="3189148"/>
            <a:ext cx="2428528" cy="1762797"/>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 name="直線コネクタ 6"/>
          <p:cNvCxnSpPr>
            <a:stCxn id="8" idx="1"/>
            <a:endCxn id="5" idx="3"/>
          </p:cNvCxnSpPr>
          <p:nvPr/>
        </p:nvCxnSpPr>
        <p:spPr>
          <a:xfrm flipH="1">
            <a:off x="1222843" y="1610109"/>
            <a:ext cx="5719044" cy="736078"/>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8" name="テキスト ボックス 7"/>
          <p:cNvSpPr txBox="1"/>
          <p:nvPr/>
        </p:nvSpPr>
        <p:spPr>
          <a:xfrm>
            <a:off x="6941887" y="1152909"/>
            <a:ext cx="2055355" cy="914400"/>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配置した</a:t>
            </a:r>
            <a:r>
              <a:rPr kumimoji="1" lang="en-US" altLang="ja-JP" sz="1400" dirty="0" err="1">
                <a:latin typeface="メイリオ" panose="020B0604030504040204" pitchFamily="50" charset="-128"/>
                <a:ea typeface="メイリオ" panose="020B0604030504040204" pitchFamily="50" charset="-128"/>
              </a:rPr>
              <a:t>TextBlock</a:t>
            </a:r>
            <a:r>
              <a:rPr kumimoji="1" lang="ja-JP" altLang="en-US" sz="1400" dirty="0">
                <a:latin typeface="メイリオ" panose="020B0604030504040204" pitchFamily="50" charset="-128"/>
                <a:ea typeface="メイリオ" panose="020B0604030504040204" pitchFamily="50" charset="-128"/>
              </a:rPr>
              <a:t>を</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クリックして選択</a:t>
            </a:r>
          </a:p>
        </p:txBody>
      </p:sp>
      <p:cxnSp>
        <p:nvCxnSpPr>
          <p:cNvPr id="9" name="直線コネクタ 8"/>
          <p:cNvCxnSpPr/>
          <p:nvPr/>
        </p:nvCxnSpPr>
        <p:spPr>
          <a:xfrm flipH="1">
            <a:off x="6280967" y="2564264"/>
            <a:ext cx="630043" cy="592804"/>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6846321" y="2146428"/>
            <a:ext cx="2055355" cy="914400"/>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プロパティウインドウ</a:t>
            </a:r>
          </a:p>
        </p:txBody>
      </p:sp>
      <p:sp>
        <p:nvSpPr>
          <p:cNvPr id="11" name="テキスト ボックス 10"/>
          <p:cNvSpPr txBox="1"/>
          <p:nvPr/>
        </p:nvSpPr>
        <p:spPr>
          <a:xfrm>
            <a:off x="6941888" y="3399340"/>
            <a:ext cx="2055355" cy="914400"/>
          </a:xfrm>
          <a:prstGeom prst="rect">
            <a:avLst/>
          </a:prstGeom>
        </p:spPr>
        <p:txBody>
          <a:bodyPr vert="horz" wrap="none" lIns="91440" tIns="45720" rIns="91440" bIns="45720" rtlCol="0" anchor="ctr">
            <a:normAutofit/>
          </a:bodyPr>
          <a:lstStyle/>
          <a:p>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名前</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の項目を</a:t>
            </a:r>
            <a:endParaRPr kumimoji="1" lang="en-US" altLang="ja-JP" sz="1400" dirty="0">
              <a:latin typeface="メイリオ" panose="020B0604030504040204" pitchFamily="50" charset="-128"/>
              <a:ea typeface="メイリオ" panose="020B0604030504040204" pitchFamily="50" charset="-128"/>
            </a:endParaRPr>
          </a:p>
          <a:p>
            <a:r>
              <a:rPr kumimoji="1" lang="en-US" altLang="ja-JP" sz="1400" b="1" dirty="0" err="1">
                <a:latin typeface="メイリオ" panose="020B0604030504040204" pitchFamily="50" charset="-128"/>
                <a:ea typeface="メイリオ" panose="020B0604030504040204" pitchFamily="50" charset="-128"/>
              </a:rPr>
              <a:t>mytext</a:t>
            </a:r>
            <a:r>
              <a:rPr kumimoji="1" lang="ja-JP" altLang="en-US" sz="1400" dirty="0">
                <a:latin typeface="メイリオ" panose="020B0604030504040204" pitchFamily="50" charset="-128"/>
                <a:ea typeface="メイリオ" panose="020B0604030504040204" pitchFamily="50" charset="-128"/>
              </a:rPr>
              <a:t>に変更する</a:t>
            </a:r>
            <a:endParaRPr kumimoji="1" lang="en-US" altLang="ja-JP" sz="1400" dirty="0">
              <a:latin typeface="メイリオ" panose="020B0604030504040204" pitchFamily="50" charset="-128"/>
              <a:ea typeface="メイリオ" panose="020B0604030504040204" pitchFamily="50" charset="-128"/>
            </a:endParaRPr>
          </a:p>
        </p:txBody>
      </p:sp>
      <p:cxnSp>
        <p:nvCxnSpPr>
          <p:cNvPr id="12" name="直線コネクタ 11"/>
          <p:cNvCxnSpPr>
            <a:stCxn id="11" idx="1"/>
          </p:cNvCxnSpPr>
          <p:nvPr/>
        </p:nvCxnSpPr>
        <p:spPr>
          <a:xfrm flipH="1" flipV="1">
            <a:off x="5384800" y="3399340"/>
            <a:ext cx="1557088" cy="457200"/>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842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a:t>作業：</a:t>
            </a:r>
            <a:r>
              <a:rPr kumimoji="1" lang="en-US" altLang="ja-JP" sz="2000" dirty="0"/>
              <a:t>Button</a:t>
            </a:r>
            <a:r>
              <a:rPr kumimoji="1" lang="ja-JP" altLang="en-US" sz="2000" dirty="0"/>
              <a:t>の</a:t>
            </a:r>
            <a:r>
              <a:rPr kumimoji="1" lang="en-US" altLang="ja-JP" sz="2000" dirty="0"/>
              <a:t>Click</a:t>
            </a:r>
            <a:r>
              <a:rPr kumimoji="1" lang="ja-JP" altLang="en-US" sz="2000" dirty="0"/>
              <a:t>イベントにイベントハンドラを追加する</a:t>
            </a:r>
          </a:p>
        </p:txBody>
      </p:sp>
      <p:pic>
        <p:nvPicPr>
          <p:cNvPr id="4" name="図 3"/>
          <p:cNvPicPr>
            <a:picLocks noChangeAspect="1"/>
          </p:cNvPicPr>
          <p:nvPr/>
        </p:nvPicPr>
        <p:blipFill>
          <a:blip r:embed="rId2"/>
          <a:stretch>
            <a:fillRect/>
          </a:stretch>
        </p:blipFill>
        <p:spPr>
          <a:xfrm>
            <a:off x="124113" y="1262527"/>
            <a:ext cx="5486463" cy="3527954"/>
          </a:xfrm>
          <a:prstGeom prst="rect">
            <a:avLst/>
          </a:prstGeom>
        </p:spPr>
      </p:pic>
      <p:sp>
        <p:nvSpPr>
          <p:cNvPr id="5" name="正方形/長方形 4"/>
          <p:cNvSpPr/>
          <p:nvPr/>
        </p:nvSpPr>
        <p:spPr>
          <a:xfrm>
            <a:off x="1275687" y="2394783"/>
            <a:ext cx="556755" cy="399518"/>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flipH="1">
            <a:off x="1832442" y="1406701"/>
            <a:ext cx="4465916" cy="1037535"/>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6313353" y="895211"/>
            <a:ext cx="2055355" cy="914400"/>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配置した</a:t>
            </a:r>
            <a:r>
              <a:rPr kumimoji="1" lang="en-US" altLang="ja-JP" sz="1400" dirty="0">
                <a:latin typeface="メイリオ" panose="020B0604030504040204" pitchFamily="50" charset="-128"/>
                <a:ea typeface="メイリオ" panose="020B0604030504040204" pitchFamily="50" charset="-128"/>
              </a:rPr>
              <a:t>Button</a:t>
            </a:r>
            <a:r>
              <a:rPr kumimoji="1" lang="ja-JP" altLang="en-US" sz="1400" dirty="0">
                <a:latin typeface="メイリオ" panose="020B0604030504040204" pitchFamily="50" charset="-128"/>
                <a:ea typeface="メイリオ" panose="020B0604030504040204" pitchFamily="50" charset="-128"/>
              </a:rPr>
              <a:t>を</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クリックして選択</a:t>
            </a:r>
          </a:p>
        </p:txBody>
      </p:sp>
      <p:cxnSp>
        <p:nvCxnSpPr>
          <p:cNvPr id="9" name="直線コネクタ 8"/>
          <p:cNvCxnSpPr/>
          <p:nvPr/>
        </p:nvCxnSpPr>
        <p:spPr>
          <a:xfrm flipH="1">
            <a:off x="5569545" y="2247715"/>
            <a:ext cx="586434" cy="903111"/>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pic>
        <p:nvPicPr>
          <p:cNvPr id="15" name="図 14"/>
          <p:cNvPicPr>
            <a:picLocks noChangeAspect="1"/>
          </p:cNvPicPr>
          <p:nvPr/>
        </p:nvPicPr>
        <p:blipFill>
          <a:blip r:embed="rId3"/>
          <a:stretch>
            <a:fillRect/>
          </a:stretch>
        </p:blipFill>
        <p:spPr>
          <a:xfrm>
            <a:off x="6155980" y="1909169"/>
            <a:ext cx="699134" cy="602702"/>
          </a:xfrm>
          <a:prstGeom prst="rect">
            <a:avLst/>
          </a:prstGeom>
        </p:spPr>
      </p:pic>
      <p:sp>
        <p:nvSpPr>
          <p:cNvPr id="16" name="テキスト ボックス 15"/>
          <p:cNvSpPr txBox="1"/>
          <p:nvPr/>
        </p:nvSpPr>
        <p:spPr>
          <a:xfrm>
            <a:off x="6855113" y="1753320"/>
            <a:ext cx="1383436" cy="914400"/>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このマークを</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クリックする</a:t>
            </a:r>
          </a:p>
        </p:txBody>
      </p:sp>
      <p:cxnSp>
        <p:nvCxnSpPr>
          <p:cNvPr id="17" name="直線コネクタ 16"/>
          <p:cNvCxnSpPr>
            <a:stCxn id="27" idx="1"/>
          </p:cNvCxnSpPr>
          <p:nvPr/>
        </p:nvCxnSpPr>
        <p:spPr>
          <a:xfrm flipH="1">
            <a:off x="5298023" y="3773699"/>
            <a:ext cx="1384157" cy="50199"/>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flipH="1">
            <a:off x="3217332" y="3917244"/>
            <a:ext cx="869406" cy="0"/>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27" name="テキスト ボックス 26"/>
          <p:cNvSpPr txBox="1"/>
          <p:nvPr/>
        </p:nvSpPr>
        <p:spPr>
          <a:xfrm>
            <a:off x="6682180" y="3316499"/>
            <a:ext cx="2179597" cy="914400"/>
          </a:xfrm>
          <a:prstGeom prst="rect">
            <a:avLst/>
          </a:prstGeom>
        </p:spPr>
        <p:txBody>
          <a:bodyPr vert="horz" wrap="none" lIns="91440" tIns="45720" rIns="91440" bIns="45720" rtlCol="0" anchor="ctr">
            <a:normAutofit/>
          </a:bodyPr>
          <a:lstStyle/>
          <a:p>
            <a:r>
              <a:rPr kumimoji="1" lang="en-US" altLang="ja-JP" sz="1600" dirty="0">
                <a:latin typeface="メイリオ" panose="020B0604030504040204" pitchFamily="50" charset="-128"/>
                <a:ea typeface="メイリオ" panose="020B0604030504040204" pitchFamily="50" charset="-128"/>
              </a:rPr>
              <a:t>[</a:t>
            </a:r>
            <a:r>
              <a:rPr kumimoji="1" lang="en-US" altLang="ja-JP" sz="1600" b="1" dirty="0">
                <a:latin typeface="メイリオ" panose="020B0604030504040204" pitchFamily="50" charset="-128"/>
                <a:ea typeface="メイリオ" panose="020B0604030504040204" pitchFamily="50" charset="-128"/>
              </a:rPr>
              <a:t>Click</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の右にある</a:t>
            </a:r>
            <a:endParaRPr kumimoji="1" lang="en-US" altLang="ja-JP" sz="1600" dirty="0">
              <a:latin typeface="メイリオ" panose="020B0604030504040204" pitchFamily="50" charset="-128"/>
              <a:ea typeface="メイリオ" panose="020B0604030504040204" pitchFamily="50" charset="-128"/>
            </a:endParaRPr>
          </a:p>
          <a:p>
            <a:r>
              <a:rPr kumimoji="1" lang="ja-JP" altLang="en-US" sz="1600" dirty="0">
                <a:latin typeface="メイリオ" panose="020B0604030504040204" pitchFamily="50" charset="-128"/>
                <a:ea typeface="メイリオ" panose="020B0604030504040204" pitchFamily="50" charset="-128"/>
              </a:rPr>
              <a:t>テキストボックスを</a:t>
            </a:r>
            <a:endParaRPr kumimoji="1" lang="en-US" altLang="ja-JP" sz="1600" dirty="0">
              <a:latin typeface="メイリオ" panose="020B0604030504040204" pitchFamily="50" charset="-128"/>
              <a:ea typeface="メイリオ" panose="020B0604030504040204" pitchFamily="50" charset="-128"/>
            </a:endParaRPr>
          </a:p>
          <a:p>
            <a:r>
              <a:rPr kumimoji="1" lang="ja-JP" altLang="en-US" sz="1600" b="1" dirty="0">
                <a:latin typeface="メイリオ" panose="020B0604030504040204" pitchFamily="50" charset="-128"/>
                <a:ea typeface="メイリオ" panose="020B0604030504040204" pitchFamily="50" charset="-128"/>
              </a:rPr>
              <a:t>ダブルクリック</a:t>
            </a:r>
            <a:r>
              <a:rPr kumimoji="1" lang="ja-JP" altLang="en-US" sz="1600" dirty="0">
                <a:latin typeface="メイリオ" panose="020B0604030504040204" pitchFamily="50" charset="-128"/>
                <a:ea typeface="メイリオ" panose="020B0604030504040204" pitchFamily="50" charset="-128"/>
              </a:rPr>
              <a:t>する</a:t>
            </a:r>
          </a:p>
        </p:txBody>
      </p:sp>
    </p:spTree>
    <p:extLst>
      <p:ext uri="{BB962C8B-B14F-4D97-AF65-F5344CB8AC3E}">
        <p14:creationId xmlns:p14="http://schemas.microsoft.com/office/powerpoint/2010/main" val="2939644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a:t>作業：</a:t>
            </a:r>
            <a:r>
              <a:rPr kumimoji="1" lang="en-US" altLang="ja-JP" sz="2000" dirty="0"/>
              <a:t>Click</a:t>
            </a:r>
            <a:r>
              <a:rPr kumimoji="1" lang="ja-JP" altLang="en-US" sz="2000" dirty="0"/>
              <a:t>されたときに</a:t>
            </a:r>
            <a:r>
              <a:rPr lang="en-US" altLang="ja-JP" sz="2000" dirty="0" err="1"/>
              <a:t>Hello,World</a:t>
            </a:r>
            <a:r>
              <a:rPr lang="ja-JP" altLang="en-US" sz="2000" dirty="0"/>
              <a:t>と表示するコードを書く</a:t>
            </a:r>
            <a:endParaRPr kumimoji="1" lang="ja-JP" altLang="en-US" sz="2000" dirty="0"/>
          </a:p>
        </p:txBody>
      </p:sp>
      <p:pic>
        <p:nvPicPr>
          <p:cNvPr id="3" name="図 2"/>
          <p:cNvPicPr>
            <a:picLocks noChangeAspect="1"/>
          </p:cNvPicPr>
          <p:nvPr/>
        </p:nvPicPr>
        <p:blipFill rotWithShape="1">
          <a:blip r:embed="rId2"/>
          <a:srcRect r="12700"/>
          <a:stretch/>
        </p:blipFill>
        <p:spPr>
          <a:xfrm>
            <a:off x="124178" y="1218158"/>
            <a:ext cx="5080000" cy="3344668"/>
          </a:xfrm>
          <a:prstGeom prst="rect">
            <a:avLst/>
          </a:prstGeom>
        </p:spPr>
      </p:pic>
      <p:sp>
        <p:nvSpPr>
          <p:cNvPr id="4" name="正方形/長方形 3"/>
          <p:cNvSpPr/>
          <p:nvPr/>
        </p:nvSpPr>
        <p:spPr>
          <a:xfrm>
            <a:off x="124178" y="1130427"/>
            <a:ext cx="1320800" cy="399518"/>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 name="直線コネクタ 4"/>
          <p:cNvCxnSpPr/>
          <p:nvPr/>
        </p:nvCxnSpPr>
        <p:spPr>
          <a:xfrm flipH="1">
            <a:off x="1072445" y="880533"/>
            <a:ext cx="903111" cy="249894"/>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975556" y="637008"/>
            <a:ext cx="4523980" cy="487049"/>
          </a:xfrm>
          <a:prstGeom prst="rect">
            <a:avLst/>
          </a:prstGeom>
        </p:spPr>
        <p:txBody>
          <a:bodyPr vert="horz" wrap="none" lIns="91440" tIns="45720" rIns="91440" bIns="45720" rtlCol="0" anchor="ctr">
            <a:normAutofit/>
          </a:bodyPr>
          <a:lstStyle/>
          <a:p>
            <a:r>
              <a:rPr kumimoji="1" lang="en-US" altLang="ja-JP" sz="1400" b="1" dirty="0" err="1">
                <a:latin typeface="メイリオ" panose="020B0604030504040204" pitchFamily="50" charset="-128"/>
                <a:ea typeface="メイリオ" panose="020B0604030504040204" pitchFamily="50" charset="-128"/>
              </a:rPr>
              <a:t>MainPage.xaml.cs</a:t>
            </a:r>
            <a:r>
              <a:rPr kumimoji="1" lang="ja-JP" altLang="en-US" sz="1400" dirty="0">
                <a:latin typeface="メイリオ" panose="020B0604030504040204" pitchFamily="50" charset="-128"/>
                <a:ea typeface="メイリオ" panose="020B0604030504040204" pitchFamily="50" charset="-128"/>
              </a:rPr>
              <a:t>に自動的に移動したことを確認する</a:t>
            </a:r>
          </a:p>
        </p:txBody>
      </p:sp>
      <p:sp>
        <p:nvSpPr>
          <p:cNvPr id="10" name="正方形/長方形 9"/>
          <p:cNvSpPr/>
          <p:nvPr/>
        </p:nvSpPr>
        <p:spPr>
          <a:xfrm>
            <a:off x="1315156" y="3280959"/>
            <a:ext cx="3889022" cy="767327"/>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flipH="1">
            <a:off x="3894829" y="1891384"/>
            <a:ext cx="1738327" cy="1389576"/>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5356578" y="1404335"/>
            <a:ext cx="3787422" cy="487049"/>
          </a:xfrm>
          <a:prstGeom prst="rect">
            <a:avLst/>
          </a:prstGeom>
        </p:spPr>
        <p:txBody>
          <a:bodyPr vert="horz" wrap="none" lIns="91440" tIns="45720" rIns="91440" bIns="45720" rtlCol="0" anchor="ctr">
            <a:normAutofit/>
          </a:bodyPr>
          <a:lstStyle/>
          <a:p>
            <a:r>
              <a:rPr kumimoji="1" lang="en-US" altLang="ja-JP" sz="1400" b="1" dirty="0" err="1">
                <a:latin typeface="メイリオ" panose="020B0604030504040204" pitchFamily="50" charset="-128"/>
                <a:ea typeface="メイリオ" panose="020B0604030504040204" pitchFamily="50" charset="-128"/>
              </a:rPr>
              <a:t>mybutton_Click</a:t>
            </a:r>
            <a:r>
              <a:rPr kumimoji="1" lang="ja-JP" altLang="en-US" sz="1400" b="1" dirty="0">
                <a:latin typeface="メイリオ" panose="020B0604030504040204" pitchFamily="50" charset="-128"/>
                <a:ea typeface="メイリオ" panose="020B0604030504040204" pitchFamily="50" charset="-128"/>
              </a:rPr>
              <a:t>関数</a:t>
            </a:r>
            <a:r>
              <a:rPr kumimoji="1" lang="ja-JP" altLang="en-US" sz="1400" dirty="0">
                <a:latin typeface="メイリオ" panose="020B0604030504040204" pitchFamily="50" charset="-128"/>
                <a:ea typeface="メイリオ" panose="020B0604030504040204" pitchFamily="50" charset="-128"/>
              </a:rPr>
              <a:t>があることを確認する</a:t>
            </a:r>
          </a:p>
        </p:txBody>
      </p:sp>
      <p:pic>
        <p:nvPicPr>
          <p:cNvPr id="15" name="図 14"/>
          <p:cNvPicPr>
            <a:picLocks noChangeAspect="1"/>
          </p:cNvPicPr>
          <p:nvPr/>
        </p:nvPicPr>
        <p:blipFill>
          <a:blip r:embed="rId3"/>
          <a:stretch>
            <a:fillRect/>
          </a:stretch>
        </p:blipFill>
        <p:spPr>
          <a:xfrm>
            <a:off x="5356578" y="4549318"/>
            <a:ext cx="3657600" cy="381549"/>
          </a:xfrm>
          <a:prstGeom prst="rect">
            <a:avLst/>
          </a:prstGeom>
        </p:spPr>
      </p:pic>
      <p:cxnSp>
        <p:nvCxnSpPr>
          <p:cNvPr id="16" name="直線コネクタ 15"/>
          <p:cNvCxnSpPr>
            <a:stCxn id="15" idx="1"/>
          </p:cNvCxnSpPr>
          <p:nvPr/>
        </p:nvCxnSpPr>
        <p:spPr>
          <a:xfrm flipH="1" flipV="1">
            <a:off x="3431822" y="3768009"/>
            <a:ext cx="1924756" cy="972084"/>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21" name="テキスト ボックス 20"/>
          <p:cNvSpPr txBox="1"/>
          <p:nvPr/>
        </p:nvSpPr>
        <p:spPr>
          <a:xfrm>
            <a:off x="5291667" y="4012688"/>
            <a:ext cx="3787422" cy="487049"/>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以下のコードを</a:t>
            </a:r>
            <a:r>
              <a:rPr kumimoji="1" lang="en-US" altLang="ja-JP" sz="1400" dirty="0" err="1">
                <a:latin typeface="メイリオ" panose="020B0604030504040204" pitchFamily="50" charset="-128"/>
                <a:ea typeface="メイリオ" panose="020B0604030504040204" pitchFamily="50" charset="-128"/>
              </a:rPr>
              <a:t>mybutton_Click</a:t>
            </a:r>
            <a:r>
              <a:rPr kumimoji="1" lang="ja-JP" altLang="en-US" sz="1400" dirty="0">
                <a:latin typeface="メイリオ" panose="020B0604030504040204" pitchFamily="50" charset="-128"/>
                <a:ea typeface="メイリオ" panose="020B0604030504040204" pitchFamily="50" charset="-128"/>
              </a:rPr>
              <a:t>関数内に書く</a:t>
            </a:r>
          </a:p>
        </p:txBody>
      </p:sp>
    </p:spTree>
    <p:extLst>
      <p:ext uri="{BB962C8B-B14F-4D97-AF65-F5344CB8AC3E}">
        <p14:creationId xmlns:p14="http://schemas.microsoft.com/office/powerpoint/2010/main" val="3656526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作業：実行して</a:t>
            </a:r>
            <a:r>
              <a:rPr kumimoji="1" lang="en-US" altLang="ja-JP" dirty="0" err="1"/>
              <a:t>Hello,World</a:t>
            </a:r>
            <a:r>
              <a:rPr kumimoji="1" lang="ja-JP" altLang="en-US" dirty="0"/>
              <a:t>を確認する</a:t>
            </a:r>
          </a:p>
        </p:txBody>
      </p:sp>
      <p:pic>
        <p:nvPicPr>
          <p:cNvPr id="4" name="図 3"/>
          <p:cNvPicPr>
            <a:picLocks noChangeAspect="1"/>
          </p:cNvPicPr>
          <p:nvPr/>
        </p:nvPicPr>
        <p:blipFill rotWithShape="1">
          <a:blip r:embed="rId2"/>
          <a:srcRect l="27251" b="6954"/>
          <a:stretch/>
        </p:blipFill>
        <p:spPr>
          <a:xfrm>
            <a:off x="293511" y="1051278"/>
            <a:ext cx="2924174" cy="1737077"/>
          </a:xfrm>
          <a:prstGeom prst="rect">
            <a:avLst/>
          </a:prstGeom>
        </p:spPr>
      </p:pic>
      <p:pic>
        <p:nvPicPr>
          <p:cNvPr id="5" name="図 4"/>
          <p:cNvPicPr>
            <a:picLocks noChangeAspect="1"/>
          </p:cNvPicPr>
          <p:nvPr/>
        </p:nvPicPr>
        <p:blipFill>
          <a:blip r:embed="rId3"/>
          <a:stretch>
            <a:fillRect/>
          </a:stretch>
        </p:blipFill>
        <p:spPr>
          <a:xfrm>
            <a:off x="4427043" y="1051278"/>
            <a:ext cx="4287978" cy="3046059"/>
          </a:xfrm>
          <a:prstGeom prst="rect">
            <a:avLst/>
          </a:prstGeom>
        </p:spPr>
      </p:pic>
      <p:sp>
        <p:nvSpPr>
          <p:cNvPr id="7" name="テキスト ボックス 6"/>
          <p:cNvSpPr txBox="1"/>
          <p:nvPr/>
        </p:nvSpPr>
        <p:spPr>
          <a:xfrm>
            <a:off x="132644" y="3049948"/>
            <a:ext cx="3787422" cy="551208"/>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緑の三角</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ローカルコンピュータ</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を押して実行</a:t>
            </a:r>
            <a:endParaRPr kumimoji="1" lang="en-US" altLang="ja-JP" sz="1400" dirty="0">
              <a:latin typeface="メイリオ" panose="020B0604030504040204" pitchFamily="50" charset="-128"/>
              <a:ea typeface="メイリオ" panose="020B0604030504040204" pitchFamily="50" charset="-128"/>
            </a:endParaRPr>
          </a:p>
          <a:p>
            <a:r>
              <a:rPr kumimoji="1" lang="en-US" altLang="ja-JP" sz="1400" dirty="0">
                <a:latin typeface="メイリオ" panose="020B0604030504040204" pitchFamily="50" charset="-128"/>
                <a:ea typeface="メイリオ" panose="020B0604030504040204" pitchFamily="50" charset="-128"/>
              </a:rPr>
              <a:t>WPF</a:t>
            </a:r>
            <a:r>
              <a:rPr kumimoji="1" lang="ja-JP" altLang="en-US" sz="1400" dirty="0">
                <a:latin typeface="メイリオ" panose="020B0604030504040204" pitchFamily="50" charset="-128"/>
                <a:ea typeface="メイリオ" panose="020B0604030504040204" pitchFamily="50" charset="-128"/>
              </a:rPr>
              <a:t>の人は</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開始</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ボタン</a:t>
            </a:r>
          </a:p>
        </p:txBody>
      </p:sp>
      <p:cxnSp>
        <p:nvCxnSpPr>
          <p:cNvPr id="8" name="直線コネクタ 7"/>
          <p:cNvCxnSpPr/>
          <p:nvPr/>
        </p:nvCxnSpPr>
        <p:spPr>
          <a:xfrm flipV="1">
            <a:off x="4143022" y="3409244"/>
            <a:ext cx="1625600" cy="688093"/>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2552700" y="3915781"/>
            <a:ext cx="1762865" cy="551208"/>
          </a:xfrm>
          <a:prstGeom prst="rect">
            <a:avLst/>
          </a:prstGeom>
        </p:spPr>
        <p:txBody>
          <a:bodyPr vert="horz" wrap="none" lIns="91440" tIns="45720" rIns="91440" bIns="45720" rtlCol="0" anchor="ctr">
            <a:normAutofit/>
          </a:bodyPr>
          <a:lstStyle/>
          <a:p>
            <a:r>
              <a:rPr kumimoji="1" lang="en-US" altLang="ja-JP" sz="1400" dirty="0">
                <a:latin typeface="メイリオ" panose="020B0604030504040204" pitchFamily="50" charset="-128"/>
                <a:ea typeface="メイリオ" panose="020B0604030504040204" pitchFamily="50" charset="-128"/>
              </a:rPr>
              <a:t>Button</a:t>
            </a:r>
            <a:r>
              <a:rPr kumimoji="1" lang="ja-JP" altLang="en-US" sz="1400" dirty="0">
                <a:latin typeface="メイリオ" panose="020B0604030504040204" pitchFamily="50" charset="-128"/>
                <a:ea typeface="メイリオ" panose="020B0604030504040204" pitchFamily="50" charset="-128"/>
              </a:rPr>
              <a:t>を押すと</a:t>
            </a:r>
          </a:p>
        </p:txBody>
      </p:sp>
      <p:cxnSp>
        <p:nvCxnSpPr>
          <p:cNvPr id="13" name="直線コネクタ 12"/>
          <p:cNvCxnSpPr/>
          <p:nvPr/>
        </p:nvCxnSpPr>
        <p:spPr>
          <a:xfrm>
            <a:off x="5991578" y="2686756"/>
            <a:ext cx="1662289" cy="914400"/>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7230533" y="3738589"/>
            <a:ext cx="1762865" cy="551208"/>
          </a:xfrm>
          <a:prstGeom prst="rect">
            <a:avLst/>
          </a:prstGeom>
        </p:spPr>
        <p:txBody>
          <a:bodyPr vert="horz" wrap="none" lIns="91440" tIns="45720" rIns="91440" bIns="45720" rtlCol="0" anchor="ctr">
            <a:normAutofit/>
          </a:bodyPr>
          <a:lstStyle/>
          <a:p>
            <a:r>
              <a:rPr kumimoji="1" lang="en-US" altLang="ja-JP" sz="1400" dirty="0" err="1">
                <a:latin typeface="メイリオ" panose="020B0604030504040204" pitchFamily="50" charset="-128"/>
                <a:ea typeface="メイリオ" panose="020B0604030504040204" pitchFamily="50" charset="-128"/>
              </a:rPr>
              <a:t>Hello,World</a:t>
            </a:r>
            <a:r>
              <a:rPr kumimoji="1" lang="ja-JP" altLang="en-US" sz="1400" dirty="0">
                <a:latin typeface="メイリオ" panose="020B0604030504040204" pitchFamily="50" charset="-128"/>
                <a:ea typeface="メイリオ" panose="020B0604030504040204" pitchFamily="50" charset="-128"/>
              </a:rPr>
              <a:t>と</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表示される</a:t>
            </a:r>
          </a:p>
        </p:txBody>
      </p:sp>
      <p:sp>
        <p:nvSpPr>
          <p:cNvPr id="17" name="右矢印 16"/>
          <p:cNvSpPr/>
          <p:nvPr/>
        </p:nvSpPr>
        <p:spPr>
          <a:xfrm>
            <a:off x="3434132" y="1693333"/>
            <a:ext cx="799201" cy="632178"/>
          </a:xfrm>
          <a:prstGeom prs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1423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解説：</a:t>
            </a:r>
            <a:r>
              <a:rPr kumimoji="1" lang="en-US" altLang="ja-JP" dirty="0"/>
              <a:t>XAML</a:t>
            </a:r>
            <a:r>
              <a:rPr kumimoji="1" lang="ja-JP" altLang="en-US" dirty="0"/>
              <a:t>画面とデザイナー</a:t>
            </a:r>
          </a:p>
        </p:txBody>
      </p:sp>
      <p:sp>
        <p:nvSpPr>
          <p:cNvPr id="3" name="コンテンツ プレースホルダー 2"/>
          <p:cNvSpPr>
            <a:spLocks noGrp="1"/>
          </p:cNvSpPr>
          <p:nvPr>
            <p:ph sz="half" idx="1"/>
          </p:nvPr>
        </p:nvSpPr>
        <p:spPr>
          <a:xfrm>
            <a:off x="293511" y="630644"/>
            <a:ext cx="8850489" cy="3736668"/>
          </a:xfrm>
        </p:spPr>
        <p:txBody>
          <a:bodyPr>
            <a:normAutofit/>
          </a:bodyPr>
          <a:lstStyle/>
          <a:p>
            <a:r>
              <a:rPr kumimoji="1" lang="ja-JP" altLang="en-US" sz="1800" dirty="0"/>
              <a:t>アプリが実行されたとき、最初にロードされる画面は</a:t>
            </a:r>
            <a:r>
              <a:rPr kumimoji="1" lang="en-US" altLang="ja-JP" sz="1800" b="1" dirty="0" err="1">
                <a:solidFill>
                  <a:srgbClr val="D55B88"/>
                </a:solidFill>
              </a:rPr>
              <a:t>MainPage.xaml</a:t>
            </a:r>
            <a:endParaRPr kumimoji="1" lang="en-US" altLang="ja-JP" sz="1800" b="1" dirty="0">
              <a:solidFill>
                <a:srgbClr val="D55B88"/>
              </a:solidFill>
            </a:endParaRPr>
          </a:p>
          <a:p>
            <a:r>
              <a:rPr lang="en-US" altLang="ja-JP" sz="1800" dirty="0"/>
              <a:t>.</a:t>
            </a:r>
            <a:r>
              <a:rPr lang="en-US" altLang="ja-JP" sz="1800" dirty="0" err="1"/>
              <a:t>xaml</a:t>
            </a:r>
            <a:r>
              <a:rPr lang="ja-JP" altLang="en-US" sz="1800" dirty="0"/>
              <a:t>ファイルを開いたとき、</a:t>
            </a:r>
            <a:r>
              <a:rPr lang="en-US" altLang="ja-JP" sz="1800" dirty="0" err="1"/>
              <a:t>VisualStudio</a:t>
            </a:r>
            <a:r>
              <a:rPr lang="ja-JP" altLang="en-US" sz="1800" dirty="0"/>
              <a:t>は</a:t>
            </a:r>
            <a:r>
              <a:rPr lang="ja-JP" altLang="en-US" sz="1800" b="1" dirty="0">
                <a:solidFill>
                  <a:srgbClr val="D55B88"/>
                </a:solidFill>
              </a:rPr>
              <a:t>デザイナーも表示</a:t>
            </a:r>
            <a:r>
              <a:rPr lang="ja-JP" altLang="en-US" sz="1800" dirty="0"/>
              <a:t>してくれる</a:t>
            </a:r>
            <a:endParaRPr lang="en-US" altLang="ja-JP" sz="1800" dirty="0"/>
          </a:p>
          <a:p>
            <a:r>
              <a:rPr lang="ja-JP" altLang="en-US" sz="1800" dirty="0"/>
              <a:t>デザイナーは</a:t>
            </a:r>
            <a:r>
              <a:rPr lang="en-US" altLang="ja-JP" sz="1800" dirty="0" err="1"/>
              <a:t>xaml</a:t>
            </a:r>
            <a:r>
              <a:rPr lang="ja-JP" altLang="en-US" sz="1800" dirty="0"/>
              <a:t>コードをアプリの画面に近い形で表示してくれる</a:t>
            </a:r>
            <a:endParaRPr kumimoji="1" lang="ja-JP" altLang="en-US" sz="1800" dirty="0"/>
          </a:p>
        </p:txBody>
      </p:sp>
      <p:pic>
        <p:nvPicPr>
          <p:cNvPr id="4" name="図 3"/>
          <p:cNvPicPr>
            <a:picLocks noChangeAspect="1"/>
          </p:cNvPicPr>
          <p:nvPr/>
        </p:nvPicPr>
        <p:blipFill>
          <a:blip r:embed="rId2"/>
          <a:stretch>
            <a:fillRect/>
          </a:stretch>
        </p:blipFill>
        <p:spPr>
          <a:xfrm>
            <a:off x="4222044" y="1836537"/>
            <a:ext cx="4421186" cy="3166909"/>
          </a:xfrm>
          <a:prstGeom prst="rect">
            <a:avLst/>
          </a:prstGeom>
        </p:spPr>
      </p:pic>
      <p:sp>
        <p:nvSpPr>
          <p:cNvPr id="5" name="正方形/長方形 4"/>
          <p:cNvSpPr/>
          <p:nvPr/>
        </p:nvSpPr>
        <p:spPr>
          <a:xfrm>
            <a:off x="4222044" y="1936386"/>
            <a:ext cx="4421186" cy="2026014"/>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222044" y="3990439"/>
            <a:ext cx="4421186" cy="1013007"/>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7" name="直線コネクタ 6"/>
          <p:cNvCxnSpPr/>
          <p:nvPr/>
        </p:nvCxnSpPr>
        <p:spPr>
          <a:xfrm flipH="1" flipV="1">
            <a:off x="2777066" y="2630311"/>
            <a:ext cx="1444979" cy="175473"/>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777133" y="2354707"/>
            <a:ext cx="1762865" cy="551208"/>
          </a:xfrm>
          <a:prstGeom prst="rect">
            <a:avLst/>
          </a:prstGeom>
        </p:spPr>
        <p:txBody>
          <a:bodyPr vert="horz" wrap="none" lIns="91440" tIns="45720" rIns="91440" bIns="45720" rtlCol="0" anchor="ctr">
            <a:normAutofit/>
          </a:bodyPr>
          <a:lstStyle/>
          <a:p>
            <a:r>
              <a:rPr kumimoji="1" lang="en-US" altLang="ja-JP" b="1" dirty="0">
                <a:solidFill>
                  <a:srgbClr val="D55B88"/>
                </a:solidFill>
                <a:latin typeface="メイリオ" panose="020B0604030504040204" pitchFamily="50" charset="-128"/>
                <a:ea typeface="メイリオ" panose="020B0604030504040204" pitchFamily="50" charset="-128"/>
              </a:rPr>
              <a:t>XAML</a:t>
            </a:r>
            <a:r>
              <a:rPr kumimoji="1" lang="ja-JP" altLang="en-US" b="1" dirty="0">
                <a:solidFill>
                  <a:srgbClr val="D55B88"/>
                </a:solidFill>
                <a:latin typeface="メイリオ" panose="020B0604030504040204" pitchFamily="50" charset="-128"/>
                <a:ea typeface="メイリオ" panose="020B0604030504040204" pitchFamily="50" charset="-128"/>
              </a:rPr>
              <a:t>デザイナー</a:t>
            </a:r>
          </a:p>
        </p:txBody>
      </p:sp>
      <p:cxnSp>
        <p:nvCxnSpPr>
          <p:cNvPr id="10" name="直線コネクタ 9"/>
          <p:cNvCxnSpPr/>
          <p:nvPr/>
        </p:nvCxnSpPr>
        <p:spPr>
          <a:xfrm flipH="1" flipV="1">
            <a:off x="2777066" y="4344734"/>
            <a:ext cx="1444980" cy="115776"/>
          </a:xfrm>
          <a:prstGeom prst="line">
            <a:avLst/>
          </a:prstGeom>
          <a:ln w="38100">
            <a:solidFill>
              <a:srgbClr val="00B050"/>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777132" y="4127018"/>
            <a:ext cx="1999933" cy="551208"/>
          </a:xfrm>
          <a:prstGeom prst="rect">
            <a:avLst/>
          </a:prstGeom>
        </p:spPr>
        <p:txBody>
          <a:bodyPr vert="horz" wrap="none" lIns="91440" tIns="45720" rIns="91440" bIns="45720" rtlCol="0" anchor="ctr">
            <a:normAutofit/>
          </a:bodyPr>
          <a:lstStyle/>
          <a:p>
            <a:r>
              <a:rPr kumimoji="1" lang="en-US" altLang="ja-JP" b="1" dirty="0">
                <a:solidFill>
                  <a:srgbClr val="00B050"/>
                </a:solidFill>
                <a:latin typeface="メイリオ" panose="020B0604030504040204" pitchFamily="50" charset="-128"/>
                <a:ea typeface="メイリオ" panose="020B0604030504040204" pitchFamily="50" charset="-128"/>
              </a:rPr>
              <a:t>XAML</a:t>
            </a:r>
            <a:r>
              <a:rPr kumimoji="1" lang="ja-JP" altLang="en-US" b="1" dirty="0">
                <a:solidFill>
                  <a:srgbClr val="00B050"/>
                </a:solidFill>
                <a:latin typeface="メイリオ" panose="020B0604030504040204" pitchFamily="50" charset="-128"/>
                <a:ea typeface="メイリオ" panose="020B0604030504040204" pitchFamily="50" charset="-128"/>
              </a:rPr>
              <a:t>コード</a:t>
            </a:r>
          </a:p>
        </p:txBody>
      </p:sp>
      <p:sp>
        <p:nvSpPr>
          <p:cNvPr id="13" name="上下矢印 12"/>
          <p:cNvSpPr/>
          <p:nvPr/>
        </p:nvSpPr>
        <p:spPr>
          <a:xfrm>
            <a:off x="1286933" y="2946355"/>
            <a:ext cx="530578" cy="970845"/>
          </a:xfrm>
          <a:prstGeom prst="upDown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817513" y="2966333"/>
            <a:ext cx="2016653" cy="914400"/>
          </a:xfrm>
          <a:prstGeom prst="rect">
            <a:avLst/>
          </a:prstGeom>
        </p:spPr>
        <p:txBody>
          <a:bodyPr vert="horz" wrap="none" lIns="91440" tIns="45720" rIns="91440" bIns="45720" rtlCol="0" anchor="ctr">
            <a:normAutofit/>
          </a:bodyPr>
          <a:lstStyle/>
          <a:p>
            <a:r>
              <a:rPr kumimoji="1" lang="ja-JP" altLang="en-US" sz="1600" dirty="0">
                <a:latin typeface="メイリオ" panose="020B0604030504040204" pitchFamily="50" charset="-128"/>
                <a:ea typeface="メイリオ" panose="020B0604030504040204" pitchFamily="50" charset="-128"/>
              </a:rPr>
              <a:t>どちらも同じ</a:t>
            </a:r>
            <a:endParaRPr kumimoji="1" lang="en-US" altLang="ja-JP" sz="1600" dirty="0">
              <a:latin typeface="メイリオ" panose="020B0604030504040204" pitchFamily="50" charset="-128"/>
              <a:ea typeface="メイリオ" panose="020B0604030504040204" pitchFamily="50" charset="-128"/>
            </a:endParaRPr>
          </a:p>
          <a:p>
            <a:r>
              <a:rPr kumimoji="1" lang="en-US" altLang="ja-JP" sz="1600" dirty="0" err="1">
                <a:latin typeface="メイリオ" panose="020B0604030504040204" pitchFamily="50" charset="-128"/>
                <a:ea typeface="メイリオ" panose="020B0604030504040204" pitchFamily="50" charset="-128"/>
              </a:rPr>
              <a:t>MainPage.xaml</a:t>
            </a:r>
            <a:endParaRPr kumimoji="1" lang="en-US" altLang="ja-JP" sz="1600" dirty="0">
              <a:latin typeface="メイリオ" panose="020B0604030504040204" pitchFamily="50" charset="-128"/>
              <a:ea typeface="メイリオ" panose="020B0604030504040204" pitchFamily="50" charset="-128"/>
            </a:endParaRPr>
          </a:p>
          <a:p>
            <a:r>
              <a:rPr kumimoji="1" lang="ja-JP" altLang="en-US" sz="1600" dirty="0">
                <a:latin typeface="メイリオ" panose="020B0604030504040204" pitchFamily="50" charset="-128"/>
                <a:ea typeface="メイリオ" panose="020B0604030504040204" pitchFamily="50" charset="-128"/>
              </a:rPr>
              <a:t>を表示している</a:t>
            </a:r>
          </a:p>
        </p:txBody>
      </p:sp>
    </p:spTree>
    <p:extLst>
      <p:ext uri="{BB962C8B-B14F-4D97-AF65-F5344CB8AC3E}">
        <p14:creationId xmlns:p14="http://schemas.microsoft.com/office/powerpoint/2010/main" val="1013292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解説：</a:t>
            </a:r>
            <a:r>
              <a:rPr lang="en-US" altLang="ja-JP" dirty="0"/>
              <a:t>XAML</a:t>
            </a:r>
            <a:r>
              <a:rPr lang="ja-JP" altLang="en-US" dirty="0"/>
              <a:t>コントロールの配置</a:t>
            </a:r>
            <a:endParaRPr kumimoji="1" lang="ja-JP" altLang="en-US" dirty="0"/>
          </a:p>
        </p:txBody>
      </p:sp>
      <p:sp>
        <p:nvSpPr>
          <p:cNvPr id="3" name="コンテンツ プレースホルダー 2"/>
          <p:cNvSpPr>
            <a:spLocks noGrp="1"/>
          </p:cNvSpPr>
          <p:nvPr>
            <p:ph sz="half" idx="1"/>
          </p:nvPr>
        </p:nvSpPr>
        <p:spPr>
          <a:xfrm>
            <a:off x="457200" y="812801"/>
            <a:ext cx="8229600" cy="3781824"/>
          </a:xfrm>
        </p:spPr>
        <p:txBody>
          <a:bodyPr>
            <a:normAutofit/>
          </a:bodyPr>
          <a:lstStyle/>
          <a:p>
            <a:r>
              <a:rPr kumimoji="1" lang="en-US" altLang="ja-JP" sz="2000" dirty="0"/>
              <a:t>Button</a:t>
            </a:r>
            <a:r>
              <a:rPr kumimoji="1" lang="ja-JP" altLang="en-US" sz="2000" dirty="0"/>
              <a:t>や</a:t>
            </a:r>
            <a:r>
              <a:rPr kumimoji="1" lang="en-US" altLang="ja-JP" sz="2000" dirty="0" err="1"/>
              <a:t>TextBlock</a:t>
            </a:r>
            <a:r>
              <a:rPr kumimoji="1" lang="ja-JP" altLang="en-US" sz="2000" dirty="0"/>
              <a:t>など、</a:t>
            </a:r>
            <a:r>
              <a:rPr kumimoji="1" lang="ja-JP" altLang="en-US" sz="2000" b="1" dirty="0">
                <a:solidFill>
                  <a:srgbClr val="D55B88"/>
                </a:solidFill>
              </a:rPr>
              <a:t>画面を構成する要素は</a:t>
            </a:r>
            <a:r>
              <a:rPr lang="en-US" altLang="ja-JP" sz="2000" b="1" dirty="0">
                <a:solidFill>
                  <a:srgbClr val="D55B88"/>
                </a:solidFill>
              </a:rPr>
              <a:t>[</a:t>
            </a:r>
            <a:r>
              <a:rPr kumimoji="1" lang="ja-JP" altLang="en-US" sz="2000" b="1" dirty="0">
                <a:solidFill>
                  <a:srgbClr val="D55B88"/>
                </a:solidFill>
              </a:rPr>
              <a:t>ツールボックス</a:t>
            </a:r>
            <a:r>
              <a:rPr kumimoji="1" lang="en-US" altLang="ja-JP" sz="2000" b="1" dirty="0">
                <a:solidFill>
                  <a:srgbClr val="D55B88"/>
                </a:solidFill>
              </a:rPr>
              <a:t>]</a:t>
            </a:r>
            <a:r>
              <a:rPr kumimoji="1" lang="ja-JP" altLang="en-US" sz="2000" b="1" dirty="0">
                <a:solidFill>
                  <a:srgbClr val="D55B88"/>
                </a:solidFill>
              </a:rPr>
              <a:t>からドラッグアンドドロップで配置</a:t>
            </a:r>
            <a:r>
              <a:rPr kumimoji="1" lang="ja-JP" altLang="en-US" sz="2000" dirty="0"/>
              <a:t>できる</a:t>
            </a:r>
            <a:endParaRPr lang="en-US" altLang="ja-JP" sz="2000" dirty="0"/>
          </a:p>
          <a:p>
            <a:endParaRPr kumimoji="1" lang="en-US" altLang="ja-JP" sz="2000" dirty="0"/>
          </a:p>
        </p:txBody>
      </p:sp>
      <p:pic>
        <p:nvPicPr>
          <p:cNvPr id="4" name="図 3"/>
          <p:cNvPicPr>
            <a:picLocks noChangeAspect="1"/>
          </p:cNvPicPr>
          <p:nvPr/>
        </p:nvPicPr>
        <p:blipFill>
          <a:blip r:embed="rId2"/>
          <a:stretch>
            <a:fillRect/>
          </a:stretch>
        </p:blipFill>
        <p:spPr>
          <a:xfrm>
            <a:off x="2032001" y="1856575"/>
            <a:ext cx="4944534" cy="3044587"/>
          </a:xfrm>
          <a:prstGeom prst="rect">
            <a:avLst/>
          </a:prstGeom>
        </p:spPr>
      </p:pic>
    </p:spTree>
    <p:extLst>
      <p:ext uri="{BB962C8B-B14F-4D97-AF65-F5344CB8AC3E}">
        <p14:creationId xmlns:p14="http://schemas.microsoft.com/office/powerpoint/2010/main" val="3539226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解説：</a:t>
            </a:r>
            <a:r>
              <a:rPr kumimoji="1" lang="en-US" altLang="ja-JP" dirty="0"/>
              <a:t>XAML</a:t>
            </a:r>
            <a:r>
              <a:rPr kumimoji="1" lang="ja-JP" altLang="en-US" dirty="0"/>
              <a:t>コントロールのプロパティ編集</a:t>
            </a:r>
          </a:p>
        </p:txBody>
      </p:sp>
      <p:sp>
        <p:nvSpPr>
          <p:cNvPr id="3" name="コンテンツ プレースホルダー 2"/>
          <p:cNvSpPr>
            <a:spLocks noGrp="1"/>
          </p:cNvSpPr>
          <p:nvPr>
            <p:ph sz="half" idx="1"/>
          </p:nvPr>
        </p:nvSpPr>
        <p:spPr>
          <a:xfrm>
            <a:off x="349956" y="767645"/>
            <a:ext cx="8336844" cy="3826980"/>
          </a:xfrm>
        </p:spPr>
        <p:txBody>
          <a:bodyPr>
            <a:normAutofit/>
          </a:bodyPr>
          <a:lstStyle/>
          <a:p>
            <a:r>
              <a:rPr kumimoji="1" lang="en-US" altLang="ja-JP" sz="2000" dirty="0"/>
              <a:t>XAML</a:t>
            </a:r>
            <a:r>
              <a:rPr kumimoji="1" lang="ja-JP" altLang="en-US" sz="2000" dirty="0"/>
              <a:t>コントロールの</a:t>
            </a:r>
            <a:r>
              <a:rPr kumimoji="1" lang="ja-JP" altLang="en-US" sz="2000" b="1" dirty="0">
                <a:solidFill>
                  <a:srgbClr val="D55B88"/>
                </a:solidFill>
              </a:rPr>
              <a:t>プロパティ</a:t>
            </a:r>
            <a:r>
              <a:rPr kumimoji="1" lang="en-US" altLang="ja-JP" sz="2000" b="1" dirty="0">
                <a:solidFill>
                  <a:srgbClr val="D55B88"/>
                </a:solidFill>
              </a:rPr>
              <a:t>(</a:t>
            </a:r>
            <a:r>
              <a:rPr kumimoji="1" lang="ja-JP" altLang="en-US" sz="2000" b="1" dirty="0">
                <a:solidFill>
                  <a:srgbClr val="D55B88"/>
                </a:solidFill>
              </a:rPr>
              <a:t>設定</a:t>
            </a:r>
            <a:r>
              <a:rPr kumimoji="1" lang="en-US" altLang="ja-JP" sz="2000" b="1" dirty="0">
                <a:solidFill>
                  <a:srgbClr val="D55B88"/>
                </a:solidFill>
              </a:rPr>
              <a:t>)</a:t>
            </a:r>
            <a:r>
              <a:rPr kumimoji="1" lang="ja-JP" altLang="en-US" sz="2000" b="1" dirty="0">
                <a:solidFill>
                  <a:srgbClr val="D55B88"/>
                </a:solidFill>
              </a:rPr>
              <a:t>を変更するにはコントロールを選択してプロパティウインドウを</a:t>
            </a:r>
            <a:r>
              <a:rPr lang="ja-JP" altLang="en-US" sz="2000" b="1" dirty="0">
                <a:solidFill>
                  <a:srgbClr val="D55B88"/>
                </a:solidFill>
              </a:rPr>
              <a:t>操作</a:t>
            </a:r>
            <a:r>
              <a:rPr lang="ja-JP" altLang="en-US" sz="2000" dirty="0"/>
              <a:t>する</a:t>
            </a:r>
            <a:endParaRPr lang="en-US" altLang="ja-JP" sz="2000" dirty="0"/>
          </a:p>
          <a:p>
            <a:r>
              <a:rPr kumimoji="1" lang="ja-JP" altLang="en-US" sz="2000" dirty="0"/>
              <a:t>今回操作した</a:t>
            </a:r>
            <a:r>
              <a:rPr kumimoji="1" lang="en-US" altLang="ja-JP" sz="2000" dirty="0"/>
              <a:t>[</a:t>
            </a:r>
            <a:r>
              <a:rPr kumimoji="1" lang="ja-JP" altLang="en-US" sz="2000" dirty="0"/>
              <a:t>名前</a:t>
            </a:r>
            <a:r>
              <a:rPr kumimoji="1" lang="en-US" altLang="ja-JP" sz="2000" dirty="0"/>
              <a:t>]</a:t>
            </a:r>
            <a:r>
              <a:rPr kumimoji="1" lang="ja-JP" altLang="en-US" sz="2000" dirty="0"/>
              <a:t>プロパティは</a:t>
            </a:r>
            <a:r>
              <a:rPr kumimoji="1" lang="en-US" altLang="ja-JP" sz="2000" dirty="0"/>
              <a:t>[</a:t>
            </a:r>
            <a:r>
              <a:rPr kumimoji="1" lang="ja-JP" altLang="en-US" sz="2000" dirty="0"/>
              <a:t>コントロールの名前</a:t>
            </a:r>
            <a:r>
              <a:rPr kumimoji="1" lang="en-US" altLang="ja-JP" sz="2000" dirty="0"/>
              <a:t>]</a:t>
            </a:r>
            <a:r>
              <a:rPr kumimoji="1" lang="ja-JP" altLang="en-US" sz="2000" dirty="0"/>
              <a:t>であり、</a:t>
            </a:r>
            <a:r>
              <a:rPr kumimoji="1" lang="en-US" altLang="ja-JP" sz="2000" b="1" dirty="0">
                <a:solidFill>
                  <a:srgbClr val="D55B88"/>
                </a:solidFill>
              </a:rPr>
              <a:t>C#</a:t>
            </a:r>
            <a:r>
              <a:rPr kumimoji="1" lang="ja-JP" altLang="en-US" sz="2000" b="1" dirty="0">
                <a:solidFill>
                  <a:srgbClr val="D55B88"/>
                </a:solidFill>
              </a:rPr>
              <a:t>のコードと</a:t>
            </a:r>
            <a:r>
              <a:rPr kumimoji="1" lang="en-US" altLang="ja-JP" sz="2000" b="1" dirty="0">
                <a:solidFill>
                  <a:srgbClr val="D55B88"/>
                </a:solidFill>
              </a:rPr>
              <a:t>XAML</a:t>
            </a:r>
            <a:r>
              <a:rPr kumimoji="1" lang="ja-JP" altLang="en-US" sz="2000" b="1" dirty="0">
                <a:solidFill>
                  <a:srgbClr val="D55B88"/>
                </a:solidFill>
              </a:rPr>
              <a:t>との共通の</a:t>
            </a:r>
            <a:r>
              <a:rPr kumimoji="1" lang="en-US" altLang="ja-JP" sz="2000" b="1" dirty="0">
                <a:solidFill>
                  <a:srgbClr val="D55B88"/>
                </a:solidFill>
              </a:rPr>
              <a:t>ID</a:t>
            </a:r>
            <a:r>
              <a:rPr kumimoji="1" lang="ja-JP" altLang="en-US" sz="2000" dirty="0"/>
              <a:t>となる</a:t>
            </a:r>
          </a:p>
        </p:txBody>
      </p:sp>
      <p:pic>
        <p:nvPicPr>
          <p:cNvPr id="6" name="図 5"/>
          <p:cNvPicPr>
            <a:picLocks noChangeAspect="1"/>
          </p:cNvPicPr>
          <p:nvPr/>
        </p:nvPicPr>
        <p:blipFill rotWithShape="1">
          <a:blip r:embed="rId2"/>
          <a:srcRect r="28861"/>
          <a:stretch/>
        </p:blipFill>
        <p:spPr>
          <a:xfrm>
            <a:off x="4974030" y="2831394"/>
            <a:ext cx="4169970" cy="1131006"/>
          </a:xfrm>
          <a:prstGeom prst="rect">
            <a:avLst/>
          </a:prstGeom>
        </p:spPr>
      </p:pic>
      <p:pic>
        <p:nvPicPr>
          <p:cNvPr id="8" name="図 7"/>
          <p:cNvPicPr>
            <a:picLocks noChangeAspect="1"/>
          </p:cNvPicPr>
          <p:nvPr/>
        </p:nvPicPr>
        <p:blipFill>
          <a:blip r:embed="rId3"/>
          <a:stretch>
            <a:fillRect/>
          </a:stretch>
        </p:blipFill>
        <p:spPr>
          <a:xfrm>
            <a:off x="124353" y="2831394"/>
            <a:ext cx="3318758" cy="1256938"/>
          </a:xfrm>
          <a:prstGeom prst="rect">
            <a:avLst/>
          </a:prstGeom>
        </p:spPr>
      </p:pic>
      <p:sp>
        <p:nvSpPr>
          <p:cNvPr id="9" name="テキスト ボックス 8"/>
          <p:cNvSpPr txBox="1"/>
          <p:nvPr/>
        </p:nvSpPr>
        <p:spPr>
          <a:xfrm>
            <a:off x="694354" y="3933372"/>
            <a:ext cx="1433689" cy="914400"/>
          </a:xfrm>
          <a:prstGeom prst="rect">
            <a:avLst/>
          </a:prstGeom>
        </p:spPr>
        <p:txBody>
          <a:bodyPr vert="horz" wrap="none" lIns="91440" tIns="45720" rIns="91440" bIns="45720" rtlCol="0" anchor="ctr">
            <a:normAutofit/>
          </a:bodyPr>
          <a:lstStyle/>
          <a:p>
            <a:r>
              <a:rPr kumimoji="1" lang="en-US" altLang="ja-JP" sz="2400" b="1" dirty="0">
                <a:solidFill>
                  <a:srgbClr val="D55B88"/>
                </a:solidFill>
                <a:latin typeface="メイリオ" panose="020B0604030504040204" pitchFamily="50" charset="-128"/>
                <a:ea typeface="メイリオ" panose="020B0604030504040204" pitchFamily="50" charset="-128"/>
              </a:rPr>
              <a:t>XAML</a:t>
            </a:r>
            <a:r>
              <a:rPr kumimoji="1" lang="ja-JP" altLang="en-US" sz="2400" b="1" dirty="0">
                <a:solidFill>
                  <a:srgbClr val="D55B88"/>
                </a:solidFill>
                <a:latin typeface="メイリオ" panose="020B0604030504040204" pitchFamily="50" charset="-128"/>
                <a:ea typeface="メイリオ" panose="020B0604030504040204" pitchFamily="50" charset="-128"/>
              </a:rPr>
              <a:t>コード</a:t>
            </a:r>
          </a:p>
        </p:txBody>
      </p:sp>
      <p:sp>
        <p:nvSpPr>
          <p:cNvPr id="10" name="テキスト ボックス 9"/>
          <p:cNvSpPr txBox="1"/>
          <p:nvPr/>
        </p:nvSpPr>
        <p:spPr>
          <a:xfrm>
            <a:off x="6231554" y="3845265"/>
            <a:ext cx="1433689" cy="914400"/>
          </a:xfrm>
          <a:prstGeom prst="rect">
            <a:avLst/>
          </a:prstGeom>
        </p:spPr>
        <p:txBody>
          <a:bodyPr vert="horz" wrap="none" lIns="91440" tIns="45720" rIns="91440" bIns="45720" rtlCol="0" anchor="ctr">
            <a:normAutofit/>
          </a:bodyPr>
          <a:lstStyle/>
          <a:p>
            <a:r>
              <a:rPr kumimoji="1" lang="en-US" altLang="ja-JP" sz="2400" b="1" dirty="0">
                <a:solidFill>
                  <a:srgbClr val="00B050"/>
                </a:solidFill>
                <a:latin typeface="メイリオ" panose="020B0604030504040204" pitchFamily="50" charset="-128"/>
                <a:ea typeface="メイリオ" panose="020B0604030504040204" pitchFamily="50" charset="-128"/>
              </a:rPr>
              <a:t>C#</a:t>
            </a:r>
            <a:r>
              <a:rPr kumimoji="1" lang="ja-JP" altLang="en-US" sz="2400" b="1" dirty="0">
                <a:solidFill>
                  <a:srgbClr val="00B050"/>
                </a:solidFill>
                <a:latin typeface="メイリオ" panose="020B0604030504040204" pitchFamily="50" charset="-128"/>
                <a:ea typeface="メイリオ" panose="020B0604030504040204" pitchFamily="50" charset="-128"/>
              </a:rPr>
              <a:t>コード</a:t>
            </a:r>
          </a:p>
        </p:txBody>
      </p:sp>
      <p:sp>
        <p:nvSpPr>
          <p:cNvPr id="11" name="左右矢印 10"/>
          <p:cNvSpPr/>
          <p:nvPr/>
        </p:nvSpPr>
        <p:spPr>
          <a:xfrm>
            <a:off x="3598890" y="3044522"/>
            <a:ext cx="1219361" cy="704750"/>
          </a:xfrm>
          <a:prstGeom prst="lef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2963582" y="3962400"/>
            <a:ext cx="2822222" cy="914400"/>
          </a:xfrm>
          <a:prstGeom prst="rect">
            <a:avLst/>
          </a:prstGeom>
        </p:spPr>
        <p:txBody>
          <a:bodyPr vert="horz" wrap="none" lIns="91440" tIns="45720" rIns="91440" bIns="45720" rtlCol="0" anchor="ctr">
            <a:normAutofit/>
          </a:bodyPr>
          <a:lstStyle/>
          <a:p>
            <a:r>
              <a:rPr kumimoji="1" lang="en-US" altLang="ja-JP" sz="1600" dirty="0" err="1">
                <a:latin typeface="メイリオ" panose="020B0604030504040204" pitchFamily="50" charset="-128"/>
                <a:ea typeface="メイリオ" panose="020B0604030504040204" pitchFamily="50" charset="-128"/>
              </a:rPr>
              <a:t>TextBlock</a:t>
            </a:r>
            <a:r>
              <a:rPr kumimoji="1" lang="ja-JP" altLang="en-US" sz="1600" dirty="0">
                <a:latin typeface="メイリオ" panose="020B0604030504040204" pitchFamily="50" charset="-128"/>
                <a:ea typeface="メイリオ" panose="020B0604030504040204" pitchFamily="50" charset="-128"/>
              </a:rPr>
              <a:t>コントロールを差す</a:t>
            </a:r>
            <a:endParaRPr kumimoji="1" lang="en-US" altLang="ja-JP" sz="1600" dirty="0">
              <a:latin typeface="メイリオ" panose="020B0604030504040204" pitchFamily="50" charset="-128"/>
              <a:ea typeface="メイリオ" panose="020B0604030504040204" pitchFamily="50" charset="-128"/>
            </a:endParaRPr>
          </a:p>
          <a:p>
            <a:r>
              <a:rPr kumimoji="1" lang="ja-JP" altLang="en-US" sz="1600" dirty="0">
                <a:latin typeface="メイリオ" panose="020B0604030504040204" pitchFamily="50" charset="-128"/>
                <a:ea typeface="メイリオ" panose="020B0604030504040204" pitchFamily="50" charset="-128"/>
              </a:rPr>
              <a:t>共通の</a:t>
            </a:r>
            <a:r>
              <a:rPr kumimoji="1" lang="en-US" altLang="ja-JP" sz="1600" dirty="0">
                <a:latin typeface="メイリオ" panose="020B0604030504040204" pitchFamily="50" charset="-128"/>
                <a:ea typeface="メイリオ" panose="020B0604030504040204" pitchFamily="50" charset="-128"/>
              </a:rPr>
              <a:t>ID</a:t>
            </a:r>
            <a:r>
              <a:rPr kumimoji="1" lang="ja-JP" altLang="en-US"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mytext</a:t>
            </a:r>
            <a:r>
              <a:rPr kumimoji="1" lang="ja-JP" altLang="en-US" sz="16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704145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解説：イベントハンドラの登録</a:t>
            </a:r>
          </a:p>
        </p:txBody>
      </p:sp>
      <p:sp>
        <p:nvSpPr>
          <p:cNvPr id="3" name="コンテンツ プレースホルダー 2"/>
          <p:cNvSpPr>
            <a:spLocks noGrp="1"/>
          </p:cNvSpPr>
          <p:nvPr>
            <p:ph sz="half" idx="1"/>
          </p:nvPr>
        </p:nvSpPr>
        <p:spPr>
          <a:xfrm>
            <a:off x="318215" y="668190"/>
            <a:ext cx="8588717" cy="1899230"/>
          </a:xfrm>
        </p:spPr>
        <p:txBody>
          <a:bodyPr>
            <a:noAutofit/>
          </a:bodyPr>
          <a:lstStyle/>
          <a:p>
            <a:r>
              <a:rPr kumimoji="1" lang="en-US" altLang="ja-JP" sz="1600" dirty="0"/>
              <a:t>XAML</a:t>
            </a:r>
            <a:r>
              <a:rPr kumimoji="1" lang="ja-JP" altLang="en-US" sz="1600" dirty="0"/>
              <a:t>コントロールにはユーザー操作によってさまざまな</a:t>
            </a:r>
            <a:r>
              <a:rPr kumimoji="1" lang="ja-JP" altLang="en-US" sz="1600" b="1" dirty="0">
                <a:solidFill>
                  <a:srgbClr val="D55B88"/>
                </a:solidFill>
              </a:rPr>
              <a:t>イベントが発生する</a:t>
            </a:r>
            <a:r>
              <a:rPr kumimoji="1" lang="en-US" altLang="ja-JP" sz="1600" dirty="0"/>
              <a:t>(</a:t>
            </a:r>
            <a:r>
              <a:rPr kumimoji="1" lang="ja-JP" altLang="en-US" sz="1600" dirty="0"/>
              <a:t>例 </a:t>
            </a:r>
            <a:r>
              <a:rPr kumimoji="1" lang="en-US" altLang="ja-JP" sz="1600" dirty="0"/>
              <a:t>Click</a:t>
            </a:r>
            <a:r>
              <a:rPr kumimoji="1" lang="ja-JP" altLang="en-US" sz="1600" dirty="0"/>
              <a:t>イベント</a:t>
            </a:r>
            <a:r>
              <a:rPr kumimoji="1" lang="en-US" altLang="ja-JP" sz="1600" dirty="0"/>
              <a:t>)</a:t>
            </a:r>
          </a:p>
          <a:p>
            <a:r>
              <a:rPr lang="ja-JP" altLang="en-US" sz="1600" dirty="0"/>
              <a:t>イベントが発生したときにプログラムを実行するには</a:t>
            </a:r>
            <a:r>
              <a:rPr lang="ja-JP" altLang="en-US" sz="1600" b="1" dirty="0">
                <a:solidFill>
                  <a:srgbClr val="D55B88"/>
                </a:solidFill>
              </a:rPr>
              <a:t>イベントハンドラ</a:t>
            </a:r>
            <a:r>
              <a:rPr lang="en-US" altLang="ja-JP" sz="1600" b="1" dirty="0">
                <a:solidFill>
                  <a:srgbClr val="D55B88"/>
                </a:solidFill>
              </a:rPr>
              <a:t>(</a:t>
            </a:r>
            <a:r>
              <a:rPr lang="ja-JP" altLang="en-US" sz="1600" b="1" dirty="0">
                <a:solidFill>
                  <a:srgbClr val="D55B88"/>
                </a:solidFill>
              </a:rPr>
              <a:t>イベントを受け取る</a:t>
            </a:r>
            <a:r>
              <a:rPr lang="en-US" altLang="ja-JP" sz="1600" b="1" dirty="0">
                <a:solidFill>
                  <a:srgbClr val="D55B88"/>
                </a:solidFill>
              </a:rPr>
              <a:t>C#</a:t>
            </a:r>
            <a:r>
              <a:rPr lang="ja-JP" altLang="en-US" sz="1600" b="1" dirty="0">
                <a:solidFill>
                  <a:srgbClr val="D55B88"/>
                </a:solidFill>
              </a:rPr>
              <a:t>のコード</a:t>
            </a:r>
            <a:r>
              <a:rPr lang="en-US" altLang="ja-JP" sz="1600" b="1" dirty="0">
                <a:solidFill>
                  <a:srgbClr val="D55B88"/>
                </a:solidFill>
              </a:rPr>
              <a:t>)</a:t>
            </a:r>
            <a:r>
              <a:rPr lang="ja-JP" altLang="en-US" sz="1600" b="1" dirty="0" err="1">
                <a:solidFill>
                  <a:srgbClr val="D55B88"/>
                </a:solidFill>
              </a:rPr>
              <a:t>を登</a:t>
            </a:r>
            <a:r>
              <a:rPr lang="ja-JP" altLang="en-US" sz="1600" b="1" dirty="0">
                <a:solidFill>
                  <a:srgbClr val="D55B88"/>
                </a:solidFill>
              </a:rPr>
              <a:t>録</a:t>
            </a:r>
            <a:r>
              <a:rPr lang="ja-JP" altLang="en-US" sz="1600" dirty="0"/>
              <a:t>する</a:t>
            </a:r>
            <a:endParaRPr lang="en-US" altLang="ja-JP" sz="1600" dirty="0"/>
          </a:p>
          <a:p>
            <a:r>
              <a:rPr kumimoji="1" lang="ja-JP" altLang="en-US" sz="1600" dirty="0"/>
              <a:t>イベントハンドラを登録するにはイベントの右にあるテキストボックスをダブルクリックする</a:t>
            </a:r>
          </a:p>
        </p:txBody>
      </p:sp>
      <p:pic>
        <p:nvPicPr>
          <p:cNvPr id="5" name="図 4"/>
          <p:cNvPicPr>
            <a:picLocks noChangeAspect="1"/>
          </p:cNvPicPr>
          <p:nvPr/>
        </p:nvPicPr>
        <p:blipFill>
          <a:blip r:embed="rId2"/>
          <a:stretch>
            <a:fillRect/>
          </a:stretch>
        </p:blipFill>
        <p:spPr>
          <a:xfrm>
            <a:off x="18855" y="2633005"/>
            <a:ext cx="3340370" cy="2401837"/>
          </a:xfrm>
          <a:prstGeom prst="rect">
            <a:avLst/>
          </a:prstGeom>
        </p:spPr>
      </p:pic>
      <p:pic>
        <p:nvPicPr>
          <p:cNvPr id="7" name="図 6"/>
          <p:cNvPicPr>
            <a:picLocks noChangeAspect="1"/>
          </p:cNvPicPr>
          <p:nvPr/>
        </p:nvPicPr>
        <p:blipFill rotWithShape="1">
          <a:blip r:embed="rId3"/>
          <a:srcRect r="12700"/>
          <a:stretch/>
        </p:blipFill>
        <p:spPr>
          <a:xfrm>
            <a:off x="5447057" y="2689969"/>
            <a:ext cx="3561476" cy="2344873"/>
          </a:xfrm>
          <a:prstGeom prst="rect">
            <a:avLst/>
          </a:prstGeom>
        </p:spPr>
      </p:pic>
      <p:sp>
        <p:nvSpPr>
          <p:cNvPr id="8" name="正方形/長方形 7"/>
          <p:cNvSpPr/>
          <p:nvPr/>
        </p:nvSpPr>
        <p:spPr>
          <a:xfrm>
            <a:off x="1416756" y="3709937"/>
            <a:ext cx="1890888" cy="275041"/>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flipV="1">
            <a:off x="3307644" y="3683046"/>
            <a:ext cx="519289" cy="118644"/>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3455385" y="3269649"/>
            <a:ext cx="1982830" cy="543331"/>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ダブルクリックすると</a:t>
            </a:r>
          </a:p>
        </p:txBody>
      </p:sp>
      <p:sp>
        <p:nvSpPr>
          <p:cNvPr id="13" name="正方形/長方形 12"/>
          <p:cNvSpPr/>
          <p:nvPr/>
        </p:nvSpPr>
        <p:spPr>
          <a:xfrm>
            <a:off x="6282351" y="4144730"/>
            <a:ext cx="2726182" cy="607892"/>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4" name="直線コネクタ 13"/>
          <p:cNvCxnSpPr/>
          <p:nvPr/>
        </p:nvCxnSpPr>
        <p:spPr>
          <a:xfrm>
            <a:off x="5102578" y="4345342"/>
            <a:ext cx="1179773" cy="103334"/>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3464006" y="4074378"/>
            <a:ext cx="2457000" cy="1051360"/>
          </a:xfrm>
          <a:prstGeom prst="rect">
            <a:avLst/>
          </a:prstGeom>
        </p:spPr>
        <p:txBody>
          <a:bodyPr vert="horz" wrap="none" lIns="91440" tIns="45720" rIns="91440" bIns="45720" rtlCol="0" anchor="ctr">
            <a:normAutofit fontScale="92500" lnSpcReduction="20000"/>
          </a:bodyPr>
          <a:lstStyle/>
          <a:p>
            <a:r>
              <a:rPr kumimoji="1" lang="ja-JP" altLang="en-US" sz="1400" dirty="0">
                <a:latin typeface="メイリオ" panose="020B0604030504040204" pitchFamily="50" charset="-128"/>
                <a:ea typeface="メイリオ" panose="020B0604030504040204" pitchFamily="50" charset="-128"/>
              </a:rPr>
              <a:t>イベントハンドラが</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自動生成される</a:t>
            </a:r>
            <a:endParaRPr kumimoji="1" lang="en-US" altLang="ja-JP" sz="1400" dirty="0">
              <a:latin typeface="メイリオ" panose="020B0604030504040204" pitchFamily="50" charset="-128"/>
              <a:ea typeface="メイリオ" panose="020B0604030504040204" pitchFamily="50" charset="-128"/>
            </a:endParaRPr>
          </a:p>
          <a:p>
            <a:endParaRPr kumimoji="1" lang="en-US" altLang="ja-JP" sz="1400" dirty="0">
              <a:latin typeface="メイリオ" panose="020B0604030504040204" pitchFamily="50" charset="-128"/>
              <a:ea typeface="メイリオ" panose="020B0604030504040204" pitchFamily="50" charset="-128"/>
            </a:endParaRPr>
          </a:p>
          <a:p>
            <a:r>
              <a:rPr kumimoji="1" lang="en-US" altLang="ja-JP" sz="1400" dirty="0">
                <a:latin typeface="メイリオ" panose="020B0604030504040204" pitchFamily="50" charset="-128"/>
                <a:ea typeface="メイリオ" panose="020B0604030504040204" pitchFamily="50" charset="-128"/>
              </a:rPr>
              <a:t>(Click</a:t>
            </a:r>
            <a:r>
              <a:rPr kumimoji="1" lang="ja-JP" altLang="en-US" sz="1400" dirty="0">
                <a:latin typeface="メイリオ" panose="020B0604030504040204" pitchFamily="50" charset="-128"/>
                <a:ea typeface="メイリオ" panose="020B0604030504040204" pitchFamily="50" charset="-128"/>
              </a:rPr>
              <a:t>イベントが</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発生すると</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この関数が実行される</a:t>
            </a:r>
            <a:r>
              <a:rPr kumimoji="1" lang="en-US" altLang="ja-JP" sz="1400" dirty="0">
                <a:latin typeface="メイリオ" panose="020B0604030504040204" pitchFamily="50" charset="-128"/>
                <a:ea typeface="メイリオ" panose="020B0604030504040204" pitchFamily="50" charset="-128"/>
              </a:rPr>
              <a:t>)</a:t>
            </a:r>
            <a:endParaRPr kumimoji="1" lang="ja-JP" altLang="en-US" sz="1400" dirty="0">
              <a:latin typeface="メイリオ" panose="020B0604030504040204" pitchFamily="50" charset="-128"/>
              <a:ea typeface="メイリオ" panose="020B0604030504040204" pitchFamily="50" charset="-128"/>
            </a:endParaRPr>
          </a:p>
        </p:txBody>
      </p:sp>
      <p:cxnSp>
        <p:nvCxnSpPr>
          <p:cNvPr id="20" name="直線コネクタ 19"/>
          <p:cNvCxnSpPr/>
          <p:nvPr/>
        </p:nvCxnSpPr>
        <p:spPr>
          <a:xfrm flipV="1">
            <a:off x="3278935" y="2854745"/>
            <a:ext cx="370142" cy="126072"/>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22" name="テキスト ボックス 21"/>
          <p:cNvSpPr txBox="1"/>
          <p:nvPr/>
        </p:nvSpPr>
        <p:spPr>
          <a:xfrm>
            <a:off x="3657919" y="2522477"/>
            <a:ext cx="1982830" cy="543331"/>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イベント一覧を</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表示するボタン</a:t>
            </a:r>
          </a:p>
        </p:txBody>
      </p:sp>
    </p:spTree>
    <p:extLst>
      <p:ext uri="{BB962C8B-B14F-4D97-AF65-F5344CB8AC3E}">
        <p14:creationId xmlns:p14="http://schemas.microsoft.com/office/powerpoint/2010/main" val="1285079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解説：イベントロジックの記述</a:t>
            </a:r>
          </a:p>
        </p:txBody>
      </p:sp>
      <p:sp>
        <p:nvSpPr>
          <p:cNvPr id="3" name="コンテンツ プレースホルダー 2"/>
          <p:cNvSpPr>
            <a:spLocks noGrp="1"/>
          </p:cNvSpPr>
          <p:nvPr>
            <p:ph sz="half" idx="1"/>
          </p:nvPr>
        </p:nvSpPr>
        <p:spPr>
          <a:xfrm>
            <a:off x="295108" y="756357"/>
            <a:ext cx="8494889" cy="3838268"/>
          </a:xfrm>
        </p:spPr>
        <p:txBody>
          <a:bodyPr>
            <a:normAutofit/>
          </a:bodyPr>
          <a:lstStyle/>
          <a:p>
            <a:r>
              <a:rPr kumimoji="1" lang="ja-JP" altLang="en-US" sz="1800" dirty="0"/>
              <a:t>イベントが発生したら、配置した</a:t>
            </a:r>
            <a:r>
              <a:rPr kumimoji="1" lang="en-US" altLang="ja-JP" sz="1800" dirty="0" err="1"/>
              <a:t>TextBlock</a:t>
            </a:r>
            <a:r>
              <a:rPr kumimoji="1" lang="ja-JP" altLang="en-US" sz="1800" dirty="0"/>
              <a:t>に</a:t>
            </a:r>
            <a:r>
              <a:rPr kumimoji="1" lang="en-US" altLang="ja-JP" sz="1800" dirty="0" err="1"/>
              <a:t>Hello,World</a:t>
            </a:r>
            <a:r>
              <a:rPr kumimoji="1" lang="ja-JP" altLang="en-US" sz="1800" dirty="0"/>
              <a:t>と表示したい</a:t>
            </a:r>
            <a:endParaRPr kumimoji="1" lang="en-US" altLang="ja-JP" sz="1800" dirty="0"/>
          </a:p>
          <a:p>
            <a:r>
              <a:rPr lang="ja-JP" altLang="en-US" sz="1800" dirty="0"/>
              <a:t>→</a:t>
            </a:r>
            <a:r>
              <a:rPr lang="en-US" altLang="ja-JP" sz="1800" dirty="0" err="1"/>
              <a:t>TextBlock</a:t>
            </a:r>
            <a:r>
              <a:rPr lang="ja-JP" altLang="en-US" sz="1800" dirty="0"/>
              <a:t>のプロパティに</a:t>
            </a:r>
            <a:r>
              <a:rPr lang="en-US" altLang="ja-JP" sz="1800" dirty="0" err="1"/>
              <a:t>Hello,World</a:t>
            </a:r>
            <a:r>
              <a:rPr lang="ja-JP" altLang="en-US" sz="1800" dirty="0"/>
              <a:t>と入れれば</a:t>
            </a:r>
            <a:r>
              <a:rPr lang="en-US" altLang="ja-JP" sz="1800" dirty="0"/>
              <a:t>OK</a:t>
            </a:r>
          </a:p>
          <a:p>
            <a:r>
              <a:rPr kumimoji="1" lang="en-US" altLang="ja-JP" sz="1800" dirty="0"/>
              <a:t>XAML</a:t>
            </a:r>
            <a:r>
              <a:rPr kumimoji="1" lang="ja-JP" altLang="en-US" sz="1800" dirty="0"/>
              <a:t>コントロールの表示や設定を変更するにはプロパティを</a:t>
            </a:r>
            <a:r>
              <a:rPr kumimoji="1" lang="en-US" altLang="ja-JP" sz="1800" dirty="0"/>
              <a:t>C#</a:t>
            </a:r>
            <a:r>
              <a:rPr kumimoji="1" lang="ja-JP" altLang="en-US" sz="1800" dirty="0"/>
              <a:t>のコード</a:t>
            </a:r>
            <a:r>
              <a:rPr lang="ja-JP" altLang="en-US" sz="1800" dirty="0"/>
              <a:t>から変更する</a:t>
            </a:r>
            <a:endParaRPr lang="en-US" altLang="ja-JP" sz="1800" dirty="0"/>
          </a:p>
          <a:p>
            <a:r>
              <a:rPr kumimoji="1" lang="en-US" altLang="ja-JP" sz="1800" dirty="0"/>
              <a:t>C#</a:t>
            </a:r>
            <a:r>
              <a:rPr kumimoji="1" lang="ja-JP" altLang="en-US" sz="1800" dirty="0"/>
              <a:t>のコードから</a:t>
            </a:r>
            <a:r>
              <a:rPr kumimoji="1" lang="en-US" altLang="ja-JP" sz="1800" dirty="0"/>
              <a:t>XAML</a:t>
            </a:r>
            <a:r>
              <a:rPr kumimoji="1" lang="ja-JP" altLang="en-US" sz="1800" dirty="0"/>
              <a:t>コントロールのプロパティを変更</a:t>
            </a:r>
            <a:r>
              <a:rPr lang="ja-JP" altLang="en-US" sz="1800" dirty="0"/>
              <a:t>するには</a:t>
            </a:r>
            <a:endParaRPr lang="en-US" altLang="ja-JP" sz="1800" dirty="0"/>
          </a:p>
          <a:p>
            <a:r>
              <a:rPr kumimoji="1" lang="en-US" altLang="ja-JP" sz="1800" b="1" dirty="0">
                <a:solidFill>
                  <a:srgbClr val="D55B88"/>
                </a:solidFill>
              </a:rPr>
              <a:t>[</a:t>
            </a:r>
            <a:r>
              <a:rPr kumimoji="1" lang="ja-JP" altLang="en-US" sz="1800" b="1" dirty="0">
                <a:solidFill>
                  <a:srgbClr val="D55B88"/>
                </a:solidFill>
              </a:rPr>
              <a:t>コントロールの名前</a:t>
            </a:r>
            <a:r>
              <a:rPr kumimoji="1" lang="en-US" altLang="ja-JP" sz="1800" b="1" dirty="0">
                <a:solidFill>
                  <a:srgbClr val="D55B88"/>
                </a:solidFill>
              </a:rPr>
              <a:t>]</a:t>
            </a:r>
            <a:r>
              <a:rPr kumimoji="1" lang="en-US" altLang="ja-JP" b="1" dirty="0">
                <a:solidFill>
                  <a:srgbClr val="D55B88"/>
                </a:solidFill>
              </a:rPr>
              <a:t>.</a:t>
            </a:r>
            <a:r>
              <a:rPr kumimoji="1" lang="en-US" altLang="ja-JP" sz="1800" b="1" dirty="0">
                <a:solidFill>
                  <a:srgbClr val="D55B88"/>
                </a:solidFill>
              </a:rPr>
              <a:t>[</a:t>
            </a:r>
            <a:r>
              <a:rPr kumimoji="1" lang="ja-JP" altLang="en-US" sz="1800" b="1" dirty="0">
                <a:solidFill>
                  <a:srgbClr val="D55B88"/>
                </a:solidFill>
              </a:rPr>
              <a:t>プロパティ名</a:t>
            </a:r>
            <a:r>
              <a:rPr kumimoji="1" lang="en-US" altLang="ja-JP" sz="1800" b="1" dirty="0">
                <a:solidFill>
                  <a:srgbClr val="D55B88"/>
                </a:solidFill>
              </a:rPr>
              <a:t>] = </a:t>
            </a:r>
            <a:r>
              <a:rPr kumimoji="1" lang="ja-JP" altLang="en-US" sz="1800" b="1" dirty="0">
                <a:solidFill>
                  <a:srgbClr val="D55B88"/>
                </a:solidFill>
              </a:rPr>
              <a:t>値</a:t>
            </a:r>
            <a:endParaRPr kumimoji="1" lang="en-US" altLang="ja-JP" sz="1800" b="1" dirty="0">
              <a:solidFill>
                <a:srgbClr val="D55B88"/>
              </a:solidFill>
            </a:endParaRPr>
          </a:p>
        </p:txBody>
      </p:sp>
      <p:pic>
        <p:nvPicPr>
          <p:cNvPr id="4" name="図 3"/>
          <p:cNvPicPr>
            <a:picLocks noChangeAspect="1"/>
          </p:cNvPicPr>
          <p:nvPr/>
        </p:nvPicPr>
        <p:blipFill>
          <a:blip r:embed="rId2"/>
          <a:stretch>
            <a:fillRect/>
          </a:stretch>
        </p:blipFill>
        <p:spPr>
          <a:xfrm>
            <a:off x="1619955" y="3555895"/>
            <a:ext cx="5845197" cy="609752"/>
          </a:xfrm>
          <a:prstGeom prst="rect">
            <a:avLst/>
          </a:prstGeom>
        </p:spPr>
      </p:pic>
      <p:cxnSp>
        <p:nvCxnSpPr>
          <p:cNvPr id="5" name="直線コネクタ 4"/>
          <p:cNvCxnSpPr/>
          <p:nvPr/>
        </p:nvCxnSpPr>
        <p:spPr>
          <a:xfrm flipV="1">
            <a:off x="1309511" y="4036090"/>
            <a:ext cx="1038578" cy="558535"/>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6" name="テキスト ボックス 5"/>
          <p:cNvSpPr txBox="1"/>
          <p:nvPr/>
        </p:nvSpPr>
        <p:spPr>
          <a:xfrm>
            <a:off x="133019" y="4472773"/>
            <a:ext cx="1762865" cy="551208"/>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設定した名前</a:t>
            </a:r>
          </a:p>
        </p:txBody>
      </p:sp>
      <p:cxnSp>
        <p:nvCxnSpPr>
          <p:cNvPr id="9" name="直線コネクタ 8"/>
          <p:cNvCxnSpPr/>
          <p:nvPr/>
        </p:nvCxnSpPr>
        <p:spPr>
          <a:xfrm flipH="1" flipV="1">
            <a:off x="3577929" y="4028513"/>
            <a:ext cx="95007" cy="444260"/>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2334554" y="4592292"/>
            <a:ext cx="789573" cy="551208"/>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ドット</a:t>
            </a:r>
          </a:p>
        </p:txBody>
      </p:sp>
      <p:cxnSp>
        <p:nvCxnSpPr>
          <p:cNvPr id="12" name="直線コネクタ 11"/>
          <p:cNvCxnSpPr>
            <a:stCxn id="11" idx="0"/>
          </p:cNvCxnSpPr>
          <p:nvPr/>
        </p:nvCxnSpPr>
        <p:spPr>
          <a:xfrm flipV="1">
            <a:off x="2729341" y="4036090"/>
            <a:ext cx="340587" cy="556202"/>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3294610" y="4521760"/>
            <a:ext cx="1232234" cy="572375"/>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プロパティ名</a:t>
            </a:r>
          </a:p>
        </p:txBody>
      </p:sp>
      <p:cxnSp>
        <p:nvCxnSpPr>
          <p:cNvPr id="16" name="直線コネクタ 15"/>
          <p:cNvCxnSpPr/>
          <p:nvPr/>
        </p:nvCxnSpPr>
        <p:spPr>
          <a:xfrm flipH="1" flipV="1">
            <a:off x="4688933" y="4097186"/>
            <a:ext cx="560400" cy="466446"/>
          </a:xfrm>
          <a:prstGeom prst="line">
            <a:avLst/>
          </a:prstGeom>
          <a:ln w="38100">
            <a:solidFill>
              <a:srgbClr val="D55B88"/>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5190718" y="4484487"/>
            <a:ext cx="1232234" cy="572375"/>
          </a:xfrm>
          <a:prstGeom prst="rect">
            <a:avLst/>
          </a:prstGeom>
        </p:spPr>
        <p:txBody>
          <a:bodyPr vert="horz" wrap="none" lIns="91440" tIns="45720" rIns="91440" bIns="45720" rtlCol="0" anchor="ctr">
            <a:normAutofit/>
          </a:bodyPr>
          <a:lstStyle/>
          <a:p>
            <a:r>
              <a:rPr kumimoji="1" lang="ja-JP" altLang="en-US" sz="1400" dirty="0">
                <a:latin typeface="メイリオ" panose="020B0604030504040204" pitchFamily="50" charset="-128"/>
                <a:ea typeface="メイリオ" panose="020B0604030504040204" pitchFamily="50" charset="-128"/>
              </a:rPr>
              <a:t>値を代入</a:t>
            </a:r>
          </a:p>
        </p:txBody>
      </p:sp>
    </p:spTree>
    <p:extLst>
      <p:ext uri="{BB962C8B-B14F-4D97-AF65-F5344CB8AC3E}">
        <p14:creationId xmlns:p14="http://schemas.microsoft.com/office/powerpoint/2010/main" val="12887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テンプレートが</a:t>
            </a:r>
            <a:r>
              <a:rPr kumimoji="1" lang="en-US" altLang="ja-JP" dirty="0"/>
              <a:t>4</a:t>
            </a:r>
            <a:r>
              <a:rPr kumimoji="1" lang="ja-JP" altLang="en-US" dirty="0" err="1"/>
              <a:t>つで</a:t>
            </a:r>
            <a:r>
              <a:rPr kumimoji="1" lang="ja-JP" altLang="en-US" dirty="0"/>
              <a:t>ない場合</a:t>
            </a:r>
          </a:p>
        </p:txBody>
      </p:sp>
      <p:sp>
        <p:nvSpPr>
          <p:cNvPr id="3" name="コンテンツ プレースホルダー 2"/>
          <p:cNvSpPr>
            <a:spLocks noGrp="1"/>
          </p:cNvSpPr>
          <p:nvPr>
            <p:ph sz="half" idx="1"/>
          </p:nvPr>
        </p:nvSpPr>
        <p:spPr>
          <a:xfrm>
            <a:off x="308009" y="602605"/>
            <a:ext cx="8340291" cy="3776477"/>
          </a:xfrm>
        </p:spPr>
        <p:txBody>
          <a:bodyPr>
            <a:normAutofit/>
          </a:bodyPr>
          <a:lstStyle/>
          <a:p>
            <a:r>
              <a:rPr kumimoji="1" lang="ja-JP" altLang="en-US" sz="1800" dirty="0"/>
              <a:t>テンプレートが</a:t>
            </a:r>
            <a:r>
              <a:rPr kumimoji="1" lang="en-US" altLang="ja-JP" sz="1800" dirty="0"/>
              <a:t>1</a:t>
            </a:r>
            <a:r>
              <a:rPr kumimoji="1" lang="ja-JP" altLang="en-US" sz="1800" dirty="0"/>
              <a:t>つしかないなどの場合</a:t>
            </a:r>
            <a:r>
              <a:rPr kumimoji="1" lang="en-US" altLang="ja-JP" sz="1800" dirty="0"/>
              <a:t>UWP</a:t>
            </a:r>
            <a:r>
              <a:rPr kumimoji="1" lang="ja-JP" altLang="en-US" sz="1800" dirty="0"/>
              <a:t>の</a:t>
            </a:r>
            <a:r>
              <a:rPr lang="en-US" altLang="ja-JP" sz="1800" dirty="0"/>
              <a:t>SDK</a:t>
            </a:r>
            <a:r>
              <a:rPr lang="ja-JP" altLang="en-US" sz="1800" dirty="0"/>
              <a:t>が入っていない可能性があります</a:t>
            </a:r>
            <a:endParaRPr lang="en-US" altLang="ja-JP" sz="1800" dirty="0"/>
          </a:p>
          <a:p>
            <a:r>
              <a:rPr lang="ja-JP" altLang="en-US" sz="1800" dirty="0"/>
              <a:t>コントロールパネルのプログラムと機能からインストーラを立ち上げ、</a:t>
            </a:r>
            <a:r>
              <a:rPr lang="en-US" altLang="ja-JP" sz="1800" dirty="0"/>
              <a:t>[</a:t>
            </a:r>
            <a:r>
              <a:rPr lang="ja-JP" altLang="en-US" sz="1800" dirty="0"/>
              <a:t>変更</a:t>
            </a:r>
            <a:r>
              <a:rPr lang="en-US" altLang="ja-JP" sz="1800" dirty="0"/>
              <a:t>]</a:t>
            </a:r>
            <a:r>
              <a:rPr lang="ja-JP" altLang="en-US" sz="1800" dirty="0"/>
              <a:t>から</a:t>
            </a:r>
            <a:r>
              <a:rPr lang="en-US" altLang="ja-JP" sz="1800" dirty="0"/>
              <a:t>SDK</a:t>
            </a:r>
            <a:r>
              <a:rPr lang="ja-JP" altLang="en-US" sz="1800" dirty="0"/>
              <a:t>をインストールしてください</a:t>
            </a:r>
            <a:endParaRPr lang="en-US" altLang="ja-JP" sz="1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989" y="2050181"/>
            <a:ext cx="5072330" cy="3093319"/>
          </a:xfrm>
          <a:prstGeom prst="rect">
            <a:avLst/>
          </a:prstGeom>
        </p:spPr>
      </p:pic>
    </p:spTree>
    <p:extLst>
      <p:ext uri="{BB962C8B-B14F-4D97-AF65-F5344CB8AC3E}">
        <p14:creationId xmlns:p14="http://schemas.microsoft.com/office/powerpoint/2010/main" val="1482247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右矢印 17"/>
          <p:cNvSpPr/>
          <p:nvPr/>
        </p:nvSpPr>
        <p:spPr>
          <a:xfrm flipH="1">
            <a:off x="3085232" y="2626385"/>
            <a:ext cx="2503613" cy="417028"/>
          </a:xfrm>
          <a:prstGeom prs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解説：</a:t>
            </a:r>
            <a:r>
              <a:rPr kumimoji="1" lang="en-US" altLang="ja-JP" dirty="0"/>
              <a:t>XAML</a:t>
            </a:r>
            <a:r>
              <a:rPr kumimoji="1" lang="ja-JP" altLang="en-US" dirty="0"/>
              <a:t>画面のロジック記述まとめ</a:t>
            </a:r>
          </a:p>
        </p:txBody>
      </p:sp>
      <p:pic>
        <p:nvPicPr>
          <p:cNvPr id="5" name="図 4"/>
          <p:cNvPicPr>
            <a:picLocks noChangeAspect="1"/>
          </p:cNvPicPr>
          <p:nvPr/>
        </p:nvPicPr>
        <p:blipFill>
          <a:blip r:embed="rId2"/>
          <a:stretch>
            <a:fillRect/>
          </a:stretch>
        </p:blipFill>
        <p:spPr>
          <a:xfrm>
            <a:off x="138491" y="1504709"/>
            <a:ext cx="2679075" cy="1886673"/>
          </a:xfrm>
          <a:prstGeom prst="rect">
            <a:avLst/>
          </a:prstGeom>
        </p:spPr>
      </p:pic>
      <p:pic>
        <p:nvPicPr>
          <p:cNvPr id="6" name="図 5"/>
          <p:cNvPicPr>
            <a:picLocks noChangeAspect="1"/>
          </p:cNvPicPr>
          <p:nvPr/>
        </p:nvPicPr>
        <p:blipFill>
          <a:blip r:embed="rId3"/>
          <a:stretch>
            <a:fillRect/>
          </a:stretch>
        </p:blipFill>
        <p:spPr>
          <a:xfrm>
            <a:off x="6141869" y="1504709"/>
            <a:ext cx="2830009" cy="1886673"/>
          </a:xfrm>
          <a:prstGeom prst="rect">
            <a:avLst/>
          </a:prstGeom>
        </p:spPr>
      </p:pic>
      <p:sp>
        <p:nvSpPr>
          <p:cNvPr id="7" name="正方形/長方形 6"/>
          <p:cNvSpPr/>
          <p:nvPr/>
        </p:nvSpPr>
        <p:spPr>
          <a:xfrm>
            <a:off x="517329" y="3183038"/>
            <a:ext cx="1921398" cy="578734"/>
          </a:xfrm>
          <a:prstGeom prst="rect">
            <a:avLst/>
          </a:prstGeom>
          <a:solidFill>
            <a:srgbClr val="D55B8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rPr>
              <a:t>XAML</a:t>
            </a:r>
            <a:r>
              <a:rPr kumimoji="1" lang="ja-JP" altLang="en-US" b="1" dirty="0">
                <a:latin typeface="メイリオ" panose="020B0604030504040204" pitchFamily="50" charset="-128"/>
                <a:ea typeface="メイリオ" panose="020B0604030504040204" pitchFamily="50" charset="-128"/>
              </a:rPr>
              <a:t>コード</a:t>
            </a:r>
            <a:endParaRPr kumimoji="1" lang="en-US" altLang="ja-JP" b="1" dirty="0">
              <a:latin typeface="メイリオ" panose="020B0604030504040204" pitchFamily="50" charset="-128"/>
              <a:ea typeface="メイリオ" panose="020B0604030504040204" pitchFamily="50" charset="-128"/>
            </a:endParaRPr>
          </a:p>
          <a:p>
            <a:pPr algn="ctr"/>
            <a:r>
              <a:rPr kumimoji="1" lang="en-US" altLang="ja-JP" dirty="0">
                <a:latin typeface="メイリオ" panose="020B0604030504040204" pitchFamily="50" charset="-128"/>
                <a:ea typeface="メイリオ" panose="020B0604030504040204" pitchFamily="50" charset="-128"/>
              </a:rPr>
              <a:t>(UI</a:t>
            </a:r>
            <a:r>
              <a:rPr kumimoji="1" lang="ja-JP" altLang="en-US" dirty="0">
                <a:latin typeface="メイリオ" panose="020B0604030504040204" pitchFamily="50" charset="-128"/>
                <a:ea typeface="メイリオ" panose="020B0604030504040204" pitchFamily="50" charset="-128"/>
              </a:rPr>
              <a:t>記述</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6596174" y="3183038"/>
            <a:ext cx="1921398" cy="578734"/>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rPr>
              <a:t>C#</a:t>
            </a:r>
            <a:r>
              <a:rPr kumimoji="1" lang="ja-JP" altLang="en-US" b="1" dirty="0">
                <a:latin typeface="メイリオ" panose="020B0604030504040204" pitchFamily="50" charset="-128"/>
                <a:ea typeface="メイリオ" panose="020B0604030504040204" pitchFamily="50" charset="-128"/>
              </a:rPr>
              <a:t>コード</a:t>
            </a:r>
            <a:endParaRPr kumimoji="1" lang="en-US" altLang="ja-JP" b="1" dirty="0">
              <a:latin typeface="メイリオ" panose="020B0604030504040204" pitchFamily="50" charset="-128"/>
              <a:ea typeface="メイリオ" panose="020B0604030504040204" pitchFamily="50" charset="-128"/>
            </a:endParaRPr>
          </a:p>
          <a:p>
            <a:pPr algn="ct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ロジック記述</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9" name="右矢印 8"/>
          <p:cNvSpPr/>
          <p:nvPr/>
        </p:nvSpPr>
        <p:spPr>
          <a:xfrm>
            <a:off x="3163721" y="2040424"/>
            <a:ext cx="2484520" cy="417028"/>
          </a:xfrm>
          <a:prstGeom prs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104335" y="1340031"/>
            <a:ext cx="2465409" cy="607670"/>
          </a:xfrm>
          <a:prstGeom prst="rect">
            <a:avLst/>
          </a:prstGeom>
        </p:spPr>
        <p:txBody>
          <a:bodyPr vert="horz" wrap="none" lIns="91440" tIns="45720" rIns="91440" bIns="45720" rtlCol="0" anchor="ctr">
            <a:normAutofit/>
          </a:bodyPr>
          <a:lstStyle/>
          <a:p>
            <a:r>
              <a:rPr kumimoji="1" lang="ja-JP" altLang="en-US" sz="1400" b="1" dirty="0">
                <a:solidFill>
                  <a:srgbClr val="D55B88"/>
                </a:solidFill>
                <a:latin typeface="メイリオ" panose="020B0604030504040204" pitchFamily="50" charset="-128"/>
                <a:ea typeface="メイリオ" panose="020B0604030504040204" pitchFamily="50" charset="-128"/>
              </a:rPr>
              <a:t>②共通の</a:t>
            </a:r>
            <a:r>
              <a:rPr kumimoji="1" lang="en-US" altLang="ja-JP" sz="1400" b="1" dirty="0">
                <a:solidFill>
                  <a:srgbClr val="D55B88"/>
                </a:solidFill>
                <a:latin typeface="メイリオ" panose="020B0604030504040204" pitchFamily="50" charset="-128"/>
                <a:ea typeface="メイリオ" panose="020B0604030504040204" pitchFamily="50" charset="-128"/>
              </a:rPr>
              <a:t>ID</a:t>
            </a:r>
          </a:p>
          <a:p>
            <a:r>
              <a:rPr kumimoji="1" lang="en-US" altLang="ja-JP" sz="1400" b="1" dirty="0">
                <a:solidFill>
                  <a:srgbClr val="D55B88"/>
                </a:solidFill>
                <a:latin typeface="メイリオ" panose="020B0604030504040204" pitchFamily="50" charset="-128"/>
                <a:ea typeface="メイリオ" panose="020B0604030504040204" pitchFamily="50" charset="-128"/>
              </a:rPr>
              <a:t>(Name</a:t>
            </a:r>
            <a:r>
              <a:rPr kumimoji="1" lang="ja-JP" altLang="en-US" sz="1400" b="1" dirty="0">
                <a:solidFill>
                  <a:srgbClr val="D55B88"/>
                </a:solidFill>
                <a:latin typeface="メイリオ" panose="020B0604030504040204" pitchFamily="50" charset="-128"/>
                <a:ea typeface="メイリオ" panose="020B0604030504040204" pitchFamily="50" charset="-128"/>
              </a:rPr>
              <a:t>プロパティ</a:t>
            </a:r>
            <a:r>
              <a:rPr kumimoji="1" lang="en-US" altLang="ja-JP" sz="1400" b="1" dirty="0">
                <a:solidFill>
                  <a:srgbClr val="D55B88"/>
                </a:solidFill>
                <a:latin typeface="メイリオ" panose="020B0604030504040204" pitchFamily="50" charset="-128"/>
                <a:ea typeface="メイリオ" panose="020B0604030504040204" pitchFamily="50" charset="-128"/>
              </a:rPr>
              <a:t>)</a:t>
            </a:r>
            <a:r>
              <a:rPr kumimoji="1" lang="ja-JP" altLang="en-US" sz="1400" b="1" dirty="0">
                <a:solidFill>
                  <a:srgbClr val="D55B88"/>
                </a:solidFill>
                <a:latin typeface="メイリオ" panose="020B0604030504040204" pitchFamily="50" charset="-128"/>
                <a:ea typeface="メイリオ" panose="020B0604030504040204" pitchFamily="50" charset="-128"/>
              </a:rPr>
              <a:t>の設定</a:t>
            </a:r>
          </a:p>
        </p:txBody>
      </p:sp>
      <p:sp>
        <p:nvSpPr>
          <p:cNvPr id="12" name="テキスト ボックス 11"/>
          <p:cNvSpPr txBox="1"/>
          <p:nvPr/>
        </p:nvSpPr>
        <p:spPr>
          <a:xfrm>
            <a:off x="3163723" y="1849782"/>
            <a:ext cx="2465409" cy="607670"/>
          </a:xfrm>
          <a:prstGeom prst="rect">
            <a:avLst/>
          </a:prstGeom>
        </p:spPr>
        <p:txBody>
          <a:bodyPr vert="horz" wrap="none" lIns="91440" tIns="45720" rIns="91440" bIns="45720" rtlCol="0" anchor="ctr">
            <a:normAutofit/>
          </a:bodyPr>
          <a:lstStyle/>
          <a:p>
            <a:r>
              <a:rPr kumimoji="1" lang="ja-JP" altLang="en-US" sz="1400" b="1" dirty="0">
                <a:solidFill>
                  <a:srgbClr val="D55B88"/>
                </a:solidFill>
                <a:latin typeface="メイリオ" panose="020B0604030504040204" pitchFamily="50" charset="-128"/>
                <a:ea typeface="メイリオ" panose="020B0604030504040204" pitchFamily="50" charset="-128"/>
              </a:rPr>
              <a:t>③イベントハンドラの登録</a:t>
            </a:r>
          </a:p>
        </p:txBody>
      </p:sp>
      <p:sp>
        <p:nvSpPr>
          <p:cNvPr id="15" name="テキスト ボックス 14"/>
          <p:cNvSpPr txBox="1"/>
          <p:nvPr/>
        </p:nvSpPr>
        <p:spPr>
          <a:xfrm>
            <a:off x="3104336" y="968857"/>
            <a:ext cx="2465409" cy="415373"/>
          </a:xfrm>
          <a:prstGeom prst="rect">
            <a:avLst/>
          </a:prstGeom>
        </p:spPr>
        <p:txBody>
          <a:bodyPr vert="horz" wrap="none" lIns="91440" tIns="45720" rIns="91440" bIns="45720" rtlCol="0" anchor="ctr">
            <a:normAutofit/>
          </a:bodyPr>
          <a:lstStyle/>
          <a:p>
            <a:r>
              <a:rPr kumimoji="1" lang="ja-JP" altLang="en-US" sz="1400" b="1" dirty="0">
                <a:solidFill>
                  <a:srgbClr val="D55B88"/>
                </a:solidFill>
                <a:latin typeface="メイリオ" panose="020B0604030504040204" pitchFamily="50" charset="-128"/>
                <a:ea typeface="メイリオ" panose="020B0604030504040204" pitchFamily="50" charset="-128"/>
              </a:rPr>
              <a:t>①コントロールの配置</a:t>
            </a:r>
          </a:p>
        </p:txBody>
      </p:sp>
      <p:sp>
        <p:nvSpPr>
          <p:cNvPr id="16" name="テキスト ボックス 15"/>
          <p:cNvSpPr txBox="1"/>
          <p:nvPr/>
        </p:nvSpPr>
        <p:spPr>
          <a:xfrm>
            <a:off x="3104335" y="2413253"/>
            <a:ext cx="2465409" cy="607670"/>
          </a:xfrm>
          <a:prstGeom prst="rect">
            <a:avLst/>
          </a:prstGeom>
        </p:spPr>
        <p:txBody>
          <a:bodyPr vert="horz" wrap="none" lIns="91440" tIns="45720" rIns="91440" bIns="45720" rtlCol="0" anchor="ctr">
            <a:normAutofit/>
          </a:bodyPr>
          <a:lstStyle/>
          <a:p>
            <a:r>
              <a:rPr kumimoji="1" lang="ja-JP" altLang="en-US" sz="1400" b="1" dirty="0">
                <a:solidFill>
                  <a:srgbClr val="00B050"/>
                </a:solidFill>
                <a:latin typeface="メイリオ" panose="020B0604030504040204" pitchFamily="50" charset="-128"/>
                <a:ea typeface="メイリオ" panose="020B0604030504040204" pitchFamily="50" charset="-128"/>
              </a:rPr>
              <a:t>④プロパティ変更処理の記述</a:t>
            </a:r>
          </a:p>
        </p:txBody>
      </p:sp>
      <p:sp>
        <p:nvSpPr>
          <p:cNvPr id="17" name="テキスト ボックス 16"/>
          <p:cNvSpPr txBox="1"/>
          <p:nvPr/>
        </p:nvSpPr>
        <p:spPr>
          <a:xfrm>
            <a:off x="3467485" y="3238157"/>
            <a:ext cx="1598104" cy="415373"/>
          </a:xfrm>
          <a:prstGeom prst="rect">
            <a:avLst/>
          </a:prstGeom>
        </p:spPr>
        <p:txBody>
          <a:bodyPr vert="horz" wrap="none" lIns="91440" tIns="45720" rIns="91440" bIns="45720" rtlCol="0" anchor="ctr">
            <a:normAutofit/>
          </a:bodyPr>
          <a:lstStyle/>
          <a:p>
            <a:r>
              <a:rPr kumimoji="1" lang="ja-JP" altLang="en-US" sz="1400" b="1" dirty="0">
                <a:latin typeface="メイリオ" panose="020B0604030504040204" pitchFamily="50" charset="-128"/>
                <a:ea typeface="メイリオ" panose="020B0604030504040204" pitchFamily="50" charset="-128"/>
              </a:rPr>
              <a:t>～アプリ実行時～</a:t>
            </a:r>
          </a:p>
        </p:txBody>
      </p:sp>
      <p:sp>
        <p:nvSpPr>
          <p:cNvPr id="19" name="テキスト ボックス 18"/>
          <p:cNvSpPr txBox="1"/>
          <p:nvPr/>
        </p:nvSpPr>
        <p:spPr>
          <a:xfrm>
            <a:off x="3536554" y="608407"/>
            <a:ext cx="1598104" cy="415373"/>
          </a:xfrm>
          <a:prstGeom prst="rect">
            <a:avLst/>
          </a:prstGeom>
        </p:spPr>
        <p:txBody>
          <a:bodyPr vert="horz" wrap="none" lIns="91440" tIns="45720" rIns="91440" bIns="45720" rtlCol="0" anchor="ctr">
            <a:normAutofit/>
          </a:bodyPr>
          <a:lstStyle/>
          <a:p>
            <a:r>
              <a:rPr kumimoji="1" lang="ja-JP" altLang="en-US" sz="1400" b="1" dirty="0">
                <a:latin typeface="メイリオ" panose="020B0604030504040204" pitchFamily="50" charset="-128"/>
                <a:ea typeface="メイリオ" panose="020B0604030504040204" pitchFamily="50" charset="-128"/>
              </a:rPr>
              <a:t>～アプリ設計時～</a:t>
            </a:r>
          </a:p>
        </p:txBody>
      </p:sp>
      <p:sp>
        <p:nvSpPr>
          <p:cNvPr id="20" name="右矢印 19"/>
          <p:cNvSpPr/>
          <p:nvPr/>
        </p:nvSpPr>
        <p:spPr>
          <a:xfrm flipH="1">
            <a:off x="3083799" y="4613625"/>
            <a:ext cx="2503613" cy="417028"/>
          </a:xfrm>
          <a:prstGeom prs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a:off x="3130664" y="3671472"/>
            <a:ext cx="2484520" cy="417028"/>
          </a:xfrm>
          <a:prstGeom prs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3083800" y="4422983"/>
            <a:ext cx="2465409" cy="607670"/>
          </a:xfrm>
          <a:prstGeom prst="rect">
            <a:avLst/>
          </a:prstGeom>
        </p:spPr>
        <p:txBody>
          <a:bodyPr vert="horz" wrap="none" lIns="91440" tIns="45720" rIns="91440" bIns="45720" rtlCol="0" anchor="ctr">
            <a:normAutofit/>
          </a:bodyPr>
          <a:lstStyle/>
          <a:p>
            <a:r>
              <a:rPr kumimoji="1" lang="ja-JP" altLang="en-US" sz="1400" b="1" dirty="0">
                <a:solidFill>
                  <a:srgbClr val="00B050"/>
                </a:solidFill>
                <a:latin typeface="メイリオ" panose="020B0604030504040204" pitchFamily="50" charset="-128"/>
                <a:ea typeface="メイリオ" panose="020B0604030504040204" pitchFamily="50" charset="-128"/>
              </a:rPr>
              <a:t>③</a:t>
            </a:r>
            <a:r>
              <a:rPr kumimoji="1" lang="en-US" altLang="ja-JP" sz="1400" b="1" dirty="0">
                <a:solidFill>
                  <a:srgbClr val="00B050"/>
                </a:solidFill>
                <a:latin typeface="メイリオ" panose="020B0604030504040204" pitchFamily="50" charset="-128"/>
                <a:ea typeface="メイリオ" panose="020B0604030504040204" pitchFamily="50" charset="-128"/>
              </a:rPr>
              <a:t>UI</a:t>
            </a:r>
            <a:r>
              <a:rPr kumimoji="1" lang="ja-JP" altLang="en-US" sz="1400" b="1" dirty="0">
                <a:solidFill>
                  <a:srgbClr val="00B050"/>
                </a:solidFill>
                <a:latin typeface="メイリオ" panose="020B0604030504040204" pitchFamily="50" charset="-128"/>
                <a:ea typeface="メイリオ" panose="020B0604030504040204" pitchFamily="50" charset="-128"/>
              </a:rPr>
              <a:t>プロパティ変更処理によって</a:t>
            </a:r>
            <a:endParaRPr kumimoji="1" lang="en-US" altLang="ja-JP" sz="1400" b="1" dirty="0">
              <a:solidFill>
                <a:srgbClr val="00B050"/>
              </a:solidFill>
              <a:latin typeface="メイリオ" panose="020B0604030504040204" pitchFamily="50" charset="-128"/>
              <a:ea typeface="メイリオ" panose="020B0604030504040204" pitchFamily="50" charset="-128"/>
            </a:endParaRPr>
          </a:p>
          <a:p>
            <a:r>
              <a:rPr kumimoji="1" lang="ja-JP" altLang="en-US" sz="1400" b="1" dirty="0">
                <a:solidFill>
                  <a:srgbClr val="00B050"/>
                </a:solidFill>
                <a:latin typeface="メイリオ" panose="020B0604030504040204" pitchFamily="50" charset="-128"/>
                <a:ea typeface="メイリオ" panose="020B0604030504040204" pitchFamily="50" charset="-128"/>
              </a:rPr>
              <a:t>画面が書き換えられる</a:t>
            </a:r>
          </a:p>
        </p:txBody>
      </p:sp>
      <p:sp>
        <p:nvSpPr>
          <p:cNvPr id="23" name="テキスト ボックス 22"/>
          <p:cNvSpPr txBox="1"/>
          <p:nvPr/>
        </p:nvSpPr>
        <p:spPr>
          <a:xfrm>
            <a:off x="3083800" y="3573249"/>
            <a:ext cx="3002983" cy="356289"/>
          </a:xfrm>
          <a:prstGeom prst="rect">
            <a:avLst/>
          </a:prstGeom>
        </p:spPr>
        <p:txBody>
          <a:bodyPr vert="horz" wrap="none" lIns="91440" tIns="45720" rIns="91440" bIns="45720" rtlCol="0" anchor="ctr">
            <a:normAutofit/>
          </a:bodyPr>
          <a:lstStyle/>
          <a:p>
            <a:r>
              <a:rPr kumimoji="1" lang="ja-JP" altLang="en-US" sz="1400" b="1" dirty="0">
                <a:solidFill>
                  <a:srgbClr val="D55B88"/>
                </a:solidFill>
                <a:latin typeface="メイリオ" panose="020B0604030504040204" pitchFamily="50" charset="-128"/>
                <a:ea typeface="メイリオ" panose="020B0604030504040204" pitchFamily="50" charset="-128"/>
              </a:rPr>
              <a:t>①ユーザーによってイベント発生</a:t>
            </a:r>
            <a:endParaRPr kumimoji="1" lang="en-US" altLang="ja-JP" sz="1400" b="1" dirty="0">
              <a:solidFill>
                <a:srgbClr val="D55B88"/>
              </a:solidFill>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3083800" y="3929538"/>
            <a:ext cx="3002983" cy="489343"/>
          </a:xfrm>
          <a:prstGeom prst="rect">
            <a:avLst/>
          </a:prstGeom>
        </p:spPr>
        <p:txBody>
          <a:bodyPr vert="horz" wrap="none" lIns="91440" tIns="45720" rIns="91440" bIns="45720" rtlCol="0" anchor="ctr">
            <a:normAutofit lnSpcReduction="10000"/>
          </a:bodyPr>
          <a:lstStyle/>
          <a:p>
            <a:r>
              <a:rPr kumimoji="1" lang="ja-JP" altLang="en-US" sz="1400" b="1" dirty="0">
                <a:solidFill>
                  <a:srgbClr val="D55B88"/>
                </a:solidFill>
                <a:latin typeface="メイリオ" panose="020B0604030504040204" pitchFamily="50" charset="-128"/>
                <a:ea typeface="メイリオ" panose="020B0604030504040204" pitchFamily="50" charset="-128"/>
              </a:rPr>
              <a:t>②イベントに登録された</a:t>
            </a:r>
            <a:endParaRPr kumimoji="1" lang="en-US" altLang="ja-JP" sz="1400" b="1" dirty="0">
              <a:solidFill>
                <a:srgbClr val="D55B88"/>
              </a:solidFill>
              <a:latin typeface="メイリオ" panose="020B0604030504040204" pitchFamily="50" charset="-128"/>
              <a:ea typeface="メイリオ" panose="020B0604030504040204" pitchFamily="50" charset="-128"/>
            </a:endParaRPr>
          </a:p>
          <a:p>
            <a:r>
              <a:rPr kumimoji="1" lang="ja-JP" altLang="en-US" sz="1400" b="1" dirty="0">
                <a:solidFill>
                  <a:srgbClr val="D55B88"/>
                </a:solidFill>
                <a:latin typeface="メイリオ" panose="020B0604030504040204" pitchFamily="50" charset="-128"/>
                <a:ea typeface="メイリオ" panose="020B0604030504040204" pitchFamily="50" charset="-128"/>
              </a:rPr>
              <a:t>イベントハンドラが呼び出される</a:t>
            </a:r>
            <a:endParaRPr kumimoji="1" lang="en-US" altLang="ja-JP" sz="1400" b="1" dirty="0">
              <a:solidFill>
                <a:srgbClr val="D55B88"/>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02801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5400" dirty="0"/>
              <a:t>対話アプリを作る</a:t>
            </a:r>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0019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1953769" y="2440480"/>
            <a:ext cx="4908550" cy="2570683"/>
          </a:xfrm>
          <a:prstGeom prst="rect">
            <a:avLst/>
          </a:prstGeom>
        </p:spPr>
      </p:pic>
      <p:sp>
        <p:nvSpPr>
          <p:cNvPr id="2" name="タイトル 1"/>
          <p:cNvSpPr>
            <a:spLocks noGrp="1"/>
          </p:cNvSpPr>
          <p:nvPr>
            <p:ph type="title"/>
          </p:nvPr>
        </p:nvSpPr>
        <p:spPr/>
        <p:txBody>
          <a:bodyPr/>
          <a:lstStyle/>
          <a:p>
            <a:r>
              <a:rPr kumimoji="1" lang="ja-JP" altLang="en-US" dirty="0"/>
              <a:t>作業：テンプレートのダウンロード</a:t>
            </a:r>
          </a:p>
        </p:txBody>
      </p:sp>
      <p:sp>
        <p:nvSpPr>
          <p:cNvPr id="4" name="コンテンツ プレースホルダー 2"/>
          <p:cNvSpPr>
            <a:spLocks noGrp="1"/>
          </p:cNvSpPr>
          <p:nvPr>
            <p:ph idx="1"/>
          </p:nvPr>
        </p:nvSpPr>
        <p:spPr>
          <a:xfrm>
            <a:off x="241299" y="636822"/>
            <a:ext cx="8647659" cy="1717223"/>
          </a:xfrm>
        </p:spPr>
        <p:txBody>
          <a:bodyPr>
            <a:normAutofit/>
          </a:bodyPr>
          <a:lstStyle/>
          <a:p>
            <a:pPr>
              <a:lnSpc>
                <a:spcPct val="150000"/>
              </a:lnSpc>
            </a:pPr>
            <a:r>
              <a:rPr lang="en-US" altLang="ja-JP" sz="2000" dirty="0" err="1"/>
              <a:t>d</a:t>
            </a:r>
            <a:r>
              <a:rPr kumimoji="1" lang="en-US" altLang="ja-JP" sz="2000" dirty="0" err="1"/>
              <a:t>ocomo</a:t>
            </a:r>
            <a:r>
              <a:rPr kumimoji="1" lang="ja-JP" altLang="en-US" sz="2000" dirty="0"/>
              <a:t>の雑談対話</a:t>
            </a:r>
            <a:r>
              <a:rPr kumimoji="1" lang="en-US" altLang="ja-JP" sz="2000" dirty="0"/>
              <a:t>API</a:t>
            </a:r>
            <a:r>
              <a:rPr kumimoji="1" lang="ja-JP" altLang="en-US" sz="2000" dirty="0"/>
              <a:t>を利用して対話するアプリをつくります</a:t>
            </a:r>
            <a:endParaRPr lang="en-US" altLang="ja-JP" sz="2000" dirty="0"/>
          </a:p>
          <a:p>
            <a:pPr>
              <a:lnSpc>
                <a:spcPct val="150000"/>
              </a:lnSpc>
            </a:pPr>
            <a:r>
              <a:rPr lang="ja-JP" altLang="en-US" sz="2000" dirty="0"/>
              <a:t>テンプレートを用意したのでここからダウンロードしてください</a:t>
            </a:r>
            <a:endParaRPr kumimoji="1" lang="en-US" altLang="ja-JP" sz="2000" dirty="0"/>
          </a:p>
        </p:txBody>
      </p:sp>
      <p:sp>
        <p:nvSpPr>
          <p:cNvPr id="5" name="正方形/長方形 4"/>
          <p:cNvSpPr/>
          <p:nvPr/>
        </p:nvSpPr>
        <p:spPr>
          <a:xfrm>
            <a:off x="668077" y="1921947"/>
            <a:ext cx="7479933" cy="400110"/>
          </a:xfrm>
          <a:prstGeom prst="rect">
            <a:avLst/>
          </a:prstGeom>
        </p:spPr>
        <p:txBody>
          <a:bodyPr wrap="none">
            <a:spAutoFit/>
          </a:bodyPr>
          <a:lstStyle/>
          <a:p>
            <a:r>
              <a:rPr lang="en-US" altLang="ja-JP" sz="2000" b="1" dirty="0">
                <a:solidFill>
                  <a:srgbClr val="D55B88"/>
                </a:solidFill>
                <a:latin typeface="游ゴシック" panose="020B0400000000000000" pitchFamily="50" charset="-128"/>
                <a:ea typeface="游ゴシック" panose="020B0400000000000000" pitchFamily="50" charset="-128"/>
              </a:rPr>
              <a:t>https://github.com/mspjp/20160811HandsOnHamamatsu</a:t>
            </a:r>
            <a:endParaRPr lang="ja-JP" altLang="en-US" sz="2000" b="1" dirty="0">
              <a:solidFill>
                <a:srgbClr val="D55B88"/>
              </a:solidFill>
              <a:latin typeface="游ゴシック" panose="020B0400000000000000" pitchFamily="50" charset="-128"/>
              <a:ea typeface="游ゴシック" panose="020B0400000000000000" pitchFamily="50" charset="-128"/>
            </a:endParaRPr>
          </a:p>
        </p:txBody>
      </p:sp>
      <p:sp>
        <p:nvSpPr>
          <p:cNvPr id="7" name="正方形/長方形 6"/>
          <p:cNvSpPr/>
          <p:nvPr/>
        </p:nvSpPr>
        <p:spPr>
          <a:xfrm>
            <a:off x="6095381" y="3450272"/>
            <a:ext cx="949675" cy="238025"/>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p:nvPr/>
        </p:nvCxnSpPr>
        <p:spPr>
          <a:xfrm flipH="1">
            <a:off x="6445688" y="4066690"/>
            <a:ext cx="891468" cy="506982"/>
          </a:xfrm>
          <a:prstGeom prst="line">
            <a:avLst/>
          </a:prstGeom>
          <a:ln w="57150">
            <a:solidFill>
              <a:srgbClr val="D55B7E"/>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184762" y="3761860"/>
            <a:ext cx="1569660"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ダウンロード</a:t>
            </a:r>
          </a:p>
        </p:txBody>
      </p:sp>
      <p:sp>
        <p:nvSpPr>
          <p:cNvPr id="13" name="正方形/長方形 12"/>
          <p:cNvSpPr/>
          <p:nvPr/>
        </p:nvSpPr>
        <p:spPr>
          <a:xfrm>
            <a:off x="5496013" y="4454660"/>
            <a:ext cx="949675" cy="238025"/>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Tree>
    <p:extLst>
      <p:ext uri="{BB962C8B-B14F-4D97-AF65-F5344CB8AC3E}">
        <p14:creationId xmlns:p14="http://schemas.microsoft.com/office/powerpoint/2010/main" val="2211874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作業：対話アプリのプロジェクトを開く</a:t>
            </a:r>
          </a:p>
        </p:txBody>
      </p:sp>
      <p:sp>
        <p:nvSpPr>
          <p:cNvPr id="4" name="正方形/長方形 3"/>
          <p:cNvSpPr/>
          <p:nvPr/>
        </p:nvSpPr>
        <p:spPr>
          <a:xfrm>
            <a:off x="580362" y="1119618"/>
            <a:ext cx="7983276" cy="400110"/>
          </a:xfrm>
          <a:prstGeom prst="rect">
            <a:avLst/>
          </a:prstGeom>
        </p:spPr>
        <p:txBody>
          <a:bodyPr wrap="none">
            <a:spAutoFit/>
          </a:bodyPr>
          <a:lstStyle/>
          <a:p>
            <a:r>
              <a:rPr lang="en-US" altLang="ja-JP" sz="2000" b="1" dirty="0">
                <a:solidFill>
                  <a:srgbClr val="D55B88"/>
                </a:solidFill>
                <a:latin typeface="游ゴシック" panose="020B0400000000000000" pitchFamily="50" charset="-128"/>
                <a:ea typeface="游ゴシック" panose="020B0400000000000000" pitchFamily="50" charset="-128"/>
              </a:rPr>
              <a:t>20160811HandsOnHamamatsu/</a:t>
            </a:r>
            <a:r>
              <a:rPr lang="en-US" altLang="ja-JP" sz="2000" b="1" dirty="0" err="1">
                <a:solidFill>
                  <a:srgbClr val="D55B88"/>
                </a:solidFill>
                <a:latin typeface="游ゴシック" panose="020B0400000000000000" pitchFamily="50" charset="-128"/>
                <a:ea typeface="游ゴシック" panose="020B0400000000000000" pitchFamily="50" charset="-128"/>
              </a:rPr>
              <a:t>UwpSample</a:t>
            </a:r>
            <a:r>
              <a:rPr lang="en-US" altLang="ja-JP" sz="2000" b="1" dirty="0">
                <a:solidFill>
                  <a:srgbClr val="D55B88"/>
                </a:solidFill>
                <a:latin typeface="游ゴシック" panose="020B0400000000000000" pitchFamily="50" charset="-128"/>
                <a:ea typeface="游ゴシック" panose="020B0400000000000000" pitchFamily="50" charset="-128"/>
              </a:rPr>
              <a:t>/UwpSample.sln</a:t>
            </a:r>
            <a:endParaRPr lang="ja-JP" altLang="en-US" sz="2000" b="1" dirty="0">
              <a:solidFill>
                <a:srgbClr val="D55B88"/>
              </a:solidFill>
              <a:latin typeface="游ゴシック" panose="020B0400000000000000" pitchFamily="50" charset="-128"/>
              <a:ea typeface="游ゴシック" panose="020B0400000000000000" pitchFamily="50" charset="-128"/>
            </a:endParaRPr>
          </a:p>
        </p:txBody>
      </p:sp>
      <p:sp>
        <p:nvSpPr>
          <p:cNvPr id="5" name="テキスト ボックス 4"/>
          <p:cNvSpPr txBox="1"/>
          <p:nvPr/>
        </p:nvSpPr>
        <p:spPr>
          <a:xfrm>
            <a:off x="8229600" y="862473"/>
            <a:ext cx="914400" cy="914400"/>
          </a:xfrm>
          <a:prstGeom prst="rect">
            <a:avLst/>
          </a:prstGeom>
        </p:spPr>
        <p:txBody>
          <a:bodyPr vert="horz" wrap="none" lIns="91440" tIns="45720" rIns="91440" bIns="45720" rtlCol="0" anchor="ctr">
            <a:normAutofit/>
          </a:bodyPr>
          <a:lstStyle/>
          <a:p>
            <a:r>
              <a:rPr kumimoji="1" lang="ja-JP" altLang="en-US" dirty="0">
                <a:latin typeface="メイリオ" panose="020B0604030504040204" pitchFamily="50" charset="-128"/>
                <a:ea typeface="メイリオ" panose="020B0604030504040204" pitchFamily="50" charset="-128"/>
              </a:rPr>
              <a:t>を開く</a:t>
            </a:r>
          </a:p>
        </p:txBody>
      </p:sp>
      <p:sp>
        <p:nvSpPr>
          <p:cNvPr id="6" name="正方形/長方形 5"/>
          <p:cNvSpPr/>
          <p:nvPr/>
        </p:nvSpPr>
        <p:spPr>
          <a:xfrm>
            <a:off x="580362" y="1885313"/>
            <a:ext cx="7563289" cy="400110"/>
          </a:xfrm>
          <a:prstGeom prst="rect">
            <a:avLst/>
          </a:prstGeom>
        </p:spPr>
        <p:txBody>
          <a:bodyPr wrap="none">
            <a:spAutoFit/>
          </a:bodyPr>
          <a:lstStyle/>
          <a:p>
            <a:r>
              <a:rPr lang="en-US" altLang="ja-JP" sz="2000" b="1" dirty="0">
                <a:solidFill>
                  <a:srgbClr val="D55B88"/>
                </a:solidFill>
                <a:latin typeface="游ゴシック" panose="020B0400000000000000" pitchFamily="50" charset="-128"/>
                <a:ea typeface="游ゴシック" panose="020B0400000000000000" pitchFamily="50" charset="-128"/>
              </a:rPr>
              <a:t>20160811HandsOnHamamatsu/</a:t>
            </a:r>
            <a:r>
              <a:rPr lang="en-US" altLang="ja-JP" sz="2000" b="1" dirty="0" err="1">
                <a:solidFill>
                  <a:srgbClr val="D55B88"/>
                </a:solidFill>
                <a:latin typeface="游ゴシック" panose="020B0400000000000000" pitchFamily="50" charset="-128"/>
                <a:ea typeface="游ゴシック" panose="020B0400000000000000" pitchFamily="50" charset="-128"/>
              </a:rPr>
              <a:t>WpfSample</a:t>
            </a:r>
            <a:r>
              <a:rPr lang="en-US" altLang="ja-JP" sz="2000" b="1" dirty="0">
                <a:solidFill>
                  <a:srgbClr val="D55B88"/>
                </a:solidFill>
                <a:latin typeface="游ゴシック" panose="020B0400000000000000" pitchFamily="50" charset="-128"/>
                <a:ea typeface="游ゴシック" panose="020B0400000000000000" pitchFamily="50" charset="-128"/>
              </a:rPr>
              <a:t>/WpfSample.sln</a:t>
            </a:r>
            <a:endParaRPr lang="ja-JP" altLang="en-US" sz="2000" b="1" dirty="0">
              <a:solidFill>
                <a:srgbClr val="D55B88"/>
              </a:solidFill>
              <a:latin typeface="游ゴシック" panose="020B0400000000000000" pitchFamily="50" charset="-128"/>
              <a:ea typeface="游ゴシック" panose="020B0400000000000000" pitchFamily="50" charset="-128"/>
            </a:endParaRPr>
          </a:p>
        </p:txBody>
      </p:sp>
      <p:sp>
        <p:nvSpPr>
          <p:cNvPr id="7" name="テキスト ボックス 6"/>
          <p:cNvSpPr txBox="1"/>
          <p:nvPr/>
        </p:nvSpPr>
        <p:spPr>
          <a:xfrm>
            <a:off x="8229600" y="1685258"/>
            <a:ext cx="914400" cy="914400"/>
          </a:xfrm>
          <a:prstGeom prst="rect">
            <a:avLst/>
          </a:prstGeom>
        </p:spPr>
        <p:txBody>
          <a:bodyPr vert="horz" wrap="none" lIns="91440" tIns="45720" rIns="91440" bIns="45720" rtlCol="0" anchor="ctr">
            <a:normAutofit/>
          </a:bodyPr>
          <a:lstStyle/>
          <a:p>
            <a:r>
              <a:rPr kumimoji="1" lang="ja-JP" altLang="en-US" dirty="0">
                <a:latin typeface="メイリオ" panose="020B0604030504040204" pitchFamily="50" charset="-128"/>
                <a:ea typeface="メイリオ" panose="020B0604030504040204" pitchFamily="50" charset="-128"/>
              </a:rPr>
              <a:t>を開く</a:t>
            </a:r>
          </a:p>
        </p:txBody>
      </p:sp>
      <p:sp>
        <p:nvSpPr>
          <p:cNvPr id="8" name="テキスト ボックス 7"/>
          <p:cNvSpPr txBox="1"/>
          <p:nvPr/>
        </p:nvSpPr>
        <p:spPr>
          <a:xfrm>
            <a:off x="253068" y="725968"/>
            <a:ext cx="2218616" cy="457200"/>
          </a:xfrm>
          <a:prstGeom prst="rect">
            <a:avLst/>
          </a:prstGeom>
        </p:spPr>
        <p:txBody>
          <a:bodyPr vert="horz" wrap="none" lIns="91440" tIns="45720" rIns="91440" bIns="45720" rtlCol="0" anchor="ctr">
            <a:normAutofit/>
          </a:bodyPr>
          <a:lstStyle/>
          <a:p>
            <a:r>
              <a:rPr kumimoji="1" lang="en-US" altLang="ja-JP" dirty="0">
                <a:latin typeface="メイリオ" panose="020B0604030504040204" pitchFamily="50" charset="-128"/>
                <a:ea typeface="メイリオ" panose="020B0604030504040204" pitchFamily="50" charset="-128"/>
              </a:rPr>
              <a:t>Windows10</a:t>
            </a:r>
            <a:r>
              <a:rPr kumimoji="1" lang="ja-JP" altLang="en-US" dirty="0">
                <a:latin typeface="メイリオ" panose="020B0604030504040204" pitchFamily="50" charset="-128"/>
                <a:ea typeface="メイリオ" panose="020B0604030504040204" pitchFamily="50" charset="-128"/>
              </a:rPr>
              <a:t>の人は</a:t>
            </a:r>
          </a:p>
        </p:txBody>
      </p:sp>
      <p:sp>
        <p:nvSpPr>
          <p:cNvPr id="9" name="テキスト ボックス 8"/>
          <p:cNvSpPr txBox="1"/>
          <p:nvPr/>
        </p:nvSpPr>
        <p:spPr>
          <a:xfrm>
            <a:off x="253068" y="1551897"/>
            <a:ext cx="2218616" cy="457200"/>
          </a:xfrm>
          <a:prstGeom prst="rect">
            <a:avLst/>
          </a:prstGeom>
        </p:spPr>
        <p:txBody>
          <a:bodyPr vert="horz" wrap="none" lIns="91440" tIns="45720" rIns="91440" bIns="45720" rtlCol="0" anchor="ctr">
            <a:normAutofit/>
          </a:bodyPr>
          <a:lstStyle/>
          <a:p>
            <a:r>
              <a:rPr kumimoji="1" lang="en-US" altLang="ja-JP" dirty="0">
                <a:latin typeface="メイリオ" panose="020B0604030504040204" pitchFamily="50" charset="-128"/>
                <a:ea typeface="メイリオ" panose="020B0604030504040204" pitchFamily="50" charset="-128"/>
              </a:rPr>
              <a:t>Windows7,8.x</a:t>
            </a:r>
            <a:r>
              <a:rPr kumimoji="1" lang="ja-JP" altLang="en-US" dirty="0">
                <a:latin typeface="メイリオ" panose="020B0604030504040204" pitchFamily="50" charset="-128"/>
                <a:ea typeface="メイリオ" panose="020B0604030504040204" pitchFamily="50" charset="-128"/>
              </a:rPr>
              <a:t>の人は</a:t>
            </a:r>
          </a:p>
        </p:txBody>
      </p:sp>
      <p:pic>
        <p:nvPicPr>
          <p:cNvPr id="11" name="図 10"/>
          <p:cNvPicPr>
            <a:picLocks noChangeAspect="1"/>
          </p:cNvPicPr>
          <p:nvPr/>
        </p:nvPicPr>
        <p:blipFill>
          <a:blip r:embed="rId2"/>
          <a:stretch>
            <a:fillRect/>
          </a:stretch>
        </p:blipFill>
        <p:spPr>
          <a:xfrm>
            <a:off x="1862356" y="2599658"/>
            <a:ext cx="4625402" cy="2300561"/>
          </a:xfrm>
          <a:prstGeom prst="rect">
            <a:avLst/>
          </a:prstGeom>
        </p:spPr>
      </p:pic>
    </p:spTree>
    <p:extLst>
      <p:ext uri="{BB962C8B-B14F-4D97-AF65-F5344CB8AC3E}">
        <p14:creationId xmlns:p14="http://schemas.microsoft.com/office/powerpoint/2010/main" val="1944589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作業：対話アプリを実行する</a:t>
            </a:r>
          </a:p>
        </p:txBody>
      </p:sp>
      <p:sp>
        <p:nvSpPr>
          <p:cNvPr id="4" name="正方形/長方形 3"/>
          <p:cNvSpPr/>
          <p:nvPr/>
        </p:nvSpPr>
        <p:spPr>
          <a:xfrm>
            <a:off x="580362" y="1119618"/>
            <a:ext cx="3980577" cy="400110"/>
          </a:xfrm>
          <a:prstGeom prst="rect">
            <a:avLst/>
          </a:prstGeom>
        </p:spPr>
        <p:txBody>
          <a:bodyPr wrap="none">
            <a:spAutoFit/>
          </a:bodyPr>
          <a:lstStyle/>
          <a:p>
            <a:r>
              <a:rPr lang="en-US" altLang="ja-JP" sz="2000" b="1" dirty="0">
                <a:solidFill>
                  <a:srgbClr val="D55B88"/>
                </a:solidFill>
                <a:latin typeface="游ゴシック" panose="020B0400000000000000" pitchFamily="50" charset="-128"/>
                <a:ea typeface="游ゴシック" panose="020B0400000000000000" pitchFamily="50" charset="-128"/>
              </a:rPr>
              <a:t>[</a:t>
            </a:r>
            <a:r>
              <a:rPr lang="ja-JP" altLang="en-US" sz="2000" b="1" dirty="0">
                <a:solidFill>
                  <a:srgbClr val="D55B88"/>
                </a:solidFill>
                <a:latin typeface="游ゴシック" panose="020B0400000000000000" pitchFamily="50" charset="-128"/>
                <a:ea typeface="游ゴシック" panose="020B0400000000000000" pitchFamily="50" charset="-128"/>
              </a:rPr>
              <a:t>緑の三角</a:t>
            </a:r>
            <a:r>
              <a:rPr lang="en-US" altLang="ja-JP" sz="2000" b="1" dirty="0">
                <a:solidFill>
                  <a:srgbClr val="D55B88"/>
                </a:solidFill>
                <a:latin typeface="游ゴシック" panose="020B0400000000000000" pitchFamily="50" charset="-128"/>
                <a:ea typeface="游ゴシック" panose="020B0400000000000000" pitchFamily="50" charset="-128"/>
              </a:rPr>
              <a:t>]</a:t>
            </a:r>
            <a:r>
              <a:rPr lang="ja-JP" altLang="en-US" sz="2000" b="1" dirty="0">
                <a:solidFill>
                  <a:srgbClr val="D55B88"/>
                </a:solidFill>
                <a:latin typeface="游ゴシック" panose="020B0400000000000000" pitchFamily="50" charset="-128"/>
                <a:ea typeface="游ゴシック" panose="020B0400000000000000" pitchFamily="50" charset="-128"/>
              </a:rPr>
              <a:t>ローカルコンピュータ</a:t>
            </a:r>
          </a:p>
        </p:txBody>
      </p:sp>
      <p:sp>
        <p:nvSpPr>
          <p:cNvPr id="5" name="テキスト ボックス 4"/>
          <p:cNvSpPr txBox="1"/>
          <p:nvPr/>
        </p:nvSpPr>
        <p:spPr>
          <a:xfrm>
            <a:off x="4797939" y="1156021"/>
            <a:ext cx="1334413" cy="395876"/>
          </a:xfrm>
          <a:prstGeom prst="rect">
            <a:avLst/>
          </a:prstGeom>
        </p:spPr>
        <p:txBody>
          <a:bodyPr vert="horz" wrap="none" lIns="91440" tIns="45720" rIns="91440" bIns="45720" rtlCol="0" anchor="ctr">
            <a:normAutofit/>
          </a:bodyPr>
          <a:lstStyle/>
          <a:p>
            <a:r>
              <a:rPr kumimoji="1" lang="ja-JP" altLang="en-US" dirty="0">
                <a:latin typeface="メイリオ" panose="020B0604030504040204" pitchFamily="50" charset="-128"/>
                <a:ea typeface="メイリオ" panose="020B0604030504040204" pitchFamily="50" charset="-128"/>
              </a:rPr>
              <a:t>をクリック</a:t>
            </a:r>
          </a:p>
        </p:txBody>
      </p:sp>
      <p:sp>
        <p:nvSpPr>
          <p:cNvPr id="7" name="テキスト ボックス 6"/>
          <p:cNvSpPr txBox="1"/>
          <p:nvPr/>
        </p:nvSpPr>
        <p:spPr>
          <a:xfrm>
            <a:off x="253068" y="725968"/>
            <a:ext cx="2218616" cy="457200"/>
          </a:xfrm>
          <a:prstGeom prst="rect">
            <a:avLst/>
          </a:prstGeom>
        </p:spPr>
        <p:txBody>
          <a:bodyPr vert="horz" wrap="none" lIns="91440" tIns="45720" rIns="91440" bIns="45720" rtlCol="0" anchor="ctr">
            <a:normAutofit/>
          </a:bodyPr>
          <a:lstStyle/>
          <a:p>
            <a:r>
              <a:rPr kumimoji="1" lang="en-US" altLang="ja-JP" dirty="0">
                <a:latin typeface="メイリオ" panose="020B0604030504040204" pitchFamily="50" charset="-128"/>
                <a:ea typeface="メイリオ" panose="020B0604030504040204" pitchFamily="50" charset="-128"/>
              </a:rPr>
              <a:t>Windows10</a:t>
            </a:r>
            <a:r>
              <a:rPr kumimoji="1" lang="ja-JP" altLang="en-US" dirty="0">
                <a:latin typeface="メイリオ" panose="020B0604030504040204" pitchFamily="50" charset="-128"/>
                <a:ea typeface="メイリオ" panose="020B0604030504040204" pitchFamily="50" charset="-128"/>
              </a:rPr>
              <a:t>の人は</a:t>
            </a:r>
          </a:p>
        </p:txBody>
      </p:sp>
      <p:sp>
        <p:nvSpPr>
          <p:cNvPr id="8" name="テキスト ボックス 7"/>
          <p:cNvSpPr txBox="1"/>
          <p:nvPr/>
        </p:nvSpPr>
        <p:spPr>
          <a:xfrm>
            <a:off x="253068" y="1551897"/>
            <a:ext cx="2218616" cy="457200"/>
          </a:xfrm>
          <a:prstGeom prst="rect">
            <a:avLst/>
          </a:prstGeom>
        </p:spPr>
        <p:txBody>
          <a:bodyPr vert="horz" wrap="none" lIns="91440" tIns="45720" rIns="91440" bIns="45720" rtlCol="0" anchor="ctr">
            <a:normAutofit/>
          </a:bodyPr>
          <a:lstStyle/>
          <a:p>
            <a:r>
              <a:rPr kumimoji="1" lang="en-US" altLang="ja-JP" dirty="0">
                <a:latin typeface="メイリオ" panose="020B0604030504040204" pitchFamily="50" charset="-128"/>
                <a:ea typeface="メイリオ" panose="020B0604030504040204" pitchFamily="50" charset="-128"/>
              </a:rPr>
              <a:t>Windows7,8.x</a:t>
            </a:r>
            <a:r>
              <a:rPr kumimoji="1" lang="ja-JP" altLang="en-US" dirty="0">
                <a:latin typeface="メイリオ" panose="020B0604030504040204" pitchFamily="50" charset="-128"/>
                <a:ea typeface="メイリオ" panose="020B0604030504040204" pitchFamily="50" charset="-128"/>
              </a:rPr>
              <a:t>の人は</a:t>
            </a:r>
          </a:p>
        </p:txBody>
      </p:sp>
      <p:sp>
        <p:nvSpPr>
          <p:cNvPr id="9" name="正方形/長方形 8"/>
          <p:cNvSpPr/>
          <p:nvPr/>
        </p:nvSpPr>
        <p:spPr>
          <a:xfrm>
            <a:off x="580361" y="2036741"/>
            <a:ext cx="1928733" cy="400110"/>
          </a:xfrm>
          <a:prstGeom prst="rect">
            <a:avLst/>
          </a:prstGeom>
        </p:spPr>
        <p:txBody>
          <a:bodyPr wrap="none">
            <a:spAutoFit/>
          </a:bodyPr>
          <a:lstStyle/>
          <a:p>
            <a:r>
              <a:rPr lang="en-US" altLang="ja-JP" sz="2000" b="1" dirty="0">
                <a:solidFill>
                  <a:srgbClr val="D55B88"/>
                </a:solidFill>
                <a:latin typeface="游ゴシック" panose="020B0400000000000000" pitchFamily="50" charset="-128"/>
                <a:ea typeface="游ゴシック" panose="020B0400000000000000" pitchFamily="50" charset="-128"/>
              </a:rPr>
              <a:t>[</a:t>
            </a:r>
            <a:r>
              <a:rPr lang="ja-JP" altLang="en-US" sz="2000" b="1" dirty="0">
                <a:solidFill>
                  <a:srgbClr val="D55B88"/>
                </a:solidFill>
                <a:latin typeface="游ゴシック" panose="020B0400000000000000" pitchFamily="50" charset="-128"/>
                <a:ea typeface="游ゴシック" panose="020B0400000000000000" pitchFamily="50" charset="-128"/>
              </a:rPr>
              <a:t>緑の三角</a:t>
            </a:r>
            <a:r>
              <a:rPr lang="en-US" altLang="ja-JP" sz="2000" b="1" dirty="0">
                <a:solidFill>
                  <a:srgbClr val="D55B88"/>
                </a:solidFill>
                <a:latin typeface="游ゴシック" panose="020B0400000000000000" pitchFamily="50" charset="-128"/>
                <a:ea typeface="游ゴシック" panose="020B0400000000000000" pitchFamily="50" charset="-128"/>
              </a:rPr>
              <a:t>]</a:t>
            </a:r>
            <a:r>
              <a:rPr lang="ja-JP" altLang="en-US" sz="2000" b="1" dirty="0">
                <a:solidFill>
                  <a:srgbClr val="D55B88"/>
                </a:solidFill>
                <a:latin typeface="游ゴシック" panose="020B0400000000000000" pitchFamily="50" charset="-128"/>
                <a:ea typeface="游ゴシック" panose="020B0400000000000000" pitchFamily="50" charset="-128"/>
              </a:rPr>
              <a:t>開始</a:t>
            </a:r>
          </a:p>
        </p:txBody>
      </p:sp>
      <p:sp>
        <p:nvSpPr>
          <p:cNvPr id="10" name="テキスト ボックス 9"/>
          <p:cNvSpPr txBox="1"/>
          <p:nvPr/>
        </p:nvSpPr>
        <p:spPr>
          <a:xfrm>
            <a:off x="4797938" y="2038858"/>
            <a:ext cx="1334413" cy="395876"/>
          </a:xfrm>
          <a:prstGeom prst="rect">
            <a:avLst/>
          </a:prstGeom>
        </p:spPr>
        <p:txBody>
          <a:bodyPr vert="horz" wrap="none" lIns="91440" tIns="45720" rIns="91440" bIns="45720" rtlCol="0" anchor="ctr">
            <a:normAutofit/>
          </a:bodyPr>
          <a:lstStyle/>
          <a:p>
            <a:r>
              <a:rPr kumimoji="1" lang="ja-JP" altLang="en-US" dirty="0">
                <a:latin typeface="メイリオ" panose="020B0604030504040204" pitchFamily="50" charset="-128"/>
                <a:ea typeface="メイリオ" panose="020B0604030504040204" pitchFamily="50" charset="-128"/>
              </a:rPr>
              <a:t>をクリック</a:t>
            </a:r>
          </a:p>
        </p:txBody>
      </p:sp>
      <p:pic>
        <p:nvPicPr>
          <p:cNvPr id="11" name="図 10"/>
          <p:cNvPicPr>
            <a:picLocks noChangeAspect="1"/>
          </p:cNvPicPr>
          <p:nvPr/>
        </p:nvPicPr>
        <p:blipFill>
          <a:blip r:embed="rId2"/>
          <a:stretch>
            <a:fillRect/>
          </a:stretch>
        </p:blipFill>
        <p:spPr>
          <a:xfrm>
            <a:off x="2214854" y="2619421"/>
            <a:ext cx="4692169" cy="2322590"/>
          </a:xfrm>
          <a:prstGeom prst="rect">
            <a:avLst/>
          </a:prstGeom>
        </p:spPr>
      </p:pic>
      <p:sp>
        <p:nvSpPr>
          <p:cNvPr id="12" name="正方形/長方形 11"/>
          <p:cNvSpPr/>
          <p:nvPr/>
        </p:nvSpPr>
        <p:spPr>
          <a:xfrm>
            <a:off x="5186907" y="2921695"/>
            <a:ext cx="1062891" cy="257733"/>
          </a:xfrm>
          <a:prstGeom prst="rect">
            <a:avLst/>
          </a:prstGeom>
          <a:noFill/>
          <a:ln w="38100">
            <a:solidFill>
              <a:srgbClr val="D55B8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78743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作業：対話アプリで遊ぶ</a:t>
            </a:r>
          </a:p>
        </p:txBody>
      </p:sp>
      <p:sp>
        <p:nvSpPr>
          <p:cNvPr id="3" name="コンテンツ プレースホルダー 2"/>
          <p:cNvSpPr>
            <a:spLocks noGrp="1"/>
          </p:cNvSpPr>
          <p:nvPr>
            <p:ph sz="half" idx="1"/>
          </p:nvPr>
        </p:nvSpPr>
        <p:spPr>
          <a:xfrm>
            <a:off x="399547" y="739463"/>
            <a:ext cx="8229600" cy="787334"/>
          </a:xfrm>
        </p:spPr>
        <p:txBody>
          <a:bodyPr>
            <a:normAutofit fontScale="77500" lnSpcReduction="20000"/>
          </a:bodyPr>
          <a:lstStyle/>
          <a:p>
            <a:r>
              <a:rPr kumimoji="1" lang="en-US" altLang="ja-JP" dirty="0" err="1"/>
              <a:t>TextBox</a:t>
            </a:r>
            <a:r>
              <a:rPr kumimoji="1" lang="ja-JP" altLang="en-US" dirty="0"/>
              <a:t>に発話を入れて</a:t>
            </a:r>
            <a:r>
              <a:rPr lang="en-US" altLang="ja-JP" dirty="0"/>
              <a:t>Send</a:t>
            </a:r>
            <a:r>
              <a:rPr lang="ja-JP" altLang="en-US" dirty="0"/>
              <a:t>ボタンを押すとシステムと対話することができます</a:t>
            </a:r>
            <a:endParaRPr kumimoji="1" lang="ja-JP" altLang="en-US" dirty="0"/>
          </a:p>
        </p:txBody>
      </p:sp>
      <p:pic>
        <p:nvPicPr>
          <p:cNvPr id="4" name="図 3"/>
          <p:cNvPicPr>
            <a:picLocks noChangeAspect="1"/>
          </p:cNvPicPr>
          <p:nvPr/>
        </p:nvPicPr>
        <p:blipFill>
          <a:blip r:embed="rId2"/>
          <a:stretch>
            <a:fillRect/>
          </a:stretch>
        </p:blipFill>
        <p:spPr>
          <a:xfrm>
            <a:off x="1921079" y="1877204"/>
            <a:ext cx="5352176" cy="2930207"/>
          </a:xfrm>
          <a:prstGeom prst="rect">
            <a:avLst/>
          </a:prstGeom>
        </p:spPr>
      </p:pic>
    </p:spTree>
    <p:extLst>
      <p:ext uri="{BB962C8B-B14F-4D97-AF65-F5344CB8AC3E}">
        <p14:creationId xmlns:p14="http://schemas.microsoft.com/office/powerpoint/2010/main" val="372915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Windows Presentation Foundation</a:t>
            </a:r>
            <a:r>
              <a:rPr kumimoji="1" lang="ja-JP" altLang="en-US" dirty="0"/>
              <a:t>利用確認</a:t>
            </a:r>
          </a:p>
        </p:txBody>
      </p:sp>
      <p:sp>
        <p:nvSpPr>
          <p:cNvPr id="3" name="コンテンツ プレースホルダー 2"/>
          <p:cNvSpPr>
            <a:spLocks noGrp="1"/>
          </p:cNvSpPr>
          <p:nvPr>
            <p:ph sz="half" idx="1"/>
          </p:nvPr>
        </p:nvSpPr>
        <p:spPr>
          <a:xfrm>
            <a:off x="375385" y="818147"/>
            <a:ext cx="8306094" cy="3747601"/>
          </a:xfrm>
        </p:spPr>
        <p:txBody>
          <a:bodyPr>
            <a:normAutofit/>
          </a:bodyPr>
          <a:lstStyle/>
          <a:p>
            <a:r>
              <a:rPr kumimoji="1" lang="en-US" altLang="ja-JP" sz="2000" dirty="0"/>
              <a:t>Windows7,Windows8.x</a:t>
            </a:r>
            <a:r>
              <a:rPr kumimoji="1" lang="ja-JP" altLang="en-US" sz="2000" dirty="0"/>
              <a:t>の人は</a:t>
            </a:r>
            <a:r>
              <a:rPr kumimoji="1" lang="en-US" altLang="ja-JP" sz="2000" dirty="0"/>
              <a:t>WPF</a:t>
            </a:r>
            <a:r>
              <a:rPr kumimoji="1" lang="ja-JP" altLang="en-US" sz="2000" dirty="0"/>
              <a:t>を利用します</a:t>
            </a:r>
            <a:endParaRPr kumimoji="1" lang="en-US" altLang="ja-JP" sz="2000" dirty="0"/>
          </a:p>
          <a:p>
            <a:r>
              <a:rPr kumimoji="1" lang="en-US" altLang="ja-JP" sz="2000" dirty="0"/>
              <a:t>WPF</a:t>
            </a:r>
            <a:r>
              <a:rPr kumimoji="1" lang="ja-JP" altLang="en-US" sz="2000" dirty="0"/>
              <a:t>の場合、</a:t>
            </a:r>
            <a:r>
              <a:rPr kumimoji="1" lang="en-US" altLang="ja-JP" sz="2000" dirty="0" err="1"/>
              <a:t>VisualStudio</a:t>
            </a:r>
            <a:r>
              <a:rPr kumimoji="1" lang="ja-JP" altLang="en-US" sz="2000" dirty="0"/>
              <a:t>がインストールできていれば</a:t>
            </a:r>
            <a:r>
              <a:rPr kumimoji="1" lang="en-US" altLang="ja-JP" sz="2000" dirty="0"/>
              <a:t>OK</a:t>
            </a:r>
            <a:r>
              <a:rPr kumimoji="1" lang="ja-JP" altLang="en-US" sz="2000" dirty="0" err="1"/>
              <a:t>です</a:t>
            </a:r>
            <a:endParaRPr kumimoji="1" lang="en-US" altLang="ja-JP" sz="2000" dirty="0"/>
          </a:p>
          <a:p>
            <a:endParaRPr kumimoji="1" lang="ja-JP" altLang="en-US" sz="2000" dirty="0"/>
          </a:p>
        </p:txBody>
      </p:sp>
      <p:pic>
        <p:nvPicPr>
          <p:cNvPr id="4" name="図 3"/>
          <p:cNvPicPr>
            <a:picLocks noChangeAspect="1"/>
          </p:cNvPicPr>
          <p:nvPr/>
        </p:nvPicPr>
        <p:blipFill>
          <a:blip r:embed="rId2"/>
          <a:stretch>
            <a:fillRect/>
          </a:stretch>
        </p:blipFill>
        <p:spPr>
          <a:xfrm>
            <a:off x="1360091" y="2199046"/>
            <a:ext cx="6548437" cy="2687429"/>
          </a:xfrm>
          <a:prstGeom prst="rect">
            <a:avLst/>
          </a:prstGeom>
        </p:spPr>
      </p:pic>
      <p:sp>
        <p:nvSpPr>
          <p:cNvPr id="5" name="正方形/長方形 4"/>
          <p:cNvSpPr/>
          <p:nvPr/>
        </p:nvSpPr>
        <p:spPr>
          <a:xfrm>
            <a:off x="1360091" y="2790607"/>
            <a:ext cx="1406197" cy="886243"/>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850402" y="2606122"/>
            <a:ext cx="3226977" cy="1070728"/>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1842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資料の見方</a:t>
            </a:r>
          </a:p>
        </p:txBody>
      </p:sp>
      <p:sp>
        <p:nvSpPr>
          <p:cNvPr id="3" name="コンテンツ プレースホルダー 2"/>
          <p:cNvSpPr>
            <a:spLocks noGrp="1"/>
          </p:cNvSpPr>
          <p:nvPr>
            <p:ph sz="half" idx="1"/>
          </p:nvPr>
        </p:nvSpPr>
        <p:spPr>
          <a:xfrm>
            <a:off x="451879" y="857574"/>
            <a:ext cx="8229600" cy="3678993"/>
          </a:xfrm>
        </p:spPr>
        <p:txBody>
          <a:bodyPr>
            <a:normAutofit/>
          </a:bodyPr>
          <a:lstStyle/>
          <a:p>
            <a:r>
              <a:rPr kumimoji="1" lang="ja-JP" altLang="en-US" sz="2400" b="1" dirty="0">
                <a:solidFill>
                  <a:srgbClr val="D55B88"/>
                </a:solidFill>
              </a:rPr>
              <a:t>作業資料</a:t>
            </a:r>
            <a:r>
              <a:rPr kumimoji="1" lang="ja-JP" altLang="en-US" sz="2400" dirty="0"/>
              <a:t>と</a:t>
            </a:r>
            <a:r>
              <a:rPr kumimoji="1" lang="ja-JP" altLang="en-US" sz="2400" b="1" dirty="0">
                <a:solidFill>
                  <a:srgbClr val="D55B88"/>
                </a:solidFill>
              </a:rPr>
              <a:t>解説資料</a:t>
            </a:r>
            <a:r>
              <a:rPr kumimoji="1" lang="ja-JP" altLang="en-US" sz="2400" dirty="0"/>
              <a:t>の</a:t>
            </a:r>
            <a:r>
              <a:rPr kumimoji="1" lang="en-US" altLang="ja-JP" sz="2400" dirty="0"/>
              <a:t>2</a:t>
            </a:r>
            <a:r>
              <a:rPr kumimoji="1" lang="ja-JP" altLang="en-US" sz="2400" dirty="0"/>
              <a:t>種類があります</a:t>
            </a:r>
            <a:endParaRPr kumimoji="1" lang="en-US" altLang="ja-JP" sz="2400" dirty="0"/>
          </a:p>
          <a:p>
            <a:pPr lvl="1"/>
            <a:r>
              <a:rPr lang="ja-JP" altLang="en-US" sz="2000" b="1" dirty="0">
                <a:solidFill>
                  <a:srgbClr val="D55B88"/>
                </a:solidFill>
              </a:rPr>
              <a:t>作業資料</a:t>
            </a:r>
            <a:r>
              <a:rPr lang="ja-JP" altLang="en-US" sz="2000" dirty="0"/>
              <a:t>：具体的な手順が書かれています。手順に書いてあることを実行してください</a:t>
            </a:r>
            <a:endParaRPr lang="en-US" altLang="ja-JP" sz="2000" dirty="0"/>
          </a:p>
          <a:p>
            <a:pPr lvl="1"/>
            <a:r>
              <a:rPr lang="ja-JP" altLang="en-US" sz="2000" b="1" dirty="0">
                <a:solidFill>
                  <a:srgbClr val="D55B88"/>
                </a:solidFill>
              </a:rPr>
              <a:t>解説資料</a:t>
            </a:r>
            <a:r>
              <a:rPr lang="ja-JP" altLang="en-US" sz="2000" dirty="0"/>
              <a:t>：実行することはありません。解説です</a:t>
            </a:r>
            <a:endParaRPr lang="en-US" altLang="ja-JP" sz="2000" dirty="0"/>
          </a:p>
          <a:p>
            <a:endParaRPr kumimoji="1" lang="ja-JP" altLang="en-US" sz="2400" dirty="0"/>
          </a:p>
        </p:txBody>
      </p:sp>
      <p:pic>
        <p:nvPicPr>
          <p:cNvPr id="4" name="図 3"/>
          <p:cNvPicPr>
            <a:picLocks noChangeAspect="1"/>
          </p:cNvPicPr>
          <p:nvPr/>
        </p:nvPicPr>
        <p:blipFill>
          <a:blip r:embed="rId2"/>
          <a:stretch>
            <a:fillRect/>
          </a:stretch>
        </p:blipFill>
        <p:spPr>
          <a:xfrm>
            <a:off x="4987017" y="2983113"/>
            <a:ext cx="3531345" cy="1823374"/>
          </a:xfrm>
          <a:prstGeom prst="rect">
            <a:avLst/>
          </a:prstGeom>
        </p:spPr>
      </p:pic>
      <p:pic>
        <p:nvPicPr>
          <p:cNvPr id="5" name="図 4"/>
          <p:cNvPicPr>
            <a:picLocks noChangeAspect="1"/>
          </p:cNvPicPr>
          <p:nvPr/>
        </p:nvPicPr>
        <p:blipFill>
          <a:blip r:embed="rId3"/>
          <a:stretch>
            <a:fillRect/>
          </a:stretch>
        </p:blipFill>
        <p:spPr>
          <a:xfrm>
            <a:off x="1009076" y="2968162"/>
            <a:ext cx="3063874" cy="1838325"/>
          </a:xfrm>
          <a:prstGeom prst="rect">
            <a:avLst/>
          </a:prstGeom>
        </p:spPr>
      </p:pic>
      <p:sp>
        <p:nvSpPr>
          <p:cNvPr id="6" name="正方形/長方形 5"/>
          <p:cNvSpPr/>
          <p:nvPr/>
        </p:nvSpPr>
        <p:spPr>
          <a:xfrm>
            <a:off x="1389271" y="2983113"/>
            <a:ext cx="1179758" cy="52934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300871" y="3120999"/>
            <a:ext cx="1179758" cy="529344"/>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85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4817327" y="2818359"/>
            <a:ext cx="3864152" cy="1835279"/>
          </a:xfrm>
          <a:prstGeom prst="rect">
            <a:avLst/>
          </a:prstGeom>
        </p:spPr>
      </p:pic>
      <p:pic>
        <p:nvPicPr>
          <p:cNvPr id="8" name="図 7"/>
          <p:cNvPicPr>
            <a:picLocks noChangeAspect="1"/>
          </p:cNvPicPr>
          <p:nvPr/>
        </p:nvPicPr>
        <p:blipFill>
          <a:blip r:embed="rId3"/>
          <a:stretch>
            <a:fillRect/>
          </a:stretch>
        </p:blipFill>
        <p:spPr>
          <a:xfrm>
            <a:off x="451879" y="2818359"/>
            <a:ext cx="3880033" cy="1663967"/>
          </a:xfrm>
          <a:prstGeom prst="rect">
            <a:avLst/>
          </a:prstGeom>
        </p:spPr>
      </p:pic>
      <p:sp>
        <p:nvSpPr>
          <p:cNvPr id="2" name="タイトル 1"/>
          <p:cNvSpPr>
            <a:spLocks noGrp="1"/>
          </p:cNvSpPr>
          <p:nvPr>
            <p:ph type="title"/>
          </p:nvPr>
        </p:nvSpPr>
        <p:spPr/>
        <p:txBody>
          <a:bodyPr/>
          <a:lstStyle/>
          <a:p>
            <a:r>
              <a:rPr kumimoji="1" lang="ja-JP" altLang="en-US" dirty="0"/>
              <a:t>資料の見方</a:t>
            </a:r>
          </a:p>
        </p:txBody>
      </p:sp>
      <p:sp>
        <p:nvSpPr>
          <p:cNvPr id="3" name="コンテンツ プレースホルダー 2"/>
          <p:cNvSpPr>
            <a:spLocks noGrp="1"/>
          </p:cNvSpPr>
          <p:nvPr>
            <p:ph sz="half" idx="1"/>
          </p:nvPr>
        </p:nvSpPr>
        <p:spPr>
          <a:xfrm>
            <a:off x="451879" y="857574"/>
            <a:ext cx="8229600" cy="3678993"/>
          </a:xfrm>
        </p:spPr>
        <p:txBody>
          <a:bodyPr>
            <a:normAutofit/>
          </a:bodyPr>
          <a:lstStyle/>
          <a:p>
            <a:r>
              <a:rPr kumimoji="1" lang="en-US" altLang="ja-JP" sz="2400" b="1" dirty="0">
                <a:solidFill>
                  <a:srgbClr val="D55B88"/>
                </a:solidFill>
              </a:rPr>
              <a:t>Windows10</a:t>
            </a:r>
            <a:r>
              <a:rPr kumimoji="1" lang="ja-JP" altLang="en-US" sz="2400" b="1" dirty="0">
                <a:solidFill>
                  <a:srgbClr val="D55B88"/>
                </a:solidFill>
              </a:rPr>
              <a:t>資料</a:t>
            </a:r>
            <a:r>
              <a:rPr kumimoji="1" lang="ja-JP" altLang="en-US" sz="2400" dirty="0"/>
              <a:t>と</a:t>
            </a:r>
            <a:r>
              <a:rPr kumimoji="1" lang="en-US" altLang="ja-JP" sz="2400" b="1" dirty="0">
                <a:solidFill>
                  <a:srgbClr val="D55B88"/>
                </a:solidFill>
              </a:rPr>
              <a:t>Windows7,8.x</a:t>
            </a:r>
            <a:r>
              <a:rPr kumimoji="1" lang="ja-JP" altLang="en-US" sz="2400" b="1" dirty="0">
                <a:solidFill>
                  <a:srgbClr val="D55B88"/>
                </a:solidFill>
              </a:rPr>
              <a:t>資料</a:t>
            </a:r>
            <a:r>
              <a:rPr kumimoji="1" lang="ja-JP" altLang="en-US" sz="2400" dirty="0"/>
              <a:t>の</a:t>
            </a:r>
            <a:r>
              <a:rPr kumimoji="1" lang="en-US" altLang="ja-JP" sz="2400" dirty="0"/>
              <a:t>2</a:t>
            </a:r>
            <a:r>
              <a:rPr kumimoji="1" lang="ja-JP" altLang="en-US" sz="2400" dirty="0"/>
              <a:t>種類があります</a:t>
            </a:r>
            <a:endParaRPr kumimoji="1" lang="en-US" altLang="ja-JP" sz="2400" dirty="0"/>
          </a:p>
          <a:p>
            <a:pPr lvl="1"/>
            <a:r>
              <a:rPr lang="ja-JP" altLang="en-US" sz="2000" dirty="0"/>
              <a:t>ご自身が使っている</a:t>
            </a:r>
            <a:r>
              <a:rPr lang="en-US" altLang="ja-JP" sz="2000" dirty="0"/>
              <a:t>OS</a:t>
            </a:r>
            <a:r>
              <a:rPr lang="ja-JP" altLang="en-US" sz="2000" dirty="0"/>
              <a:t>に応じて任意に選択してください</a:t>
            </a:r>
            <a:endParaRPr lang="en-US" altLang="ja-JP" sz="2000" dirty="0"/>
          </a:p>
          <a:p>
            <a:pPr lvl="1"/>
            <a:r>
              <a:rPr kumimoji="1" lang="ja-JP" altLang="en-US" sz="2000" dirty="0"/>
              <a:t>使っている</a:t>
            </a:r>
            <a:r>
              <a:rPr kumimoji="1" lang="en-US" altLang="ja-JP" sz="2000" dirty="0"/>
              <a:t>OS</a:t>
            </a:r>
            <a:r>
              <a:rPr kumimoji="1" lang="ja-JP" altLang="en-US" sz="2000" dirty="0"/>
              <a:t>でない資料は読み飛ばしてください</a:t>
            </a:r>
            <a:endParaRPr kumimoji="1" lang="ja-JP" altLang="en-US" sz="2400" dirty="0"/>
          </a:p>
        </p:txBody>
      </p:sp>
      <p:sp>
        <p:nvSpPr>
          <p:cNvPr id="6" name="正方形/長方形 5"/>
          <p:cNvSpPr/>
          <p:nvPr/>
        </p:nvSpPr>
        <p:spPr>
          <a:xfrm>
            <a:off x="1467329" y="3326020"/>
            <a:ext cx="2563581" cy="409639"/>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363737" y="3166945"/>
            <a:ext cx="2531326" cy="423747"/>
          </a:xfrm>
          <a:prstGeom prst="rect">
            <a:avLst/>
          </a:prstGeom>
          <a:noFill/>
          <a:ln w="38100">
            <a:solidFill>
              <a:srgbClr val="D55B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23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800" dirty="0"/>
              <a:t>Windows</a:t>
            </a:r>
            <a:r>
              <a:rPr lang="ja-JP" altLang="en-US" sz="4800" dirty="0"/>
              <a:t>アプリ概要</a:t>
            </a:r>
            <a:endParaRPr kumimoji="1" lang="ja-JP" altLang="en-US" sz="4800"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50720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右矢印 10"/>
          <p:cNvSpPr/>
          <p:nvPr/>
        </p:nvSpPr>
        <p:spPr>
          <a:xfrm>
            <a:off x="620224" y="2737752"/>
            <a:ext cx="8341475" cy="1687686"/>
          </a:xfrm>
          <a:prstGeom prst="rightArrow">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解説：</a:t>
            </a:r>
            <a:r>
              <a:rPr kumimoji="1" lang="en-US" altLang="ja-JP" dirty="0"/>
              <a:t>Windows</a:t>
            </a:r>
            <a:r>
              <a:rPr kumimoji="1" lang="ja-JP" altLang="en-US" dirty="0"/>
              <a:t>アプリの種類</a:t>
            </a:r>
          </a:p>
        </p:txBody>
      </p:sp>
      <p:pic>
        <p:nvPicPr>
          <p:cNvPr id="1026" name="Picture 2" descr="http://www.codeproject.com/KB/vista/620045/win2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11" y="709943"/>
            <a:ext cx="2112743" cy="15086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dn-ak.f.st-hatena.com/images/fotolife/Y/Yamaki/20120604/201206041453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861" y="709943"/>
            <a:ext cx="2249009" cy="152748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1503272" y="2434517"/>
            <a:ext cx="1310989" cy="365760"/>
          </a:xfrm>
          <a:prstGeom prst="rect">
            <a:avLst/>
          </a:prstGeom>
        </p:spPr>
        <p:txBody>
          <a:bodyPr vert="horz" wrap="none" lIns="91440" tIns="45720" rIns="91440" bIns="45720" rtlCol="0" anchor="ctr">
            <a:normAutofit/>
          </a:bodyPr>
          <a:lstStyle/>
          <a:p>
            <a:r>
              <a:rPr kumimoji="1" lang="en-US" altLang="ja-JP" sz="1600" b="1" dirty="0">
                <a:latin typeface="メイリオ" panose="020B0604030504040204" pitchFamily="50" charset="-128"/>
                <a:ea typeface="メイリオ" panose="020B0604030504040204" pitchFamily="50" charset="-128"/>
              </a:rPr>
              <a:t>Win32 API</a:t>
            </a:r>
            <a:endParaRPr kumimoji="1" lang="ja-JP" altLang="en-US" sz="1600"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3147149" y="2394943"/>
            <a:ext cx="3404955" cy="422440"/>
          </a:xfrm>
          <a:prstGeom prst="rect">
            <a:avLst/>
          </a:prstGeom>
        </p:spPr>
        <p:txBody>
          <a:bodyPr vert="horz" wrap="none" lIns="91440" tIns="45720" rIns="91440" bIns="45720" rtlCol="0" anchor="ctr">
            <a:normAutofit fontScale="85000" lnSpcReduction="20000"/>
          </a:bodyPr>
          <a:lstStyle/>
          <a:p>
            <a:pPr algn="ctr"/>
            <a:r>
              <a:rPr kumimoji="1" lang="en-US" altLang="ja-JP" b="1" dirty="0">
                <a:latin typeface="メイリオ" panose="020B0604030504040204" pitchFamily="50" charset="-128"/>
                <a:ea typeface="メイリオ" panose="020B0604030504040204" pitchFamily="50" charset="-128"/>
              </a:rPr>
              <a:t>WPF</a:t>
            </a:r>
          </a:p>
          <a:p>
            <a:pPr algn="ctr"/>
            <a:r>
              <a:rPr kumimoji="1" lang="en-US" altLang="ja-JP" sz="1400" b="1" dirty="0">
                <a:latin typeface="メイリオ" panose="020B0604030504040204" pitchFamily="50" charset="-128"/>
                <a:ea typeface="メイリオ" panose="020B0604030504040204" pitchFamily="50" charset="-128"/>
              </a:rPr>
              <a:t>Windows Presentation Foundation</a:t>
            </a:r>
            <a:endParaRPr kumimoji="1" lang="ja-JP" altLang="en-US" sz="1400"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6496167" y="2365894"/>
            <a:ext cx="2536512" cy="480539"/>
          </a:xfrm>
          <a:prstGeom prst="rect">
            <a:avLst/>
          </a:prstGeom>
        </p:spPr>
        <p:txBody>
          <a:bodyPr vert="horz" wrap="none" lIns="91440" tIns="45720" rIns="91440" bIns="45720" rtlCol="0" anchor="ctr">
            <a:normAutofit fontScale="92500" lnSpcReduction="20000"/>
          </a:bodyPr>
          <a:lstStyle/>
          <a:p>
            <a:pPr algn="ctr"/>
            <a:r>
              <a:rPr kumimoji="1" lang="en-US" altLang="ja-JP" sz="1700" b="1" dirty="0">
                <a:latin typeface="メイリオ" panose="020B0604030504040204" pitchFamily="50" charset="-128"/>
                <a:ea typeface="メイリオ" panose="020B0604030504040204" pitchFamily="50" charset="-128"/>
              </a:rPr>
              <a:t>UWP</a:t>
            </a:r>
          </a:p>
          <a:p>
            <a:pPr algn="ctr"/>
            <a:r>
              <a:rPr kumimoji="1" lang="en-US" altLang="ja-JP" sz="1400" b="1" dirty="0">
                <a:latin typeface="メイリオ" panose="020B0604030504040204" pitchFamily="50" charset="-128"/>
                <a:ea typeface="メイリオ" panose="020B0604030504040204" pitchFamily="50" charset="-128"/>
              </a:rPr>
              <a:t>Universal Windows Platform</a:t>
            </a:r>
            <a:endParaRPr kumimoji="1" lang="ja-JP" altLang="en-US" sz="1400" b="1"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1394517" y="2972053"/>
            <a:ext cx="1528500" cy="43419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かなり昔</a:t>
            </a:r>
          </a:p>
        </p:txBody>
      </p:sp>
      <p:sp>
        <p:nvSpPr>
          <p:cNvPr id="13" name="正方形/長方形 12"/>
          <p:cNvSpPr/>
          <p:nvPr/>
        </p:nvSpPr>
        <p:spPr>
          <a:xfrm>
            <a:off x="4040001" y="2972053"/>
            <a:ext cx="1619250" cy="43419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Windows7</a:t>
            </a:r>
            <a:r>
              <a:rPr kumimoji="1" lang="ja-JP" altLang="en-US" sz="1400" dirty="0">
                <a:latin typeface="メイリオ" panose="020B0604030504040204" pitchFamily="50" charset="-128"/>
                <a:ea typeface="メイリオ" panose="020B0604030504040204" pitchFamily="50" charset="-128"/>
              </a:rPr>
              <a:t>時代</a:t>
            </a:r>
          </a:p>
        </p:txBody>
      </p:sp>
      <p:sp>
        <p:nvSpPr>
          <p:cNvPr id="14" name="正方形/長方形 13"/>
          <p:cNvSpPr/>
          <p:nvPr/>
        </p:nvSpPr>
        <p:spPr>
          <a:xfrm>
            <a:off x="6840910" y="2963242"/>
            <a:ext cx="1749192" cy="43419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Windows10</a:t>
            </a:r>
            <a:r>
              <a:rPr kumimoji="1" lang="ja-JP" altLang="en-US" sz="1400" dirty="0">
                <a:latin typeface="メイリオ" panose="020B0604030504040204" pitchFamily="50" charset="-128"/>
                <a:ea typeface="メイリオ" panose="020B0604030504040204" pitchFamily="50" charset="-128"/>
              </a:rPr>
              <a:t>時代</a:t>
            </a:r>
          </a:p>
        </p:txBody>
      </p:sp>
      <p:sp>
        <p:nvSpPr>
          <p:cNvPr id="15" name="正方形/長方形 14"/>
          <p:cNvSpPr/>
          <p:nvPr/>
        </p:nvSpPr>
        <p:spPr>
          <a:xfrm>
            <a:off x="77006" y="2972053"/>
            <a:ext cx="1090134" cy="43419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latin typeface="メイリオ" panose="020B0604030504040204" pitchFamily="50" charset="-128"/>
                <a:ea typeface="メイリオ" panose="020B0604030504040204" pitchFamily="50" charset="-128"/>
              </a:rPr>
              <a:t>時代</a:t>
            </a:r>
          </a:p>
        </p:txBody>
      </p:sp>
      <p:sp>
        <p:nvSpPr>
          <p:cNvPr id="18" name="正方形/長方形 17"/>
          <p:cNvSpPr/>
          <p:nvPr/>
        </p:nvSpPr>
        <p:spPr>
          <a:xfrm>
            <a:off x="70553" y="3894550"/>
            <a:ext cx="1099343" cy="434190"/>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100" dirty="0">
                <a:latin typeface="メイリオ" panose="020B0604030504040204" pitchFamily="50" charset="-128"/>
                <a:ea typeface="メイリオ" panose="020B0604030504040204" pitchFamily="50" charset="-128"/>
              </a:rPr>
              <a:t>プログラミング言語</a:t>
            </a:r>
          </a:p>
        </p:txBody>
      </p:sp>
      <p:sp>
        <p:nvSpPr>
          <p:cNvPr id="19" name="正方形/長方形 18"/>
          <p:cNvSpPr/>
          <p:nvPr/>
        </p:nvSpPr>
        <p:spPr>
          <a:xfrm>
            <a:off x="1394516" y="3878642"/>
            <a:ext cx="1528500" cy="434190"/>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C or C++</a:t>
            </a:r>
            <a:endParaRPr kumimoji="1" lang="ja-JP" altLang="en-US" sz="1400" dirty="0">
              <a:latin typeface="メイリオ" panose="020B0604030504040204" pitchFamily="50" charset="-128"/>
              <a:ea typeface="メイリオ" panose="020B0604030504040204" pitchFamily="50" charset="-128"/>
            </a:endParaRPr>
          </a:p>
        </p:txBody>
      </p:sp>
      <p:sp>
        <p:nvSpPr>
          <p:cNvPr id="20" name="正方形/長方形 19"/>
          <p:cNvSpPr/>
          <p:nvPr/>
        </p:nvSpPr>
        <p:spPr>
          <a:xfrm>
            <a:off x="4049819" y="3948431"/>
            <a:ext cx="1528500" cy="346236"/>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C++</a:t>
            </a:r>
            <a:endParaRPr kumimoji="1" lang="ja-JP" altLang="en-US" sz="14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041754" y="4378967"/>
            <a:ext cx="1528500" cy="311959"/>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C#</a:t>
            </a:r>
            <a:endParaRPr kumimoji="1" lang="ja-JP" altLang="en-US" sz="1400" dirty="0">
              <a:latin typeface="メイリオ" panose="020B0604030504040204" pitchFamily="50" charset="-128"/>
              <a:ea typeface="メイリオ" panose="020B0604030504040204" pitchFamily="50" charset="-128"/>
            </a:endParaRPr>
          </a:p>
        </p:txBody>
      </p:sp>
      <p:sp>
        <p:nvSpPr>
          <p:cNvPr id="22" name="正方形/長方形 21"/>
          <p:cNvSpPr/>
          <p:nvPr/>
        </p:nvSpPr>
        <p:spPr>
          <a:xfrm>
            <a:off x="4049819" y="4775226"/>
            <a:ext cx="1528500" cy="311959"/>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Visual Basic</a:t>
            </a:r>
            <a:endParaRPr kumimoji="1" lang="ja-JP" altLang="en-US" sz="14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4041754" y="3532406"/>
            <a:ext cx="1528500" cy="346236"/>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XAML</a:t>
            </a:r>
            <a:endParaRPr kumimoji="1" lang="ja-JP" altLang="en-US" sz="1400" dirty="0">
              <a:latin typeface="メイリオ" panose="020B0604030504040204" pitchFamily="50" charset="-128"/>
              <a:ea typeface="メイリオ" panose="020B0604030504040204" pitchFamily="50" charset="-128"/>
            </a:endParaRPr>
          </a:p>
        </p:txBody>
      </p:sp>
      <p:sp>
        <p:nvSpPr>
          <p:cNvPr id="24" name="正方形/長方形 23"/>
          <p:cNvSpPr/>
          <p:nvPr/>
        </p:nvSpPr>
        <p:spPr>
          <a:xfrm>
            <a:off x="6337568" y="3948431"/>
            <a:ext cx="1293705" cy="346236"/>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C++</a:t>
            </a:r>
            <a:endParaRPr kumimoji="1" lang="ja-JP" altLang="en-US" sz="14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6329503" y="4378967"/>
            <a:ext cx="1293705" cy="311959"/>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C#</a:t>
            </a:r>
            <a:endParaRPr kumimoji="1" lang="ja-JP" altLang="en-US" sz="1400" dirty="0">
              <a:latin typeface="メイリオ" panose="020B0604030504040204" pitchFamily="50" charset="-128"/>
              <a:ea typeface="メイリオ" panose="020B0604030504040204" pitchFamily="50" charset="-128"/>
            </a:endParaRPr>
          </a:p>
        </p:txBody>
      </p:sp>
      <p:sp>
        <p:nvSpPr>
          <p:cNvPr id="26" name="正方形/長方形 25"/>
          <p:cNvSpPr/>
          <p:nvPr/>
        </p:nvSpPr>
        <p:spPr>
          <a:xfrm>
            <a:off x="6337568" y="4775226"/>
            <a:ext cx="1293705" cy="311959"/>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Visual Basic</a:t>
            </a:r>
            <a:endParaRPr kumimoji="1" lang="ja-JP" altLang="en-US" sz="14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6329503" y="3532406"/>
            <a:ext cx="1293705" cy="346236"/>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XAML</a:t>
            </a:r>
            <a:endParaRPr kumimoji="1" lang="ja-JP" altLang="en-US" sz="1400" dirty="0">
              <a:latin typeface="メイリオ" panose="020B0604030504040204" pitchFamily="50" charset="-128"/>
              <a:ea typeface="メイリオ" panose="020B0604030504040204" pitchFamily="50" charset="-128"/>
            </a:endParaRPr>
          </a:p>
        </p:txBody>
      </p:sp>
      <p:sp>
        <p:nvSpPr>
          <p:cNvPr id="28" name="正方形/長方形 27"/>
          <p:cNvSpPr/>
          <p:nvPr/>
        </p:nvSpPr>
        <p:spPr>
          <a:xfrm>
            <a:off x="7723571" y="3955701"/>
            <a:ext cx="1293705" cy="346236"/>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JavaScript</a:t>
            </a:r>
            <a:endParaRPr kumimoji="1" lang="ja-JP" altLang="en-US" sz="1400" dirty="0">
              <a:latin typeface="メイリオ" panose="020B0604030504040204" pitchFamily="50" charset="-128"/>
              <a:ea typeface="メイリオ" panose="020B0604030504040204" pitchFamily="50" charset="-128"/>
            </a:endParaRPr>
          </a:p>
        </p:txBody>
      </p:sp>
      <p:sp>
        <p:nvSpPr>
          <p:cNvPr id="29" name="正方形/長方形 28"/>
          <p:cNvSpPr/>
          <p:nvPr/>
        </p:nvSpPr>
        <p:spPr>
          <a:xfrm>
            <a:off x="7715506" y="3539676"/>
            <a:ext cx="1293705" cy="346236"/>
          </a:xfrm>
          <a:prstGeom prst="rect">
            <a:avLst/>
          </a:prstGeom>
          <a:solidFill>
            <a:srgbClr val="00B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a:latin typeface="メイリオ" panose="020B0604030504040204" pitchFamily="50" charset="-128"/>
                <a:ea typeface="メイリオ" panose="020B0604030504040204" pitchFamily="50" charset="-128"/>
              </a:rPr>
              <a:t>HTML</a:t>
            </a:r>
            <a:endParaRPr kumimoji="1" lang="ja-JP" altLang="en-US" sz="1400" dirty="0">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a:blip r:embed="rId4"/>
          <a:stretch>
            <a:fillRect/>
          </a:stretch>
        </p:blipFill>
        <p:spPr>
          <a:xfrm>
            <a:off x="6614192" y="718788"/>
            <a:ext cx="2202628" cy="1519670"/>
          </a:xfrm>
          <a:prstGeom prst="rect">
            <a:avLst/>
          </a:prstGeom>
        </p:spPr>
      </p:pic>
    </p:spTree>
    <p:extLst>
      <p:ext uri="{BB962C8B-B14F-4D97-AF65-F5344CB8AC3E}">
        <p14:creationId xmlns:p14="http://schemas.microsoft.com/office/powerpoint/2010/main" val="1919087372"/>
      </p:ext>
    </p:extLst>
  </p:cSld>
  <p:clrMapOvr>
    <a:masterClrMapping/>
  </p:clrMapOvr>
</p:sld>
</file>

<file path=ppt/theme/theme1.xml><?xml version="1.0" encoding="utf-8"?>
<a:theme xmlns:a="http://schemas.openxmlformats.org/drawingml/2006/main" name="msp">
  <a:themeElements>
    <a:clrScheme name="Microsoft">
      <a:dk1>
        <a:sysClr val="windowText" lastClr="000000"/>
      </a:dk1>
      <a:lt1>
        <a:sysClr val="window" lastClr="FFFFFF"/>
      </a:lt1>
      <a:dk2>
        <a:srgbClr val="000000"/>
      </a:dk2>
      <a:lt2>
        <a:srgbClr val="FFFFFF"/>
      </a:lt2>
      <a:accent1>
        <a:srgbClr val="FFB900"/>
      </a:accent1>
      <a:accent2>
        <a:srgbClr val="FF8C00"/>
      </a:accent2>
      <a:accent3>
        <a:srgbClr val="EB3C00"/>
      </a:accent3>
      <a:accent4>
        <a:srgbClr val="6DC2E9"/>
      </a:accent4>
      <a:accent5>
        <a:srgbClr val="00BCF2"/>
      </a:accent5>
      <a:accent6>
        <a:srgbClr val="0072C6"/>
      </a:accent6>
      <a:hlink>
        <a:srgbClr val="4C4C4C"/>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rmAutofit/>
      </a:bodyPr>
      <a:lstStyle>
        <a:defPPr>
          <a:defRPr dirty="0" smtClean="0"/>
        </a:defPPr>
      </a:lstStyle>
    </a:txDef>
  </a:objectDefaults>
  <a:extraClrSchemeLst/>
  <a:extLst>
    <a:ext uri="{05A4C25C-085E-4340-85A3-A5531E510DB2}">
      <thm15:themeFamily xmlns:thm15="http://schemas.microsoft.com/office/thememl/2012/main" name="IoT_Team.pptx" id="{BAAC0D9F-7634-48BD-A88E-D690AF8CE5C6}" vid="{FDD74696-2EE9-4C7D-81AB-F24CBC172B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mspslide</Template>
  <TotalTime>1506</TotalTime>
  <Words>1481</Words>
  <Application>Microsoft Office PowerPoint</Application>
  <PresentationFormat>画面に合わせる (16:9)</PresentationFormat>
  <Paragraphs>241</Paragraphs>
  <Slides>45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45</vt:i4>
      </vt:variant>
    </vt:vector>
  </HeadingPairs>
  <TitlesOfParts>
    <vt:vector size="55" baseType="lpstr">
      <vt:lpstr>ＭＳ Ｐゴシック</vt:lpstr>
      <vt:lpstr>Segoe Light</vt:lpstr>
      <vt:lpstr>メイリオ</vt:lpstr>
      <vt:lpstr>游ゴシック</vt:lpstr>
      <vt:lpstr>Arial</vt:lpstr>
      <vt:lpstr>Calibri</vt:lpstr>
      <vt:lpstr>Courier New</vt:lpstr>
      <vt:lpstr>Segoe UI</vt:lpstr>
      <vt:lpstr>Wingdings</vt:lpstr>
      <vt:lpstr>msp</vt:lpstr>
      <vt:lpstr>Windows Client ハンズオン資料</vt:lpstr>
      <vt:lpstr>ハンズオンに必要なもの</vt:lpstr>
      <vt:lpstr>Universal Windows Platform利用確認</vt:lpstr>
      <vt:lpstr>テンプレートが4つでない場合</vt:lpstr>
      <vt:lpstr>Windows Presentation Foundation利用確認</vt:lpstr>
      <vt:lpstr>資料の見方</vt:lpstr>
      <vt:lpstr>資料の見方</vt:lpstr>
      <vt:lpstr>Windowsアプリ概要</vt:lpstr>
      <vt:lpstr>解説：Windowsアプリの種類</vt:lpstr>
      <vt:lpstr>解説： Universal Windows Platform概要</vt:lpstr>
      <vt:lpstr>解説： Universal Windows Platform概要</vt:lpstr>
      <vt:lpstr>解説： Windowsアプリの基本的な作り方</vt:lpstr>
      <vt:lpstr>解説： Windowsアプリの基本的な構造</vt:lpstr>
      <vt:lpstr>解説： Windowsアプリの基本的な作り方</vt:lpstr>
      <vt:lpstr>新しくプロジェクトを作成する</vt:lpstr>
      <vt:lpstr>作業：VisualStudioを起動する</vt:lpstr>
      <vt:lpstr>作業：新しくプロジェクトを作成する</vt:lpstr>
      <vt:lpstr>作業：プロジェクトを作成(Windows10の場合)</vt:lpstr>
      <vt:lpstr>作業：プロジェクトを作成(Windows10の場合)</vt:lpstr>
      <vt:lpstr>作業：プロジェクトを作成(Windows7,8.xの場合)</vt:lpstr>
      <vt:lpstr>作業：アプリを実行する(Windows10の場合)</vt:lpstr>
      <vt:lpstr>作業：アプリを実行する(Windows7,8.xの場合)</vt:lpstr>
      <vt:lpstr>作業：アプリの実行を停止する</vt:lpstr>
      <vt:lpstr>解説：VisualStudioによる新規プロジェクトの作成</vt:lpstr>
      <vt:lpstr>解説：VisualStudioによるアプリの実行、停止</vt:lpstr>
      <vt:lpstr>Hello,Worldアプリを作る</vt:lpstr>
      <vt:lpstr>作業：MainPage.xamlを開く</vt:lpstr>
      <vt:lpstr>作業：ツールボックスを開く</vt:lpstr>
      <vt:lpstr>作業：コントロールを配置する</vt:lpstr>
      <vt:lpstr>作業：ButtonのNameプロパティを変更する</vt:lpstr>
      <vt:lpstr>作業：TextBlockのNameプロパティを変更する</vt:lpstr>
      <vt:lpstr>作業：ButtonのClickイベントにイベントハンドラを追加する</vt:lpstr>
      <vt:lpstr>作業：ClickされたときにHello,Worldと表示するコードを書く</vt:lpstr>
      <vt:lpstr>作業：実行してHello,Worldを確認する</vt:lpstr>
      <vt:lpstr>解説：XAML画面とデザイナー</vt:lpstr>
      <vt:lpstr>解説：XAMLコントロールの配置</vt:lpstr>
      <vt:lpstr>解説：XAMLコントロールのプロパティ編集</vt:lpstr>
      <vt:lpstr>解説：イベントハンドラの登録</vt:lpstr>
      <vt:lpstr>解説：イベントロジックの記述</vt:lpstr>
      <vt:lpstr>解説：XAML画面のロジック記述まとめ</vt:lpstr>
      <vt:lpstr>対話アプリを作る</vt:lpstr>
      <vt:lpstr>作業：テンプレートのダウンロード</vt:lpstr>
      <vt:lpstr>作業：対話アプリのプロジェクトを開く</vt:lpstr>
      <vt:lpstr>作業：対話アプリを実行する</vt:lpstr>
      <vt:lpstr>作業：対話アプリで遊ぶ</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Team</dc:title>
  <dc:creator>Ryota Togai</dc:creator>
  <cp:lastModifiedBy>Ryota Togai</cp:lastModifiedBy>
  <cp:revision>541</cp:revision>
  <cp:lastPrinted>2011-08-01T17:23:49Z</cp:lastPrinted>
  <dcterms:created xsi:type="dcterms:W3CDTF">2016-08-08T04:17:37Z</dcterms:created>
  <dcterms:modified xsi:type="dcterms:W3CDTF">2016-08-09T18:14:06Z</dcterms:modified>
</cp:coreProperties>
</file>