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23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10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19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0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81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8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25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3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77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7880-F1A4-49C3-94C6-2917C6B5822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7754-BDAD-48A5-A09A-A562B28AA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8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cosmos db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6" y="508136"/>
            <a:ext cx="2584434" cy="135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299634" y="1771973"/>
            <a:ext cx="1193369" cy="2174929"/>
            <a:chOff x="1115878" y="935064"/>
            <a:chExt cx="1193369" cy="2174929"/>
          </a:xfrm>
        </p:grpSpPr>
        <p:sp>
          <p:nvSpPr>
            <p:cNvPr id="6" name="四角形: 角を丸くする 5"/>
            <p:cNvSpPr/>
            <p:nvPr/>
          </p:nvSpPr>
          <p:spPr>
            <a:xfrm>
              <a:off x="1115878" y="935064"/>
              <a:ext cx="1193369" cy="217492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234698" y="1059051"/>
              <a:ext cx="971228" cy="1725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楕円 7"/>
            <p:cNvSpPr/>
            <p:nvPr/>
          </p:nvSpPr>
          <p:spPr>
            <a:xfrm>
              <a:off x="1637653" y="2872353"/>
              <a:ext cx="175648" cy="1704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6801170" y="5510267"/>
            <a:ext cx="188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#</a:t>
            </a:r>
            <a:r>
              <a:rPr kumimoji="1" lang="en-US" altLang="ja-JP" dirty="0" err="1"/>
              <a:t>microsoft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画像検索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41" y="1226845"/>
            <a:ext cx="1490524" cy="1490524"/>
          </a:xfrm>
          <a:prstGeom prst="rect">
            <a:avLst/>
          </a:prstGeom>
        </p:spPr>
      </p:pic>
      <p:cxnSp>
        <p:nvCxnSpPr>
          <p:cNvPr id="14" name="直線矢印コネクタ 13"/>
          <p:cNvCxnSpPr/>
          <p:nvPr/>
        </p:nvCxnSpPr>
        <p:spPr>
          <a:xfrm flipV="1">
            <a:off x="1673817" y="2076773"/>
            <a:ext cx="3458603" cy="6044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6829586" y="1370362"/>
            <a:ext cx="2769031" cy="494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41" y="3709262"/>
            <a:ext cx="1616990" cy="161699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519" y="5029200"/>
            <a:ext cx="1828800" cy="18288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21" y="3072488"/>
            <a:ext cx="1273548" cy="1273548"/>
          </a:xfrm>
          <a:prstGeom prst="rect">
            <a:avLst/>
          </a:prstGeom>
        </p:spPr>
      </p:pic>
      <p:cxnSp>
        <p:nvCxnSpPr>
          <p:cNvPr id="28" name="直線矢印コネクタ 27"/>
          <p:cNvCxnSpPr/>
          <p:nvPr/>
        </p:nvCxnSpPr>
        <p:spPr>
          <a:xfrm flipV="1">
            <a:off x="6943136" y="3879743"/>
            <a:ext cx="2287950" cy="4093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6899224" y="1725478"/>
            <a:ext cx="2828545" cy="18959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99224" y="4956770"/>
            <a:ext cx="2229278" cy="8292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-54246" y="4022043"/>
            <a:ext cx="210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分析結果の可視化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48039" y="4155873"/>
            <a:ext cx="2779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画像のカテゴライズ</a:t>
            </a:r>
            <a:endParaRPr kumimoji="1" lang="en-US" altLang="ja-JP" dirty="0"/>
          </a:p>
          <a:p>
            <a:pPr algn="ctr"/>
            <a:r>
              <a:rPr lang="ja-JP" altLang="en-US" dirty="0"/>
              <a:t>画像の説明文の生成</a:t>
            </a:r>
            <a:endParaRPr lang="en-US" altLang="ja-JP" dirty="0"/>
          </a:p>
          <a:p>
            <a:pPr algn="ctr"/>
            <a:r>
              <a:rPr kumimoji="1" lang="ja-JP" altLang="en-US" dirty="0"/>
              <a:t>英語から日本語への翻訳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978939" y="2623435"/>
            <a:ext cx="277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Cognitive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Services</a:t>
            </a:r>
            <a:br>
              <a:rPr kumimoji="1" lang="en-US" altLang="ja-JP" dirty="0"/>
            </a:br>
            <a:r>
              <a:rPr lang="ja-JP" altLang="en-US" dirty="0"/>
              <a:t>による分析結果の保存</a:t>
            </a:r>
            <a:endParaRPr kumimoji="1" lang="en-US" altLang="ja-JP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63406" y="5125669"/>
            <a:ext cx="277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定周期にデータを収集</a:t>
            </a:r>
            <a:endParaRPr kumimoji="1" lang="en-US" altLang="ja-JP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833319" y="1676168"/>
            <a:ext cx="277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カテゴリ一覧取得</a:t>
            </a:r>
            <a:endParaRPr kumimoji="1" lang="en-US" altLang="ja-JP" dirty="0"/>
          </a:p>
          <a:p>
            <a:pPr algn="ctr"/>
            <a:r>
              <a:rPr lang="ja-JP" altLang="en-US" dirty="0"/>
              <a:t>画像の詳細データ取得</a:t>
            </a:r>
            <a:endParaRPr kumimoji="1" lang="en-US" altLang="ja-JP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01170" y="881686"/>
            <a:ext cx="277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スマホから要求されたデータの取得</a:t>
            </a:r>
            <a:endParaRPr kumimoji="1" lang="en-US" altLang="ja-JP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146" y="1866884"/>
            <a:ext cx="992534" cy="17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46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Ota</dc:creator>
  <cp:lastModifiedBy>Kazuki Ota</cp:lastModifiedBy>
  <cp:revision>4</cp:revision>
  <dcterms:created xsi:type="dcterms:W3CDTF">2017-06-05T02:45:26Z</dcterms:created>
  <dcterms:modified xsi:type="dcterms:W3CDTF">2017-06-05T04:15:12Z</dcterms:modified>
</cp:coreProperties>
</file>