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4"/>
  </p:sldMasterIdLst>
  <p:notesMasterIdLst>
    <p:notesMasterId r:id="rId40"/>
  </p:notesMasterIdLst>
  <p:handoutMasterIdLst>
    <p:handoutMasterId r:id="rId41"/>
  </p:handoutMasterIdLst>
  <p:sldIdLst>
    <p:sldId id="1450" r:id="rId5"/>
    <p:sldId id="1476" r:id="rId6"/>
    <p:sldId id="1453" r:id="rId7"/>
    <p:sldId id="1451" r:id="rId8"/>
    <p:sldId id="1473" r:id="rId9"/>
    <p:sldId id="1474" r:id="rId10"/>
    <p:sldId id="1475" r:id="rId11"/>
    <p:sldId id="1472" r:id="rId12"/>
    <p:sldId id="1461" r:id="rId13"/>
    <p:sldId id="1463" r:id="rId14"/>
    <p:sldId id="1462" r:id="rId15"/>
    <p:sldId id="1468" r:id="rId16"/>
    <p:sldId id="1469" r:id="rId17"/>
    <p:sldId id="1458" r:id="rId18"/>
    <p:sldId id="1464" r:id="rId19"/>
    <p:sldId id="1465" r:id="rId20"/>
    <p:sldId id="1466" r:id="rId21"/>
    <p:sldId id="1467" r:id="rId22"/>
    <p:sldId id="1471" r:id="rId23"/>
    <p:sldId id="1470" r:id="rId24"/>
    <p:sldId id="1460" r:id="rId25"/>
    <p:sldId id="1477" r:id="rId26"/>
    <p:sldId id="1478" r:id="rId27"/>
    <p:sldId id="1479" r:id="rId28"/>
    <p:sldId id="1480" r:id="rId29"/>
    <p:sldId id="1459" r:id="rId30"/>
    <p:sldId id="1483" r:id="rId31"/>
    <p:sldId id="1484" r:id="rId32"/>
    <p:sldId id="1485" r:id="rId33"/>
    <p:sldId id="1482" r:id="rId34"/>
    <p:sldId id="1455" r:id="rId35"/>
    <p:sldId id="1481" r:id="rId36"/>
    <p:sldId id="1456" r:id="rId37"/>
    <p:sldId id="1457" r:id="rId38"/>
    <p:sldId id="1326" r:id="rId3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 userDrawn="1">
          <p15:clr>
            <a:srgbClr val="A4A3A4"/>
          </p15:clr>
        </p15:guide>
        <p15:guide id="2" pos="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1A1A1A"/>
    <a:srgbClr val="FFFFFF"/>
    <a:srgbClr val="FF00FF"/>
    <a:srgbClr val="5C2D91"/>
    <a:srgbClr val="0070C0"/>
    <a:srgbClr val="E6E6E6"/>
    <a:srgbClr val="000000"/>
    <a:srgbClr val="00205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6" y="60"/>
      </p:cViewPr>
      <p:guideLst>
        <p:guide orient="horz" pos="2793"/>
        <p:guide pos="3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eyuki Suzuki (K's Staff Inc.)" userId="S::v-hsuzu@microsoft.com::27183248-3204-4cf3-aed8-89616daeae16" providerId="AD" clId="Web-{FAAA5308-952D-400C-A76A-8B773B746CC9}"/>
    <pc:docChg chg="modSld">
      <pc:chgData name="Hideyuki Suzuki (K's Staff Inc.)" userId="S::v-hsuzu@microsoft.com::27183248-3204-4cf3-aed8-89616daeae16" providerId="AD" clId="Web-{FAAA5308-952D-400C-A76A-8B773B746CC9}" dt="2018-04-23T08:35:23.212" v="3"/>
      <pc:docMkLst>
        <pc:docMk/>
      </pc:docMkLst>
      <pc:sldChg chg="modSp">
        <pc:chgData name="Hideyuki Suzuki (K's Staff Inc.)" userId="S::v-hsuzu@microsoft.com::27183248-3204-4cf3-aed8-89616daeae16" providerId="AD" clId="Web-{FAAA5308-952D-400C-A76A-8B773B746CC9}" dt="2018-04-23T08:35:23.212" v="2"/>
        <pc:sldMkLst>
          <pc:docMk/>
          <pc:sldMk cId="3846077111" sldId="1468"/>
        </pc:sldMkLst>
        <pc:spChg chg="mod">
          <ac:chgData name="Hideyuki Suzuki (K's Staff Inc.)" userId="S::v-hsuzu@microsoft.com::27183248-3204-4cf3-aed8-89616daeae16" providerId="AD" clId="Web-{FAAA5308-952D-400C-A76A-8B773B746CC9}" dt="2018-04-23T08:35:23.212" v="2"/>
          <ac:spMkLst>
            <pc:docMk/>
            <pc:sldMk cId="3846077111" sldId="1468"/>
            <ac:spMk id="4" creationId="{19A4BDB0-8A15-4C9C-8AA8-411E73A8755F}"/>
          </ac:spMkLst>
        </pc:spChg>
      </pc:sldChg>
    </pc:docChg>
  </pc:docChgLst>
  <pc:docChgLst>
    <pc:chgData name="Hideyuki Suzuki (K's Staff Inc.)" userId="S::v-hsuzu@microsoft.com::27183248-3204-4cf3-aed8-89616daeae16" providerId="AD" clId="Web-{6E4CD097-34A8-4445-8745-8437CF1FED85}"/>
    <pc:docChg chg="modSld">
      <pc:chgData name="Hideyuki Suzuki (K's Staff Inc.)" userId="S::v-hsuzu@microsoft.com::27183248-3204-4cf3-aed8-89616daeae16" providerId="AD" clId="Web-{6E4CD097-34A8-4445-8745-8437CF1FED85}" dt="2018-04-23T08:31:21.069" v="43"/>
      <pc:docMkLst>
        <pc:docMk/>
      </pc:docMkLst>
      <pc:sldChg chg="modSp">
        <pc:chgData name="Hideyuki Suzuki (K's Staff Inc.)" userId="S::v-hsuzu@microsoft.com::27183248-3204-4cf3-aed8-89616daeae16" providerId="AD" clId="Web-{6E4CD097-34A8-4445-8745-8437CF1FED85}" dt="2018-04-23T08:31:21.069" v="42"/>
        <pc:sldMkLst>
          <pc:docMk/>
          <pc:sldMk cId="3846077111" sldId="1468"/>
        </pc:sldMkLst>
        <pc:spChg chg="mod">
          <ac:chgData name="Hideyuki Suzuki (K's Staff Inc.)" userId="S::v-hsuzu@microsoft.com::27183248-3204-4cf3-aed8-89616daeae16" providerId="AD" clId="Web-{6E4CD097-34A8-4445-8745-8437CF1FED85}" dt="2018-04-23T08:31:21.069" v="42"/>
          <ac:spMkLst>
            <pc:docMk/>
            <pc:sldMk cId="3846077111" sldId="1468"/>
            <ac:spMk id="4" creationId="{19A4BDB0-8A15-4C9C-8AA8-411E73A8755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97757-5623-42BC-B1EB-66E37E11E58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C60C76E-279D-42E8-B05A-B71B44AFDABE}">
      <dgm:prSet phldrT="[Text]"/>
      <dgm:spPr/>
      <dgm:t>
        <a:bodyPr/>
        <a:lstStyle/>
        <a:p>
          <a:r>
            <a:rPr kumimoji="1" lang="ja-JP" altLang="en-US" dirty="0"/>
            <a:t>開発</a:t>
          </a:r>
        </a:p>
      </dgm:t>
    </dgm:pt>
    <dgm:pt modelId="{19BCB32D-DF78-47B0-A67F-C0C6B8E0CA05}" type="parTrans" cxnId="{28BFB103-7137-49B1-B189-60D285C989B2}">
      <dgm:prSet/>
      <dgm:spPr/>
      <dgm:t>
        <a:bodyPr/>
        <a:lstStyle/>
        <a:p>
          <a:endParaRPr kumimoji="1" lang="ja-JP" altLang="en-US"/>
        </a:p>
      </dgm:t>
    </dgm:pt>
    <dgm:pt modelId="{5F045853-0D6E-4CF7-9759-DC60EEF82CAE}" type="sibTrans" cxnId="{28BFB103-7137-49B1-B189-60D285C989B2}">
      <dgm:prSet/>
      <dgm:spPr/>
      <dgm:t>
        <a:bodyPr/>
        <a:lstStyle/>
        <a:p>
          <a:endParaRPr kumimoji="1" lang="ja-JP" altLang="en-US"/>
        </a:p>
      </dgm:t>
    </dgm:pt>
    <dgm:pt modelId="{1C8B5C01-1C7A-4F80-B484-DE511DA40D72}">
      <dgm:prSet phldrT="[Text]"/>
      <dgm:spPr/>
      <dgm:t>
        <a:bodyPr/>
        <a:lstStyle/>
        <a:p>
          <a:r>
            <a:rPr kumimoji="1" lang="ja-JP" altLang="en-US" dirty="0"/>
            <a:t>ストアへ</a:t>
          </a:r>
          <a:br>
            <a:rPr kumimoji="1" lang="en-US" altLang="ja-JP" dirty="0"/>
          </a:br>
          <a:r>
            <a:rPr kumimoji="1" lang="ja-JP" altLang="en-US" dirty="0"/>
            <a:t>提出</a:t>
          </a:r>
        </a:p>
      </dgm:t>
    </dgm:pt>
    <dgm:pt modelId="{B2EDCC05-3800-454F-B23B-8239686D8C83}" type="parTrans" cxnId="{55CA63CE-DD8E-4A70-B76E-46FCF4EC93F4}">
      <dgm:prSet/>
      <dgm:spPr/>
      <dgm:t>
        <a:bodyPr/>
        <a:lstStyle/>
        <a:p>
          <a:endParaRPr kumimoji="1" lang="ja-JP" altLang="en-US"/>
        </a:p>
      </dgm:t>
    </dgm:pt>
    <dgm:pt modelId="{E1CA0424-54B7-4091-902C-7993134948F0}" type="sibTrans" cxnId="{55CA63CE-DD8E-4A70-B76E-46FCF4EC93F4}">
      <dgm:prSet/>
      <dgm:spPr/>
      <dgm:t>
        <a:bodyPr/>
        <a:lstStyle/>
        <a:p>
          <a:endParaRPr kumimoji="1" lang="ja-JP" altLang="en-US"/>
        </a:p>
      </dgm:t>
    </dgm:pt>
    <dgm:pt modelId="{0E9BBE7B-2CBC-4800-94B4-09675A20DB93}">
      <dgm:prSet phldrT="[Text]"/>
      <dgm:spPr/>
      <dgm:t>
        <a:bodyPr/>
        <a:lstStyle/>
        <a:p>
          <a:r>
            <a:rPr kumimoji="1" lang="ja-JP" altLang="en-US" dirty="0"/>
            <a:t>審査</a:t>
          </a:r>
        </a:p>
      </dgm:t>
    </dgm:pt>
    <dgm:pt modelId="{E6494928-F59E-45C6-BBAB-EFBD88BB6E88}" type="parTrans" cxnId="{5C318026-0D1F-418F-B13F-3D58AF47D02E}">
      <dgm:prSet/>
      <dgm:spPr/>
      <dgm:t>
        <a:bodyPr/>
        <a:lstStyle/>
        <a:p>
          <a:endParaRPr kumimoji="1" lang="ja-JP" altLang="en-US"/>
        </a:p>
      </dgm:t>
    </dgm:pt>
    <dgm:pt modelId="{73B8DFE8-95D7-4A26-A7B7-FAEAA3E7F7EF}" type="sibTrans" cxnId="{5C318026-0D1F-418F-B13F-3D58AF47D02E}">
      <dgm:prSet/>
      <dgm:spPr/>
      <dgm:t>
        <a:bodyPr/>
        <a:lstStyle/>
        <a:p>
          <a:endParaRPr kumimoji="1" lang="ja-JP" altLang="en-US"/>
        </a:p>
      </dgm:t>
    </dgm:pt>
    <dgm:pt modelId="{80AEE765-BC68-4EF5-9E79-1FCF549247C9}">
      <dgm:prSet phldrT="[Text]"/>
      <dgm:spPr/>
      <dgm:t>
        <a:bodyPr/>
        <a:lstStyle/>
        <a:p>
          <a:r>
            <a:rPr kumimoji="1" lang="ja-JP" altLang="en-US" dirty="0"/>
            <a:t>公開</a:t>
          </a:r>
        </a:p>
      </dgm:t>
    </dgm:pt>
    <dgm:pt modelId="{2124C3FA-3D9F-4A00-B410-F48B91BDC91A}" type="parTrans" cxnId="{D5D9355D-5D06-4D1E-8BFF-4B958D22D732}">
      <dgm:prSet/>
      <dgm:spPr/>
      <dgm:t>
        <a:bodyPr/>
        <a:lstStyle/>
        <a:p>
          <a:endParaRPr kumimoji="1" lang="ja-JP" altLang="en-US"/>
        </a:p>
      </dgm:t>
    </dgm:pt>
    <dgm:pt modelId="{E9ED0584-AB07-4094-8FB9-0858D9FB8B7E}" type="sibTrans" cxnId="{D5D9355D-5D06-4D1E-8BFF-4B958D22D732}">
      <dgm:prSet/>
      <dgm:spPr/>
      <dgm:t>
        <a:bodyPr/>
        <a:lstStyle/>
        <a:p>
          <a:endParaRPr kumimoji="1" lang="ja-JP" altLang="en-US"/>
        </a:p>
      </dgm:t>
    </dgm:pt>
    <dgm:pt modelId="{13E77C39-E9D8-4F67-839B-241B118557D8}" type="pres">
      <dgm:prSet presAssocID="{4AF97757-5623-42BC-B1EB-66E37E11E580}" presName="Name0" presStyleCnt="0">
        <dgm:presLayoutVars>
          <dgm:dir/>
          <dgm:resizeHandles val="exact"/>
        </dgm:presLayoutVars>
      </dgm:prSet>
      <dgm:spPr/>
    </dgm:pt>
    <dgm:pt modelId="{125ABB97-E25B-4320-8F12-A7F5E9E1B54B}" type="pres">
      <dgm:prSet presAssocID="{4AF97757-5623-42BC-B1EB-66E37E11E580}" presName="arrow" presStyleLbl="bgShp" presStyleIdx="0" presStyleCnt="1"/>
      <dgm:spPr/>
    </dgm:pt>
    <dgm:pt modelId="{87ACBC93-BFC7-4EEE-A5BE-019CAAB41CA0}" type="pres">
      <dgm:prSet presAssocID="{4AF97757-5623-42BC-B1EB-66E37E11E580}" presName="points" presStyleCnt="0"/>
      <dgm:spPr/>
    </dgm:pt>
    <dgm:pt modelId="{7D6A1EE2-D48B-4870-9CCA-1E7D7AA2A2B5}" type="pres">
      <dgm:prSet presAssocID="{BC60C76E-279D-42E8-B05A-B71B44AFDABE}" presName="compositeA" presStyleCnt="0"/>
      <dgm:spPr/>
    </dgm:pt>
    <dgm:pt modelId="{16E7B3C6-EC7E-410B-9894-C3B168A8C36B}" type="pres">
      <dgm:prSet presAssocID="{BC60C76E-279D-42E8-B05A-B71B44AFDABE}" presName="textA" presStyleLbl="revTx" presStyleIdx="0" presStyleCnt="4">
        <dgm:presLayoutVars>
          <dgm:bulletEnabled val="1"/>
        </dgm:presLayoutVars>
      </dgm:prSet>
      <dgm:spPr/>
    </dgm:pt>
    <dgm:pt modelId="{4CAA6B2D-2283-424F-9E29-D15CE042CEB0}" type="pres">
      <dgm:prSet presAssocID="{BC60C76E-279D-42E8-B05A-B71B44AFDABE}" presName="circleA" presStyleLbl="node1" presStyleIdx="0" presStyleCnt="4"/>
      <dgm:spPr/>
    </dgm:pt>
    <dgm:pt modelId="{9F052D34-1A6E-4219-87E5-1D14EBA54618}" type="pres">
      <dgm:prSet presAssocID="{BC60C76E-279D-42E8-B05A-B71B44AFDABE}" presName="spaceA" presStyleCnt="0"/>
      <dgm:spPr/>
    </dgm:pt>
    <dgm:pt modelId="{D868C652-8392-4D6B-AE84-C1B033465605}" type="pres">
      <dgm:prSet presAssocID="{5F045853-0D6E-4CF7-9759-DC60EEF82CAE}" presName="space" presStyleCnt="0"/>
      <dgm:spPr/>
    </dgm:pt>
    <dgm:pt modelId="{8AF97382-F557-4676-8686-710E212CA905}" type="pres">
      <dgm:prSet presAssocID="{1C8B5C01-1C7A-4F80-B484-DE511DA40D72}" presName="compositeB" presStyleCnt="0"/>
      <dgm:spPr/>
    </dgm:pt>
    <dgm:pt modelId="{A4D1B4AA-7491-4CDD-A315-4F28FDEED176}" type="pres">
      <dgm:prSet presAssocID="{1C8B5C01-1C7A-4F80-B484-DE511DA40D72}" presName="textB" presStyleLbl="revTx" presStyleIdx="1" presStyleCnt="4">
        <dgm:presLayoutVars>
          <dgm:bulletEnabled val="1"/>
        </dgm:presLayoutVars>
      </dgm:prSet>
      <dgm:spPr/>
    </dgm:pt>
    <dgm:pt modelId="{0A3F3E5D-7FB1-4823-B5A5-54535C2C8140}" type="pres">
      <dgm:prSet presAssocID="{1C8B5C01-1C7A-4F80-B484-DE511DA40D72}" presName="circleB" presStyleLbl="node1" presStyleIdx="1" presStyleCnt="4"/>
      <dgm:spPr/>
    </dgm:pt>
    <dgm:pt modelId="{01E89153-8A46-4FF3-B7DD-5248D5EC1C8F}" type="pres">
      <dgm:prSet presAssocID="{1C8B5C01-1C7A-4F80-B484-DE511DA40D72}" presName="spaceB" presStyleCnt="0"/>
      <dgm:spPr/>
    </dgm:pt>
    <dgm:pt modelId="{D0CFF815-3E17-4C2C-9870-D098E5BCD809}" type="pres">
      <dgm:prSet presAssocID="{E1CA0424-54B7-4091-902C-7993134948F0}" presName="space" presStyleCnt="0"/>
      <dgm:spPr/>
    </dgm:pt>
    <dgm:pt modelId="{0F1F924C-8374-4570-99CE-D7A5D3BFFD2D}" type="pres">
      <dgm:prSet presAssocID="{0E9BBE7B-2CBC-4800-94B4-09675A20DB93}" presName="compositeA" presStyleCnt="0"/>
      <dgm:spPr/>
    </dgm:pt>
    <dgm:pt modelId="{8F2C5466-CD4A-4146-824F-66A783D91AB6}" type="pres">
      <dgm:prSet presAssocID="{0E9BBE7B-2CBC-4800-94B4-09675A20DB93}" presName="textA" presStyleLbl="revTx" presStyleIdx="2" presStyleCnt="4">
        <dgm:presLayoutVars>
          <dgm:bulletEnabled val="1"/>
        </dgm:presLayoutVars>
      </dgm:prSet>
      <dgm:spPr/>
    </dgm:pt>
    <dgm:pt modelId="{A5719117-87FB-423B-BBFF-D281AE4AF9FF}" type="pres">
      <dgm:prSet presAssocID="{0E9BBE7B-2CBC-4800-94B4-09675A20DB93}" presName="circleA" presStyleLbl="node1" presStyleIdx="2" presStyleCnt="4"/>
      <dgm:spPr/>
    </dgm:pt>
    <dgm:pt modelId="{DBBD9F23-D2F4-4CCB-92DF-FFB7A8EA6FBD}" type="pres">
      <dgm:prSet presAssocID="{0E9BBE7B-2CBC-4800-94B4-09675A20DB93}" presName="spaceA" presStyleCnt="0"/>
      <dgm:spPr/>
    </dgm:pt>
    <dgm:pt modelId="{D41E8A84-521C-4C9A-9F14-2D1EF7991C24}" type="pres">
      <dgm:prSet presAssocID="{73B8DFE8-95D7-4A26-A7B7-FAEAA3E7F7EF}" presName="space" presStyleCnt="0"/>
      <dgm:spPr/>
    </dgm:pt>
    <dgm:pt modelId="{3EAE1F9A-371C-487D-A267-A81725BED8FF}" type="pres">
      <dgm:prSet presAssocID="{80AEE765-BC68-4EF5-9E79-1FCF549247C9}" presName="compositeB" presStyleCnt="0"/>
      <dgm:spPr/>
    </dgm:pt>
    <dgm:pt modelId="{EAC71718-D061-4EA4-8157-8F65E9410950}" type="pres">
      <dgm:prSet presAssocID="{80AEE765-BC68-4EF5-9E79-1FCF549247C9}" presName="textB" presStyleLbl="revTx" presStyleIdx="3" presStyleCnt="4">
        <dgm:presLayoutVars>
          <dgm:bulletEnabled val="1"/>
        </dgm:presLayoutVars>
      </dgm:prSet>
      <dgm:spPr/>
    </dgm:pt>
    <dgm:pt modelId="{CF13D304-EDFA-4477-8E6A-810525AB4219}" type="pres">
      <dgm:prSet presAssocID="{80AEE765-BC68-4EF5-9E79-1FCF549247C9}" presName="circleB" presStyleLbl="node1" presStyleIdx="3" presStyleCnt="4"/>
      <dgm:spPr/>
    </dgm:pt>
    <dgm:pt modelId="{7A00FB49-F4FD-4F8B-A135-B6010BDFE1DE}" type="pres">
      <dgm:prSet presAssocID="{80AEE765-BC68-4EF5-9E79-1FCF549247C9}" presName="spaceB" presStyleCnt="0"/>
      <dgm:spPr/>
    </dgm:pt>
  </dgm:ptLst>
  <dgm:cxnLst>
    <dgm:cxn modelId="{28BFB103-7137-49B1-B189-60D285C989B2}" srcId="{4AF97757-5623-42BC-B1EB-66E37E11E580}" destId="{BC60C76E-279D-42E8-B05A-B71B44AFDABE}" srcOrd="0" destOrd="0" parTransId="{19BCB32D-DF78-47B0-A67F-C0C6B8E0CA05}" sibTransId="{5F045853-0D6E-4CF7-9759-DC60EEF82CAE}"/>
    <dgm:cxn modelId="{5C318026-0D1F-418F-B13F-3D58AF47D02E}" srcId="{4AF97757-5623-42BC-B1EB-66E37E11E580}" destId="{0E9BBE7B-2CBC-4800-94B4-09675A20DB93}" srcOrd="2" destOrd="0" parTransId="{E6494928-F59E-45C6-BBAB-EFBD88BB6E88}" sibTransId="{73B8DFE8-95D7-4A26-A7B7-FAEAA3E7F7EF}"/>
    <dgm:cxn modelId="{A2EF0C5B-6E04-4E3F-8FD9-51EB55E36D10}" type="presOf" srcId="{80AEE765-BC68-4EF5-9E79-1FCF549247C9}" destId="{EAC71718-D061-4EA4-8157-8F65E9410950}" srcOrd="0" destOrd="0" presId="urn:microsoft.com/office/officeart/2005/8/layout/hProcess11"/>
    <dgm:cxn modelId="{D5D9355D-5D06-4D1E-8BFF-4B958D22D732}" srcId="{4AF97757-5623-42BC-B1EB-66E37E11E580}" destId="{80AEE765-BC68-4EF5-9E79-1FCF549247C9}" srcOrd="3" destOrd="0" parTransId="{2124C3FA-3D9F-4A00-B410-F48B91BDC91A}" sibTransId="{E9ED0584-AB07-4094-8FB9-0858D9FB8B7E}"/>
    <dgm:cxn modelId="{4912EE69-0920-453E-B7FA-4C5CC86F9064}" type="presOf" srcId="{0E9BBE7B-2CBC-4800-94B4-09675A20DB93}" destId="{8F2C5466-CD4A-4146-824F-66A783D91AB6}" srcOrd="0" destOrd="0" presId="urn:microsoft.com/office/officeart/2005/8/layout/hProcess11"/>
    <dgm:cxn modelId="{A83E3A4E-0BB8-4470-8636-478E81479B2D}" type="presOf" srcId="{4AF97757-5623-42BC-B1EB-66E37E11E580}" destId="{13E77C39-E9D8-4F67-839B-241B118557D8}" srcOrd="0" destOrd="0" presId="urn:microsoft.com/office/officeart/2005/8/layout/hProcess11"/>
    <dgm:cxn modelId="{F6958875-536D-4B27-814C-B8EE7A485D94}" type="presOf" srcId="{1C8B5C01-1C7A-4F80-B484-DE511DA40D72}" destId="{A4D1B4AA-7491-4CDD-A315-4F28FDEED176}" srcOrd="0" destOrd="0" presId="urn:microsoft.com/office/officeart/2005/8/layout/hProcess11"/>
    <dgm:cxn modelId="{55CA63CE-DD8E-4A70-B76E-46FCF4EC93F4}" srcId="{4AF97757-5623-42BC-B1EB-66E37E11E580}" destId="{1C8B5C01-1C7A-4F80-B484-DE511DA40D72}" srcOrd="1" destOrd="0" parTransId="{B2EDCC05-3800-454F-B23B-8239686D8C83}" sibTransId="{E1CA0424-54B7-4091-902C-7993134948F0}"/>
    <dgm:cxn modelId="{E196B3F5-B65E-4070-90E5-7346758E8C00}" type="presOf" srcId="{BC60C76E-279D-42E8-B05A-B71B44AFDABE}" destId="{16E7B3C6-EC7E-410B-9894-C3B168A8C36B}" srcOrd="0" destOrd="0" presId="urn:microsoft.com/office/officeart/2005/8/layout/hProcess11"/>
    <dgm:cxn modelId="{FDA1B0A4-14EA-4DBA-9D62-B5D2AE68210B}" type="presParOf" srcId="{13E77C39-E9D8-4F67-839B-241B118557D8}" destId="{125ABB97-E25B-4320-8F12-A7F5E9E1B54B}" srcOrd="0" destOrd="0" presId="urn:microsoft.com/office/officeart/2005/8/layout/hProcess11"/>
    <dgm:cxn modelId="{F4E31BF4-95F1-4D5E-BD7E-A9EB7CB16E7C}" type="presParOf" srcId="{13E77C39-E9D8-4F67-839B-241B118557D8}" destId="{87ACBC93-BFC7-4EEE-A5BE-019CAAB41CA0}" srcOrd="1" destOrd="0" presId="urn:microsoft.com/office/officeart/2005/8/layout/hProcess11"/>
    <dgm:cxn modelId="{BEF78EC1-0115-459F-8F99-226935F62582}" type="presParOf" srcId="{87ACBC93-BFC7-4EEE-A5BE-019CAAB41CA0}" destId="{7D6A1EE2-D48B-4870-9CCA-1E7D7AA2A2B5}" srcOrd="0" destOrd="0" presId="urn:microsoft.com/office/officeart/2005/8/layout/hProcess11"/>
    <dgm:cxn modelId="{5B09287F-736D-463D-8E7B-9F168E5C72C3}" type="presParOf" srcId="{7D6A1EE2-D48B-4870-9CCA-1E7D7AA2A2B5}" destId="{16E7B3C6-EC7E-410B-9894-C3B168A8C36B}" srcOrd="0" destOrd="0" presId="urn:microsoft.com/office/officeart/2005/8/layout/hProcess11"/>
    <dgm:cxn modelId="{F74A36B5-8CBE-452C-82B4-91119D5DE9CA}" type="presParOf" srcId="{7D6A1EE2-D48B-4870-9CCA-1E7D7AA2A2B5}" destId="{4CAA6B2D-2283-424F-9E29-D15CE042CEB0}" srcOrd="1" destOrd="0" presId="urn:microsoft.com/office/officeart/2005/8/layout/hProcess11"/>
    <dgm:cxn modelId="{A728E7D7-6146-4478-85F2-29227BAD76F2}" type="presParOf" srcId="{7D6A1EE2-D48B-4870-9CCA-1E7D7AA2A2B5}" destId="{9F052D34-1A6E-4219-87E5-1D14EBA54618}" srcOrd="2" destOrd="0" presId="urn:microsoft.com/office/officeart/2005/8/layout/hProcess11"/>
    <dgm:cxn modelId="{8690E7AD-7267-4099-9B55-A5677EF4D2E0}" type="presParOf" srcId="{87ACBC93-BFC7-4EEE-A5BE-019CAAB41CA0}" destId="{D868C652-8392-4D6B-AE84-C1B033465605}" srcOrd="1" destOrd="0" presId="urn:microsoft.com/office/officeart/2005/8/layout/hProcess11"/>
    <dgm:cxn modelId="{A56D4BC9-1E28-4E22-8442-86D8CFC4A199}" type="presParOf" srcId="{87ACBC93-BFC7-4EEE-A5BE-019CAAB41CA0}" destId="{8AF97382-F557-4676-8686-710E212CA905}" srcOrd="2" destOrd="0" presId="urn:microsoft.com/office/officeart/2005/8/layout/hProcess11"/>
    <dgm:cxn modelId="{6A7A8A58-59CD-4778-97D8-6F72281A6AA5}" type="presParOf" srcId="{8AF97382-F557-4676-8686-710E212CA905}" destId="{A4D1B4AA-7491-4CDD-A315-4F28FDEED176}" srcOrd="0" destOrd="0" presId="urn:microsoft.com/office/officeart/2005/8/layout/hProcess11"/>
    <dgm:cxn modelId="{76290D53-1BB6-4C5B-B807-7DC2809392D0}" type="presParOf" srcId="{8AF97382-F557-4676-8686-710E212CA905}" destId="{0A3F3E5D-7FB1-4823-B5A5-54535C2C8140}" srcOrd="1" destOrd="0" presId="urn:microsoft.com/office/officeart/2005/8/layout/hProcess11"/>
    <dgm:cxn modelId="{DDD6C42A-452E-4222-B206-E700B8E562CE}" type="presParOf" srcId="{8AF97382-F557-4676-8686-710E212CA905}" destId="{01E89153-8A46-4FF3-B7DD-5248D5EC1C8F}" srcOrd="2" destOrd="0" presId="urn:microsoft.com/office/officeart/2005/8/layout/hProcess11"/>
    <dgm:cxn modelId="{42345A7A-DDF8-4BE7-A7DA-B42A66409B26}" type="presParOf" srcId="{87ACBC93-BFC7-4EEE-A5BE-019CAAB41CA0}" destId="{D0CFF815-3E17-4C2C-9870-D098E5BCD809}" srcOrd="3" destOrd="0" presId="urn:microsoft.com/office/officeart/2005/8/layout/hProcess11"/>
    <dgm:cxn modelId="{075D76FB-0820-4474-8E14-AB6097518A2E}" type="presParOf" srcId="{87ACBC93-BFC7-4EEE-A5BE-019CAAB41CA0}" destId="{0F1F924C-8374-4570-99CE-D7A5D3BFFD2D}" srcOrd="4" destOrd="0" presId="urn:microsoft.com/office/officeart/2005/8/layout/hProcess11"/>
    <dgm:cxn modelId="{0CEB1F3A-E23E-4232-83B4-9E3342C02C3E}" type="presParOf" srcId="{0F1F924C-8374-4570-99CE-D7A5D3BFFD2D}" destId="{8F2C5466-CD4A-4146-824F-66A783D91AB6}" srcOrd="0" destOrd="0" presId="urn:microsoft.com/office/officeart/2005/8/layout/hProcess11"/>
    <dgm:cxn modelId="{EF34DBF4-D837-47EB-B7C0-281BC91C9A3C}" type="presParOf" srcId="{0F1F924C-8374-4570-99CE-D7A5D3BFFD2D}" destId="{A5719117-87FB-423B-BBFF-D281AE4AF9FF}" srcOrd="1" destOrd="0" presId="urn:microsoft.com/office/officeart/2005/8/layout/hProcess11"/>
    <dgm:cxn modelId="{A728629D-4136-43D0-8C89-984A764B6D03}" type="presParOf" srcId="{0F1F924C-8374-4570-99CE-D7A5D3BFFD2D}" destId="{DBBD9F23-D2F4-4CCB-92DF-FFB7A8EA6FBD}" srcOrd="2" destOrd="0" presId="urn:microsoft.com/office/officeart/2005/8/layout/hProcess11"/>
    <dgm:cxn modelId="{0AA568D5-82A3-472E-A57D-218D62AF6B11}" type="presParOf" srcId="{87ACBC93-BFC7-4EEE-A5BE-019CAAB41CA0}" destId="{D41E8A84-521C-4C9A-9F14-2D1EF7991C24}" srcOrd="5" destOrd="0" presId="urn:microsoft.com/office/officeart/2005/8/layout/hProcess11"/>
    <dgm:cxn modelId="{307306FF-43EA-44F9-9E59-A9642CD39A76}" type="presParOf" srcId="{87ACBC93-BFC7-4EEE-A5BE-019CAAB41CA0}" destId="{3EAE1F9A-371C-487D-A267-A81725BED8FF}" srcOrd="6" destOrd="0" presId="urn:microsoft.com/office/officeart/2005/8/layout/hProcess11"/>
    <dgm:cxn modelId="{06065DAE-53C2-4DB1-8AAC-B412FC0C93C3}" type="presParOf" srcId="{3EAE1F9A-371C-487D-A267-A81725BED8FF}" destId="{EAC71718-D061-4EA4-8157-8F65E9410950}" srcOrd="0" destOrd="0" presId="urn:microsoft.com/office/officeart/2005/8/layout/hProcess11"/>
    <dgm:cxn modelId="{73D55929-AF43-4DC6-919D-3339B9E17B48}" type="presParOf" srcId="{3EAE1F9A-371C-487D-A267-A81725BED8FF}" destId="{CF13D304-EDFA-4477-8E6A-810525AB4219}" srcOrd="1" destOrd="0" presId="urn:microsoft.com/office/officeart/2005/8/layout/hProcess11"/>
    <dgm:cxn modelId="{4AFAEE13-7000-47C8-9E16-70D3915B9104}" type="presParOf" srcId="{3EAE1F9A-371C-487D-A267-A81725BED8FF}" destId="{7A00FB49-F4FD-4F8B-A135-B6010BDFE1D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BB97-E25B-4320-8F12-A7F5E9E1B54B}">
      <dsp:nvSpPr>
        <dsp:cNvPr id="0" name=""/>
        <dsp:cNvSpPr/>
      </dsp:nvSpPr>
      <dsp:spPr>
        <a:xfrm>
          <a:off x="0" y="1398303"/>
          <a:ext cx="11944336" cy="186440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7B3C6-EC7E-410B-9894-C3B168A8C36B}">
      <dsp:nvSpPr>
        <dsp:cNvPr id="0" name=""/>
        <dsp:cNvSpPr/>
      </dsp:nvSpPr>
      <dsp:spPr>
        <a:xfrm>
          <a:off x="5380" y="0"/>
          <a:ext cx="2587745" cy="186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400" kern="1200" dirty="0"/>
            <a:t>開発</a:t>
          </a:r>
        </a:p>
      </dsp:txBody>
      <dsp:txXfrm>
        <a:off x="5380" y="0"/>
        <a:ext cx="2587745" cy="1864404"/>
      </dsp:txXfrm>
    </dsp:sp>
    <dsp:sp modelId="{4CAA6B2D-2283-424F-9E29-D15CE042CEB0}">
      <dsp:nvSpPr>
        <dsp:cNvPr id="0" name=""/>
        <dsp:cNvSpPr/>
      </dsp:nvSpPr>
      <dsp:spPr>
        <a:xfrm>
          <a:off x="1066202" y="2097455"/>
          <a:ext cx="466101" cy="466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1B4AA-7491-4CDD-A315-4F28FDEED176}">
      <dsp:nvSpPr>
        <dsp:cNvPr id="0" name=""/>
        <dsp:cNvSpPr/>
      </dsp:nvSpPr>
      <dsp:spPr>
        <a:xfrm>
          <a:off x="2722512" y="2796607"/>
          <a:ext cx="2587745" cy="186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400" kern="1200" dirty="0"/>
            <a:t>ストアへ</a:t>
          </a:r>
          <a:br>
            <a:rPr kumimoji="1" lang="en-US" altLang="ja-JP" sz="3400" kern="1200" dirty="0"/>
          </a:br>
          <a:r>
            <a:rPr kumimoji="1" lang="ja-JP" altLang="en-US" sz="3400" kern="1200" dirty="0"/>
            <a:t>提出</a:t>
          </a:r>
        </a:p>
      </dsp:txBody>
      <dsp:txXfrm>
        <a:off x="2722512" y="2796607"/>
        <a:ext cx="2587745" cy="1864404"/>
      </dsp:txXfrm>
    </dsp:sp>
    <dsp:sp modelId="{0A3F3E5D-7FB1-4823-B5A5-54535C2C8140}">
      <dsp:nvSpPr>
        <dsp:cNvPr id="0" name=""/>
        <dsp:cNvSpPr/>
      </dsp:nvSpPr>
      <dsp:spPr>
        <a:xfrm>
          <a:off x="3783334" y="2097455"/>
          <a:ext cx="466101" cy="466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C5466-CD4A-4146-824F-66A783D91AB6}">
      <dsp:nvSpPr>
        <dsp:cNvPr id="0" name=""/>
        <dsp:cNvSpPr/>
      </dsp:nvSpPr>
      <dsp:spPr>
        <a:xfrm>
          <a:off x="5439644" y="0"/>
          <a:ext cx="2587745" cy="186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400" kern="1200" dirty="0"/>
            <a:t>審査</a:t>
          </a:r>
        </a:p>
      </dsp:txBody>
      <dsp:txXfrm>
        <a:off x="5439644" y="0"/>
        <a:ext cx="2587745" cy="1864404"/>
      </dsp:txXfrm>
    </dsp:sp>
    <dsp:sp modelId="{A5719117-87FB-423B-BBFF-D281AE4AF9FF}">
      <dsp:nvSpPr>
        <dsp:cNvPr id="0" name=""/>
        <dsp:cNvSpPr/>
      </dsp:nvSpPr>
      <dsp:spPr>
        <a:xfrm>
          <a:off x="6500466" y="2097455"/>
          <a:ext cx="466101" cy="466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71718-D061-4EA4-8157-8F65E9410950}">
      <dsp:nvSpPr>
        <dsp:cNvPr id="0" name=""/>
        <dsp:cNvSpPr/>
      </dsp:nvSpPr>
      <dsp:spPr>
        <a:xfrm>
          <a:off x="8156777" y="2796607"/>
          <a:ext cx="2587745" cy="186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400" kern="1200" dirty="0"/>
            <a:t>公開</a:t>
          </a:r>
        </a:p>
      </dsp:txBody>
      <dsp:txXfrm>
        <a:off x="8156777" y="2796607"/>
        <a:ext cx="2587745" cy="1864404"/>
      </dsp:txXfrm>
    </dsp:sp>
    <dsp:sp modelId="{CF13D304-EDFA-4477-8E6A-810525AB4219}">
      <dsp:nvSpPr>
        <dsp:cNvPr id="0" name=""/>
        <dsp:cNvSpPr/>
      </dsp:nvSpPr>
      <dsp:spPr>
        <a:xfrm>
          <a:off x="9217599" y="2097455"/>
          <a:ext cx="466101" cy="466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5/4/2018 12:32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5/4/2018 12:31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5/4/2018 12:31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セッションタイトルを記入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41" y="328910"/>
            <a:ext cx="5005912" cy="849463"/>
          </a:xfrm>
        </p:spPr>
        <p:txBody>
          <a:bodyPr lIns="182880" tIns="146304" rIns="182880" bIns="146304"/>
          <a:lstStyle>
            <a:lvl1pPr marL="0" indent="0" algn="r">
              <a:buNone/>
              <a:defRPr sz="3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altLang="ja-JP"/>
              <a:t>Session</a:t>
            </a:r>
            <a:r>
              <a:rPr lang="en-US"/>
              <a:t>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6000" indent="0">
              <a:spcBef>
                <a:spcPts val="0"/>
              </a:spcBef>
              <a:buFontTx/>
              <a:buNone/>
              <a:defRPr sz="2000"/>
            </a:lvl2pPr>
          </a:lstStyle>
          <a:p>
            <a:pPr lvl="0"/>
            <a:r>
              <a:rPr lang="ja-JP" altLang="en-US"/>
              <a:t>登壇者名を記入</a:t>
            </a:r>
            <a:endParaRPr lang="en-US" altLang="ja-JP"/>
          </a:p>
          <a:p>
            <a:pPr lvl="1"/>
            <a:endParaRPr lang="ja-JP" alt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30663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開発者向けコー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F86746-9034-44F9-92A2-900006576D06}"/>
              </a:ext>
            </a:extLst>
          </p:cNvPr>
          <p:cNvGrpSpPr/>
          <p:nvPr userDrawn="1"/>
        </p:nvGrpSpPr>
        <p:grpSpPr>
          <a:xfrm>
            <a:off x="-1" y="-1489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20D9FF1-7902-4C4F-A20E-D51AB227E3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F2077CE-E27D-47C0-B7F2-9DEF456B8B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5302250"/>
          </a:xfrm>
        </p:spPr>
        <p:txBody>
          <a:bodyPr/>
          <a:lstStyle>
            <a:lvl1pPr marL="0" indent="0" defTabSz="431800">
              <a:spcBef>
                <a:spcPts val="0"/>
              </a:spcBef>
              <a:buNone/>
              <a:defRPr sz="33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32000" indent="0">
              <a:spcBef>
                <a:spcPts val="0"/>
              </a:spcBef>
              <a:buFontTx/>
              <a:buNone/>
              <a:tabLst>
                <a:tab pos="444500" algn="l"/>
              </a:tabLst>
              <a:defRPr sz="3300">
                <a:latin typeface="Consolas" panose="020B0609020204030204" pitchFamily="49" charset="0"/>
                <a:ea typeface="+mn-ea"/>
              </a:defRPr>
            </a:lvl2pPr>
            <a:lvl3pPr marL="864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3pPr>
            <a:lvl4pPr marL="1296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4pPr>
            <a:lvl5pPr marL="1728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5pPr>
            <a:lvl6pPr marL="2160000" indent="0">
              <a:spcBef>
                <a:spcPts val="0"/>
              </a:spcBef>
              <a:buFontTx/>
              <a:buNone/>
              <a:defRPr sz="3300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/>
              <a:t>Consolas</a:t>
            </a:r>
          </a:p>
          <a:p>
            <a:pPr lvl="1"/>
            <a:r>
              <a:rPr lang="en-US"/>
              <a:t>Consolas</a:t>
            </a:r>
          </a:p>
          <a:p>
            <a:pPr lvl="2"/>
            <a:r>
              <a:rPr lang="en-US" altLang="ja-JP"/>
              <a:t>Consolas</a:t>
            </a:r>
          </a:p>
          <a:p>
            <a:pPr lvl="3"/>
            <a:r>
              <a:rPr lang="en-US" altLang="ja-JP"/>
              <a:t>Consolas</a:t>
            </a:r>
          </a:p>
          <a:p>
            <a:pPr lvl="4"/>
            <a:r>
              <a:rPr lang="en-US" altLang="ja-JP"/>
              <a:t>Consolas</a:t>
            </a:r>
          </a:p>
          <a:p>
            <a:pPr lvl="5"/>
            <a:r>
              <a:rPr lang="en-US" sz="3300">
                <a:latin typeface="Consolas" panose="020B0609020204030204" pitchFamily="49" charset="0"/>
              </a:rPr>
              <a:t>Consolas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E2A8-20CE-45EE-A5B8-B63BDDFA2191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6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31DA42-6835-452C-B5A2-6E5BC25716DC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6EA188-75CE-4E4E-8675-108C39E0D203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AA5F9C9-A535-4942-9E0F-FEC61B45F0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E85F1F0-FD75-4580-9187-25EB8492EA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F10DE-6BD1-4053-9F5E-EA2CC4248E24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8D1B2DD-F8C0-43C0-A1C7-3863A72B80F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674A668-A6EC-4FC4-AED7-B8D4EBD2D0A6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CF8C433-D77E-4A57-9C36-3264C5BB8C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16B24BE-F2CE-4282-B236-AD4D9C4B84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C590A-1CA3-42B4-8ACD-A2DCAB3CD487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A4481E2-D059-4F5E-B7D0-9F19B5672338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8E6F313-D1C5-4A4B-A305-277C9409D8AA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44ABBE8-8F79-4B06-BA94-AAF4935A15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F1EADAF-09A1-428F-A578-38363FAAA0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DD0E-6868-413B-A94A-578A8623EA6D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アクセントカラ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26E456-A05A-4EAB-9438-4EC5C0D3F461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BB30B1-06E6-45D6-9C24-D032697F5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9333F-3A3A-40AA-9B85-ABF3EF7532AA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7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半分写真 薄灰色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181418"/>
            <a:ext cx="11887199" cy="4570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2018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7557" y="112886"/>
            <a:ext cx="2029696" cy="746611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321303-44AF-4494-802A-77CED2A69813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1A1A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F34732-76A6-4243-BECD-454BD2488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38C03-A325-4303-A8C6-C983572175B6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黒背景 ノート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327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224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82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/>
              <a:t>Demo title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613" y="4433366"/>
            <a:ext cx="10574338" cy="67710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1" lang="en-US" altLang="ja-JP"/>
              <a:t>Demo Speaker 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77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/>
              <a:t>Video title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92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CFA5CFD-7B55-4BEE-93F0-59F9BB5A6F8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5778264-7C68-480E-B20F-92988A6CAC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272D438-8A43-46C6-B9D1-4CA0DB1CD7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F7410-9176-4B24-AF2F-367CD04CC383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4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EC78B4-4C66-484B-BD0A-0EF670AFBE30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701377B-4DFB-4D0A-ACF8-5D9F2C0940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B6DC5A-813A-44B0-99B9-D6E947670D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9E685-D621-4059-9198-432AC5E443A8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9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334C68-C601-471C-8DE1-D099CC86BB1A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D634CF2-5AE4-4267-B02E-E227FAD9CF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D5E1C-778D-4748-9293-23B10D6853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13303-3F3B-4BC6-9841-0A4C4CB23B6A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0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黒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282DA-348A-42F5-AA99-AD8271C15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br>
              <a:rPr lang="en-US" altLang="ja-JP"/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58532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0088AE7-3791-4AF4-9EB5-9A8EED5C3C51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22693" y="6564862"/>
            <a:ext cx="1945739" cy="268778"/>
          </a:xfrm>
          <a:prstGeom prst="rect">
            <a:avLst/>
          </a:prstGeom>
        </p:spPr>
      </p:pic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612297" y="2942644"/>
            <a:ext cx="6858000" cy="972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10417-660D-49E2-A613-ECB873FAF7D0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#AC02 #decode18</a:t>
            </a:r>
            <a:endParaRPr kumimoji="1" lang="ja-JP" alt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07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93" r:id="rId2"/>
    <p:sldLayoutId id="2147484392" r:id="rId3"/>
    <p:sldLayoutId id="2147484431" r:id="rId4"/>
    <p:sldLayoutId id="2147484390" r:id="rId5"/>
    <p:sldLayoutId id="2147484403" r:id="rId6"/>
    <p:sldLayoutId id="2147484424" r:id="rId7"/>
    <p:sldLayoutId id="2147484425" r:id="rId8"/>
    <p:sldLayoutId id="2147484394" r:id="rId9"/>
    <p:sldLayoutId id="2147484430" r:id="rId10"/>
    <p:sldLayoutId id="2147484426" r:id="rId11"/>
    <p:sldLayoutId id="2147484427" r:id="rId12"/>
    <p:sldLayoutId id="2147484428" r:id="rId13"/>
    <p:sldLayoutId id="2147484395" r:id="rId14"/>
    <p:sldLayoutId id="2147484396" r:id="rId15"/>
    <p:sldLayoutId id="2147484423" r:id="rId16"/>
    <p:sldLayoutId id="2147484385" r:id="rId17"/>
    <p:sldLayoutId id="2147484405" r:id="rId18"/>
    <p:sldLayoutId id="2147484398" r:id="rId19"/>
    <p:sldLayoutId id="2147484399" r:id="rId20"/>
    <p:sldLayoutId id="2147484421" r:id="rId21"/>
    <p:sldLayoutId id="2147484422" r:id="rId22"/>
    <p:sldLayoutId id="2147484389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49375" algn="l"/>
        </a:tabLst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 userDrawn="1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07E69A6-EAA5-4CFA-B739-81EE094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今の </a:t>
            </a:r>
            <a:r>
              <a:rPr lang="en-US" altLang="ja-JP" dirty="0"/>
              <a:t>Universal Windows Platform</a:t>
            </a:r>
            <a:br>
              <a:rPr lang="en-US" altLang="ja-JP" dirty="0"/>
            </a:br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803CA7F-ED27-4D8D-AAFC-639DA11E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AC02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5DF4696-AF54-42D5-B90D-C56A3767C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大田　一希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9F07492-F305-403C-AEAC-99375634A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Windows App Consult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913D-E0F3-49B7-9874-6D8B19D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ネイティブということ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40FC-E828-43BB-B01B-25E7F63F6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23823"/>
          </a:xfrm>
        </p:spPr>
        <p:txBody>
          <a:bodyPr/>
          <a:lstStyle/>
          <a:p>
            <a:r>
              <a:rPr kumimoji="1" lang="ja-JP" altLang="en-US" dirty="0"/>
              <a:t>ユーザーにプラットフォーム提供者が考える最高の体験を</a:t>
            </a:r>
            <a:br>
              <a:rPr kumimoji="1" lang="en-US" altLang="ja-JP" dirty="0"/>
            </a:br>
            <a:r>
              <a:rPr kumimoji="1" lang="ja-JP" altLang="en-US" dirty="0"/>
              <a:t>一番低コストで提供できるプラットフォーム</a:t>
            </a:r>
            <a:endParaRPr kumimoji="1" lang="en-US" altLang="ja-JP" dirty="0"/>
          </a:p>
          <a:p>
            <a:r>
              <a:rPr lang="en-US" altLang="ja-JP" dirty="0"/>
              <a:t>Windows Runtime API</a:t>
            </a:r>
            <a:r>
              <a:rPr lang="ja-JP" altLang="en-US" dirty="0"/>
              <a:t>（</a:t>
            </a:r>
            <a:r>
              <a:rPr lang="en-US" altLang="ja-JP" dirty="0"/>
              <a:t>Windows 10 </a:t>
            </a:r>
            <a:r>
              <a:rPr lang="ja-JP" altLang="en-US" dirty="0"/>
              <a:t>ネイティブの </a:t>
            </a:r>
            <a:r>
              <a:rPr lang="en-US" altLang="ja-JP" dirty="0"/>
              <a:t>API</a:t>
            </a:r>
            <a:r>
              <a:rPr lang="ja-JP" altLang="en-US" dirty="0"/>
              <a:t>）をシームレスに呼び出し可能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09778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9D24-E486-408B-8FFA-1FB6998EC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24042"/>
          </a:xfrm>
        </p:spPr>
        <p:txBody>
          <a:bodyPr/>
          <a:lstStyle/>
          <a:p>
            <a:r>
              <a:rPr kumimoji="1" lang="en-US" altLang="ja-JP" dirty="0"/>
              <a:t>Visual Studio 2017 </a:t>
            </a:r>
            <a:r>
              <a:rPr kumimoji="1" lang="ja-JP" altLang="en-US" dirty="0"/>
              <a:t>で開発</a:t>
            </a:r>
            <a:endParaRPr kumimoji="1" lang="en-US" altLang="ja-JP" dirty="0"/>
          </a:p>
          <a:p>
            <a:r>
              <a:rPr kumimoji="1" lang="ja-JP" altLang="en-US" dirty="0"/>
              <a:t>開発言語</a:t>
            </a:r>
            <a:endParaRPr kumimoji="1" lang="en-US" altLang="ja-JP" dirty="0"/>
          </a:p>
          <a:p>
            <a:pPr lvl="1"/>
            <a:r>
              <a:rPr lang="en-US" altLang="ja-JP" dirty="0"/>
              <a:t>C# + XAML</a:t>
            </a:r>
            <a:endParaRPr lang="en-US" altLang="ja-JP" b="1" dirty="0">
              <a:solidFill>
                <a:srgbClr val="00B050"/>
              </a:solidFill>
            </a:endParaRPr>
          </a:p>
          <a:p>
            <a:pPr lvl="1"/>
            <a:r>
              <a:rPr kumimoji="1" lang="en-US" altLang="ja-JP" dirty="0"/>
              <a:t>Visual Basic + XAML</a:t>
            </a:r>
          </a:p>
          <a:p>
            <a:pPr lvl="1"/>
            <a:r>
              <a:rPr lang="en-US" altLang="ja-JP" dirty="0"/>
              <a:t>C++/CX + XAML</a:t>
            </a:r>
          </a:p>
          <a:p>
            <a:pPr lvl="1"/>
            <a:r>
              <a:rPr kumimoji="1" lang="en-US" altLang="ja-JP" dirty="0"/>
              <a:t>JavaScript + HTML/CSS</a:t>
            </a:r>
            <a:endParaRPr kumimoji="1"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AE54B-6BBC-4FD1-9A12-BD50F3AF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開発方法</a:t>
            </a:r>
          </a:p>
        </p:txBody>
      </p:sp>
    </p:spTree>
    <p:extLst>
      <p:ext uri="{BB962C8B-B14F-4D97-AF65-F5344CB8AC3E}">
        <p14:creationId xmlns:p14="http://schemas.microsoft.com/office/powerpoint/2010/main" val="17113461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A71009-909B-4E08-895B-849A3212F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85214"/>
          </a:xfrm>
        </p:spPr>
        <p:txBody>
          <a:bodyPr/>
          <a:lstStyle/>
          <a:p>
            <a:r>
              <a:rPr kumimoji="1" lang="en-US" altLang="ja-JP" dirty="0"/>
              <a:t>Microsoft </a:t>
            </a:r>
            <a:r>
              <a:rPr kumimoji="1" lang="ja-JP" altLang="en-US" dirty="0"/>
              <a:t>ストアによる配布</a:t>
            </a:r>
            <a:endParaRPr kumimoji="1" lang="en-US" altLang="ja-JP" dirty="0"/>
          </a:p>
          <a:p>
            <a:r>
              <a:rPr kumimoji="1" lang="ja-JP" altLang="en-US" dirty="0"/>
              <a:t>ビジネス向け </a:t>
            </a:r>
            <a:r>
              <a:rPr kumimoji="1" lang="en-US" altLang="ja-JP" dirty="0"/>
              <a:t>Microsoft </a:t>
            </a:r>
            <a:r>
              <a:rPr kumimoji="1" lang="ja-JP" altLang="en-US" dirty="0"/>
              <a:t>ストアによる配布</a:t>
            </a:r>
            <a:endParaRPr kumimoji="1" lang="en-US" altLang="ja-JP" dirty="0"/>
          </a:p>
          <a:p>
            <a:r>
              <a:rPr kumimoji="1" lang="ja-JP" altLang="en-US" dirty="0"/>
              <a:t>サイドローディングによる配布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237485-EF27-4278-85B7-CFE65F1F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配布</a:t>
            </a:r>
          </a:p>
        </p:txBody>
      </p:sp>
    </p:spTree>
    <p:extLst>
      <p:ext uri="{BB962C8B-B14F-4D97-AF65-F5344CB8AC3E}">
        <p14:creationId xmlns:p14="http://schemas.microsoft.com/office/powerpoint/2010/main" val="39573060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B81B6-FACA-4E0A-AC8A-A8E9164FF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85214"/>
          </a:xfrm>
        </p:spPr>
        <p:txBody>
          <a:bodyPr/>
          <a:lstStyle/>
          <a:p>
            <a:r>
              <a:rPr kumimoji="1" lang="en-US" altLang="ja-JP" dirty="0"/>
              <a:t>Windows 10 </a:t>
            </a:r>
            <a:r>
              <a:rPr kumimoji="1" lang="ja-JP" altLang="en-US" dirty="0"/>
              <a:t>向けのネイティブ</a:t>
            </a:r>
            <a:r>
              <a:rPr lang="ja-JP" altLang="en-US" dirty="0"/>
              <a:t>アプリプラットフォーム</a:t>
            </a:r>
            <a:endParaRPr lang="en-US" altLang="ja-JP" dirty="0"/>
          </a:p>
          <a:p>
            <a:r>
              <a:rPr kumimoji="1" lang="ja-JP" altLang="en-US" dirty="0"/>
              <a:t>色々な言語で開発が可能</a:t>
            </a:r>
            <a:endParaRPr kumimoji="1" lang="en-US" altLang="ja-JP" dirty="0"/>
          </a:p>
          <a:p>
            <a:r>
              <a:rPr lang="ja-JP" altLang="en-US" dirty="0"/>
              <a:t>ストアを経由する配布、経由しない配布</a:t>
            </a:r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56906-F97C-4E52-9CAA-AB5600D2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0047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C93D-0E70-4FE5-BD0B-3184CABA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他の選択肢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4205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E479BE-B614-4987-89BA-948C256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.NET Framework </a:t>
            </a:r>
            <a:r>
              <a:rPr kumimoji="1" lang="ja-JP" altLang="en-US" dirty="0"/>
              <a:t>依存のテクノロジー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17D5C-4DF7-477E-AFCD-28DD5F063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55257"/>
          </a:xfrm>
        </p:spPr>
        <p:txBody>
          <a:bodyPr/>
          <a:lstStyle/>
          <a:p>
            <a:r>
              <a:rPr kumimoji="1" lang="en-US" altLang="ja-JP" sz="3600" dirty="0"/>
              <a:t>Windows Presentation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UWP </a:t>
            </a:r>
            <a:r>
              <a:rPr lang="ja-JP" altLang="en-US" sz="3600" dirty="0"/>
              <a:t>と同じ </a:t>
            </a:r>
            <a:r>
              <a:rPr lang="en-US" altLang="ja-JP" sz="3600" dirty="0"/>
              <a:t>C# + XAML </a:t>
            </a:r>
            <a:r>
              <a:rPr lang="ja-JP" altLang="en-US" sz="3600" dirty="0"/>
              <a:t>などの言語で開発可能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柔軟な見た目に対応可能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Windows 7 </a:t>
            </a:r>
            <a:r>
              <a:rPr lang="ja-JP" altLang="en-US" sz="3600" dirty="0"/>
              <a:t>でも動く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kumimoji="1" lang="en-US" altLang="ja-JP" sz="3600" dirty="0"/>
              <a:t>Windows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.NET Framework 1.0 </a:t>
            </a:r>
            <a:r>
              <a:rPr lang="ja-JP" altLang="en-US" sz="3600" dirty="0"/>
              <a:t>からある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今風のレイアウトを組まないなら楽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56813-A2FE-4242-9C86-569CEFAACDAF}"/>
              </a:ext>
            </a:extLst>
          </p:cNvPr>
          <p:cNvSpPr/>
          <p:nvPr/>
        </p:nvSpPr>
        <p:spPr bwMode="auto">
          <a:xfrm>
            <a:off x="7541776" y="2824120"/>
            <a:ext cx="4620061" cy="343911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10 </a:t>
            </a: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以前</a:t>
            </a:r>
            <a:b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</a:t>
            </a:r>
            <a: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 </a:t>
            </a:r>
            <a:r>
              <a:rPr kumimoji="1" lang="ja-JP" altLang="en-US" sz="3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への</a:t>
            </a: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対応が</a:t>
            </a:r>
            <a:b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必要な場合には</a:t>
            </a:r>
            <a:b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これだと思います</a:t>
            </a:r>
          </a:p>
        </p:txBody>
      </p:sp>
    </p:spTree>
    <p:extLst>
      <p:ext uri="{BB962C8B-B14F-4D97-AF65-F5344CB8AC3E}">
        <p14:creationId xmlns:p14="http://schemas.microsoft.com/office/powerpoint/2010/main" val="8477973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343C-3250-4551-89BD-637D530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 </a:t>
            </a:r>
            <a:r>
              <a:rPr kumimoji="1" lang="ja-JP" altLang="en-US" dirty="0"/>
              <a:t>系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3BC3-53EE-4A3F-9E49-12030614B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262432"/>
          </a:xfrm>
        </p:spPr>
        <p:txBody>
          <a:bodyPr/>
          <a:lstStyle/>
          <a:p>
            <a:r>
              <a:rPr kumimoji="1" lang="en-US" altLang="ja-JP" sz="3600" dirty="0"/>
              <a:t>MFC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Win32API </a:t>
            </a:r>
            <a:r>
              <a:rPr lang="ja-JP" altLang="en-US" sz="3600" dirty="0"/>
              <a:t>を薄くラップしたフレームワーク</a:t>
            </a:r>
            <a:endParaRPr lang="en-US" altLang="ja-JP" sz="3600" dirty="0"/>
          </a:p>
          <a:p>
            <a:r>
              <a:rPr kumimoji="1" lang="en-US" altLang="ja-JP" sz="3600" dirty="0"/>
              <a:t>Win32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素の </a:t>
            </a:r>
            <a:r>
              <a:rPr lang="en-US" altLang="ja-JP" sz="3600" dirty="0"/>
              <a:t>Win32API </a:t>
            </a:r>
            <a:r>
              <a:rPr lang="ja-JP" altLang="en-US" sz="3600" dirty="0"/>
              <a:t>を使う方法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全て自分でしないといけないが全て自分で出来るのが強い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F8B51-3F9B-43EE-9140-EDA4FE39596F}"/>
              </a:ext>
            </a:extLst>
          </p:cNvPr>
          <p:cNvSpPr/>
          <p:nvPr/>
        </p:nvSpPr>
        <p:spPr bwMode="auto">
          <a:xfrm>
            <a:off x="272273" y="4475282"/>
            <a:ext cx="11887200" cy="180413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C/C++ 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じゃないと出せない性能が求められる場合はこれだと思います</a:t>
            </a:r>
            <a:endParaRPr kumimoji="1" lang="en-US" altLang="ja-JP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（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UI 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は 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 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で作って 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C++ 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 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DLL 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を呼ぶことも出来きます）</a:t>
            </a:r>
          </a:p>
        </p:txBody>
      </p:sp>
    </p:spTree>
    <p:extLst>
      <p:ext uri="{BB962C8B-B14F-4D97-AF65-F5344CB8AC3E}">
        <p14:creationId xmlns:p14="http://schemas.microsoft.com/office/powerpoint/2010/main" val="21721436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65E7-15AA-4F4A-9B2F-4484EC3F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 </a:t>
            </a:r>
            <a:r>
              <a:rPr kumimoji="1" lang="ja-JP" altLang="en-US" dirty="0"/>
              <a:t>系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54E2-FBE0-49AB-991B-142D568C9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00821"/>
          </a:xfrm>
        </p:spPr>
        <p:txBody>
          <a:bodyPr/>
          <a:lstStyle/>
          <a:p>
            <a:r>
              <a:rPr kumimoji="1" lang="en-US" altLang="ja-JP" dirty="0"/>
              <a:t>JavaScript </a:t>
            </a:r>
            <a:r>
              <a:rPr lang="en-US" altLang="ja-JP" dirty="0"/>
              <a:t>+ HTML/CSS </a:t>
            </a:r>
            <a:r>
              <a:rPr lang="ja-JP" altLang="en-US" dirty="0"/>
              <a:t>で開発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ブラウザがあれ</a:t>
            </a:r>
            <a:r>
              <a:rPr lang="ja-JP" altLang="en-US" dirty="0"/>
              <a:t>ば、どの </a:t>
            </a:r>
            <a:r>
              <a:rPr lang="en-US" altLang="ja-JP" dirty="0"/>
              <a:t>OS </a:t>
            </a:r>
            <a:r>
              <a:rPr lang="ja-JP" altLang="en-US" dirty="0"/>
              <a:t>でも動く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最近は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でも出来ることがかなり多くなってきている</a:t>
            </a:r>
            <a:endParaRPr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加速度センサーへのアクセス、</a:t>
            </a:r>
            <a:r>
              <a:rPr lang="en-US" altLang="ja-JP" dirty="0"/>
              <a:t>Chrome </a:t>
            </a:r>
            <a:r>
              <a:rPr lang="ja-JP" altLang="en-US" dirty="0"/>
              <a:t>では </a:t>
            </a:r>
            <a:r>
              <a:rPr lang="en-US" altLang="ja-JP" dirty="0"/>
              <a:t>Bluetooth </a:t>
            </a:r>
            <a:r>
              <a:rPr lang="ja-JP" altLang="en-US" dirty="0"/>
              <a:t>も使える、オフライン対応、リッチな </a:t>
            </a:r>
            <a:r>
              <a:rPr lang="en-US" altLang="ja-JP" dirty="0"/>
              <a:t>UI</a:t>
            </a:r>
            <a:r>
              <a:rPr lang="ja-JP" altLang="en-US" dirty="0" err="1"/>
              <a:t>、</a:t>
            </a:r>
            <a:r>
              <a:rPr lang="en-US" altLang="ja-JP" dirty="0"/>
              <a:t>etc...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A8852-02CB-4120-A1BD-38FC8901ED8E}"/>
              </a:ext>
            </a:extLst>
          </p:cNvPr>
          <p:cNvSpPr/>
          <p:nvPr/>
        </p:nvSpPr>
        <p:spPr bwMode="auto">
          <a:xfrm>
            <a:off x="272274" y="4296871"/>
            <a:ext cx="11889564" cy="19663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低コストにマルチデバイス</a:t>
            </a:r>
            <a:b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（</a:t>
            </a:r>
            <a: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+ iOS + Android</a:t>
            </a: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）対応するなら</a:t>
            </a:r>
            <a:b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これだと思います</a:t>
            </a:r>
          </a:p>
        </p:txBody>
      </p:sp>
    </p:spTree>
    <p:extLst>
      <p:ext uri="{BB962C8B-B14F-4D97-AF65-F5344CB8AC3E}">
        <p14:creationId xmlns:p14="http://schemas.microsoft.com/office/powerpoint/2010/main" val="18628870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7C69-3276-48F8-98DC-A9A79D53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Progressive Web Apps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0E03-2EB5-4DA2-A5EE-8C8FEFD88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54600"/>
          </a:xfrm>
        </p:spPr>
        <p:txBody>
          <a:bodyPr/>
          <a:lstStyle/>
          <a:p>
            <a:r>
              <a:rPr kumimoji="1" lang="en-US" altLang="ja-JP" dirty="0"/>
              <a:t>Web </a:t>
            </a:r>
            <a:r>
              <a:rPr kumimoji="1" lang="ja-JP" altLang="en-US" dirty="0"/>
              <a:t>アプリにネイティブの機能を追加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テクノロジー的には、ただの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インストール可能、オフライン対応、プッシュ通知、</a:t>
            </a:r>
            <a:r>
              <a:rPr kumimoji="1" lang="en-US" altLang="ja-JP" dirty="0"/>
              <a:t>Microsoft </a:t>
            </a:r>
            <a:r>
              <a:rPr kumimoji="1" lang="ja-JP" altLang="en-US" dirty="0"/>
              <a:t>ストアでも配布可能</a:t>
            </a:r>
            <a:endParaRPr kumimoji="1"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UWP</a:t>
            </a:r>
            <a:r>
              <a:rPr kumimoji="1" lang="ja-JP" altLang="en-US" dirty="0"/>
              <a:t>としてインストールされた場合は </a:t>
            </a:r>
            <a:r>
              <a:rPr kumimoji="1" lang="en-US" altLang="ja-JP" dirty="0"/>
              <a:t>Windows Runtime API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JavaScript </a:t>
            </a:r>
            <a:r>
              <a:rPr kumimoji="1" lang="ja-JP" altLang="en-US" dirty="0"/>
              <a:t>から呼ぶことも可能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716A0-0796-4E92-A0A0-8A1754D009CF}"/>
              </a:ext>
            </a:extLst>
          </p:cNvPr>
          <p:cNvSpPr/>
          <p:nvPr/>
        </p:nvSpPr>
        <p:spPr bwMode="auto">
          <a:xfrm>
            <a:off x="272274" y="4021743"/>
            <a:ext cx="11889564" cy="19663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既存 </a:t>
            </a:r>
            <a: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</a:t>
            </a: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サイトがあって </a:t>
            </a:r>
            <a: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10 </a:t>
            </a: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固有機能を</a:t>
            </a:r>
            <a:endParaRPr kumimoji="1" lang="en-US" altLang="ja-JP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利用したい場合はこれ</a:t>
            </a:r>
          </a:p>
        </p:txBody>
      </p:sp>
    </p:spTree>
    <p:extLst>
      <p:ext uri="{BB962C8B-B14F-4D97-AF65-F5344CB8AC3E}">
        <p14:creationId xmlns:p14="http://schemas.microsoft.com/office/powerpoint/2010/main" val="17716993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E8A1-A5BA-4E7A-90FC-6BE0B1D1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Desktop Bridge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D462-96EC-4C66-862A-55CB15829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85761"/>
          </a:xfrm>
        </p:spPr>
        <p:txBody>
          <a:bodyPr/>
          <a:lstStyle/>
          <a:p>
            <a:r>
              <a:rPr kumimoji="1" lang="ja-JP" altLang="en-US" dirty="0"/>
              <a:t>既存の </a:t>
            </a:r>
            <a:r>
              <a:rPr kumimoji="1" lang="en-US" altLang="ja-JP" dirty="0"/>
              <a:t>Windows </a:t>
            </a:r>
            <a:r>
              <a:rPr kumimoji="1" lang="ja-JP" altLang="en-US" dirty="0"/>
              <a:t>デスクトップアプリ（</a:t>
            </a:r>
            <a:r>
              <a:rPr kumimoji="1" lang="en-US" altLang="ja-JP" dirty="0"/>
              <a:t>exe </a:t>
            </a:r>
            <a:r>
              <a:rPr kumimoji="1" lang="ja-JP" altLang="en-US" dirty="0"/>
              <a:t>形式）を </a:t>
            </a:r>
            <a:r>
              <a:rPr kumimoji="1" lang="en-US" altLang="ja-JP" dirty="0"/>
              <a:t>UWP </a:t>
            </a:r>
            <a:r>
              <a:rPr kumimoji="1" lang="ja-JP" altLang="en-US" dirty="0"/>
              <a:t>化するもの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exe </a:t>
            </a:r>
            <a:r>
              <a:rPr lang="ja-JP" altLang="en-US" dirty="0"/>
              <a:t>を </a:t>
            </a:r>
            <a:r>
              <a:rPr lang="en-US" altLang="ja-JP" dirty="0"/>
              <a:t>UWP </a:t>
            </a:r>
            <a:r>
              <a:rPr lang="ja-JP" altLang="en-US" dirty="0"/>
              <a:t>のインストールパッケージに含める技術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UWP </a:t>
            </a:r>
            <a:r>
              <a:rPr kumimoji="1" lang="ja-JP" altLang="en-US" dirty="0"/>
              <a:t>アプリから </a:t>
            </a:r>
            <a:r>
              <a:rPr kumimoji="1" lang="en-US" altLang="ja-JP" dirty="0"/>
              <a:t>Win32API </a:t>
            </a:r>
            <a:r>
              <a:rPr kumimoji="1" lang="ja-JP" altLang="en-US" dirty="0"/>
              <a:t>が呼べるわけではない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exe </a:t>
            </a:r>
            <a:r>
              <a:rPr lang="ja-JP" altLang="en-US" dirty="0"/>
              <a:t>で </a:t>
            </a:r>
            <a:r>
              <a:rPr lang="en-US" altLang="ja-JP" dirty="0"/>
              <a:t>UWP </a:t>
            </a:r>
            <a:r>
              <a:rPr lang="ja-JP" altLang="en-US" dirty="0"/>
              <a:t>の </a:t>
            </a:r>
            <a:r>
              <a:rPr lang="en-US" altLang="ja-JP" dirty="0"/>
              <a:t>UI </a:t>
            </a:r>
            <a:r>
              <a:rPr lang="ja-JP" altLang="en-US" dirty="0"/>
              <a:t>が使えるわけではない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UWP </a:t>
            </a:r>
            <a:r>
              <a:rPr lang="ja-JP" altLang="en-US" dirty="0"/>
              <a:t>と同じ展開方法が可能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8E663-D94D-44B1-8104-D739E45FFCBE}"/>
              </a:ext>
            </a:extLst>
          </p:cNvPr>
          <p:cNvSpPr/>
          <p:nvPr/>
        </p:nvSpPr>
        <p:spPr bwMode="auto">
          <a:xfrm>
            <a:off x="274638" y="5398611"/>
            <a:ext cx="11889564" cy="10669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Runtime API 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も結構叩けるので出来ることが多い</a:t>
            </a:r>
          </a:p>
        </p:txBody>
      </p:sp>
    </p:spTree>
    <p:extLst>
      <p:ext uri="{BB962C8B-B14F-4D97-AF65-F5344CB8AC3E}">
        <p14:creationId xmlns:p14="http://schemas.microsoft.com/office/powerpoint/2010/main" val="5425579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59720-5EC2-4936-B879-F6E3E958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4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CFA48EC3-2FF3-468D-9BAB-2C396487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338" y="1456566"/>
            <a:ext cx="3489865" cy="4753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C60F42-D581-471C-81C0-F59479562F9A}"/>
              </a:ext>
            </a:extLst>
          </p:cNvPr>
          <p:cNvSpPr/>
          <p:nvPr/>
        </p:nvSpPr>
        <p:spPr bwMode="auto">
          <a:xfrm>
            <a:off x="169933" y="1456566"/>
            <a:ext cx="8383348" cy="52426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日本マイクロソフト 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Windows </a:t>
            </a:r>
            <a:r>
              <a:rPr kumimoji="1" lang="en-US" altLang="ja-JP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AppConsult</a:t>
            </a: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大田　一希</a:t>
            </a: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好き：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C#</a:t>
            </a:r>
            <a:r>
              <a:rPr kumimoji="1" lang="ja-JP" altLang="en-US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、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XAML</a:t>
            </a:r>
            <a:r>
              <a:rPr kumimoji="1" lang="ja-JP" altLang="en-US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、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🍖</a:t>
            </a: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苦手：型のない言語</a:t>
            </a: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2017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年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2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月にマイクロソフトに入社</a:t>
            </a: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マイクロソフト入社前：メーカー系 </a:t>
            </a:r>
            <a:r>
              <a:rPr kumimoji="1" lang="en-US" altLang="ja-JP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SIer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 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に 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10 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年勤務</a:t>
            </a:r>
            <a:b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</a:b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Microsoft MVP for Windows Development</a:t>
            </a:r>
            <a:b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</a:b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Windows 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ネイティブアプリ開発系カテゴリを </a:t>
            </a:r>
            <a:r>
              <a:rPr kumimoji="1" lang="en-US" altLang="ja-JP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6 </a:t>
            </a:r>
            <a:r>
              <a:rPr kumimoji="1" lang="ja-JP" alt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年してました</a:t>
            </a: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ja-JP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736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B81B6-FACA-4E0A-AC8A-A8E9164FF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31544"/>
          </a:xfrm>
        </p:spPr>
        <p:txBody>
          <a:bodyPr/>
          <a:lstStyle/>
          <a:p>
            <a:r>
              <a:rPr kumimoji="1" lang="en-US" altLang="ja-JP" dirty="0"/>
              <a:t>Windows 10 </a:t>
            </a:r>
            <a:r>
              <a:rPr kumimoji="1" lang="ja-JP" altLang="en-US" dirty="0"/>
              <a:t>で動くアプリには様々な選択肢があります</a:t>
            </a:r>
            <a:endParaRPr kumimoji="1" lang="en-US" altLang="ja-JP" dirty="0"/>
          </a:p>
          <a:p>
            <a:pPr lvl="1"/>
            <a:r>
              <a:rPr lang="en-US" altLang="ja-JP" dirty="0"/>
              <a:t>.NET Framework </a:t>
            </a:r>
            <a:r>
              <a:rPr lang="ja-JP" altLang="en-US" dirty="0"/>
              <a:t>製アプリ</a:t>
            </a:r>
            <a:endParaRPr lang="en-US" altLang="ja-JP" dirty="0"/>
          </a:p>
          <a:p>
            <a:pPr lvl="1"/>
            <a:r>
              <a:rPr kumimoji="1" lang="en-US" altLang="ja-JP" dirty="0"/>
              <a:t>C/C++ </a:t>
            </a:r>
            <a:r>
              <a:rPr kumimoji="1" lang="ja-JP" altLang="en-US" dirty="0"/>
              <a:t>製アプリ</a:t>
            </a:r>
            <a:endParaRPr kumimoji="1" lang="en-US" altLang="ja-JP" dirty="0"/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Progressive Web Apps</a:t>
            </a:r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56906-F97C-4E52-9CAA-AB5600D2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86889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20E3-856D-4704-976B-ED91469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一押し機能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9456419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153E-2667-44DF-BBB0-656B69453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1A029F-2E18-4516-9A1A-9FC0ABC5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ペン対応</a:t>
            </a:r>
          </a:p>
        </p:txBody>
      </p:sp>
    </p:spTree>
    <p:extLst>
      <p:ext uri="{BB962C8B-B14F-4D97-AF65-F5344CB8AC3E}">
        <p14:creationId xmlns:p14="http://schemas.microsoft.com/office/powerpoint/2010/main" val="1530257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556DE-EAB4-4118-9BB3-8D7DF5E0E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EBF74-3782-4BBD-9DC4-1D1A5028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バリデーション（</a:t>
            </a:r>
            <a:r>
              <a:rPr lang="en-US" altLang="ja-JP" dirty="0"/>
              <a:t>April 2018 Update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5977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162AF-960F-41D9-8E9F-FAD1CC40E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6E1CB0-B0FE-4B6D-AB25-286558D7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タイムライン</a:t>
            </a:r>
          </a:p>
        </p:txBody>
      </p:sp>
    </p:spTree>
    <p:extLst>
      <p:ext uri="{BB962C8B-B14F-4D97-AF65-F5344CB8AC3E}">
        <p14:creationId xmlns:p14="http://schemas.microsoft.com/office/powerpoint/2010/main" val="40257028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97E36-A90F-49FB-B817-67965C6A0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27DFF-679F-4D48-8F72-446FB5D2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Project Rome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60780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FB4-11A5-4D34-96BA-6ABA56E8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配布</a:t>
            </a:r>
          </a:p>
        </p:txBody>
      </p:sp>
    </p:spTree>
    <p:extLst>
      <p:ext uri="{BB962C8B-B14F-4D97-AF65-F5344CB8AC3E}">
        <p14:creationId xmlns:p14="http://schemas.microsoft.com/office/powerpoint/2010/main" val="39444974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C6EA8-3246-483D-AF3E-F458E1B07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800219"/>
          </a:xfrm>
        </p:spPr>
        <p:txBody>
          <a:bodyPr/>
          <a:lstStyle/>
          <a:p>
            <a:r>
              <a:rPr kumimoji="1" lang="en-US" altLang="ja-JP" dirty="0"/>
              <a:t>Microsoft </a:t>
            </a:r>
            <a:r>
              <a:rPr kumimoji="1" lang="ja-JP" altLang="en-US" dirty="0"/>
              <a:t>ストアを使用した配布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AB568-8FF7-44E6-88FD-16630A9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一般ユーザーへの配布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8784C7-6EC3-4494-9DD3-2057A506D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464027"/>
              </p:ext>
            </p:extLst>
          </p:nvPr>
        </p:nvGraphicFramePr>
        <p:xfrm>
          <a:off x="274637" y="1335186"/>
          <a:ext cx="11944336" cy="466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B70D8C-06D9-459D-9E16-D1823FE9F373}"/>
              </a:ext>
            </a:extLst>
          </p:cNvPr>
          <p:cNvSpPr txBox="1"/>
          <p:nvPr/>
        </p:nvSpPr>
        <p:spPr>
          <a:xfrm flipH="1">
            <a:off x="112794" y="5996198"/>
            <a:ext cx="948436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Store </a:t>
            </a:r>
            <a:r>
              <a:rPr kumimoji="1" lang="ja-JP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ポリシーへの対応が必須</a:t>
            </a:r>
            <a:b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https://docs.microsoft.com/ja-jp/legal/windows/agreements/store-policies</a:t>
            </a:r>
            <a:endParaRPr kumimoji="1" lang="ja-JP" alt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207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E55FD-2ED1-4722-931D-1CB39AAB3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8521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企業向けのプライベートストア</a:t>
            </a:r>
            <a:endParaRPr kumimoji="1" lang="en-US" altLang="ja-JP" dirty="0"/>
          </a:p>
          <a:p>
            <a:r>
              <a:rPr kumimoji="1" lang="ja-JP" altLang="en-US" dirty="0"/>
              <a:t>特定従業員のみにアプリを割り当てることが可能</a:t>
            </a:r>
            <a:endParaRPr kumimoji="1" lang="en-US" altLang="ja-JP" dirty="0"/>
          </a:p>
          <a:p>
            <a:r>
              <a:rPr kumimoji="1" lang="ja-JP" altLang="en-US" dirty="0"/>
              <a:t>特定の開発者に業務アプリ開発依頼が可能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1B6D5A-66B3-41E5-BF10-82683A4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ビジネスストアを使用した企業内配布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7929A-A704-4FA1-B99D-1662A9DC2376}"/>
              </a:ext>
            </a:extLst>
          </p:cNvPr>
          <p:cNvSpPr/>
          <p:nvPr/>
        </p:nvSpPr>
        <p:spPr bwMode="auto">
          <a:xfrm>
            <a:off x="272274" y="3641416"/>
            <a:ext cx="11889564" cy="26946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Microsoft Store </a:t>
            </a: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ポリシーへの準拠は必須</a:t>
            </a:r>
            <a:endParaRPr kumimoji="1" lang="en-US" altLang="ja-JP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（テスターがテスト可能でなければならない）</a:t>
            </a:r>
            <a:endParaRPr kumimoji="1" lang="en-US" altLang="ja-JP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7D4C8-87F9-4A67-8006-B479093FF80D}"/>
              </a:ext>
            </a:extLst>
          </p:cNvPr>
          <p:cNvSpPr/>
          <p:nvPr/>
        </p:nvSpPr>
        <p:spPr>
          <a:xfrm>
            <a:off x="43031" y="6605688"/>
            <a:ext cx="10096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参考：https://blogs.technet.microsoft.com/sbucci/2016/04/13/windows-store-for-business-and-line-of-business-applications/</a:t>
            </a:r>
          </a:p>
        </p:txBody>
      </p:sp>
    </p:spTree>
    <p:extLst>
      <p:ext uri="{BB962C8B-B14F-4D97-AF65-F5344CB8AC3E}">
        <p14:creationId xmlns:p14="http://schemas.microsoft.com/office/powerpoint/2010/main" val="17606632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E527F9-1CBE-49AC-86E2-F02BB3E11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1A91B-C3F0-4B13-B210-89B25442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サイドローディング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4734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42ED6-1FE5-467C-A932-B91BD7257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62705"/>
          </a:xfrm>
        </p:spPr>
        <p:txBody>
          <a:bodyPr/>
          <a:lstStyle/>
          <a:p>
            <a:r>
              <a:rPr lang="ja-JP" altLang="en-US" dirty="0"/>
              <a:t>はじめに</a:t>
            </a:r>
            <a:endParaRPr kumimoji="1" lang="en-US" altLang="ja-JP" dirty="0"/>
          </a:p>
          <a:p>
            <a:r>
              <a:rPr kumimoji="1" lang="en-US" altLang="ja-JP" dirty="0"/>
              <a:t>UWP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ja-JP" altLang="en-US" dirty="0"/>
              <a:t>他の選択肢</a:t>
            </a:r>
            <a:endParaRPr lang="en-US" altLang="ja-JP" dirty="0"/>
          </a:p>
          <a:p>
            <a:r>
              <a:rPr lang="ja-JP" altLang="en-US" dirty="0"/>
              <a:t>一押し機能</a:t>
            </a:r>
            <a:endParaRPr lang="en-US" altLang="ja-JP" dirty="0"/>
          </a:p>
          <a:p>
            <a:r>
              <a:rPr kumimoji="1" lang="ja-JP" altLang="en-US" dirty="0"/>
              <a:t>配布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EFCDA-92B8-433B-AD2B-30FA059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21492343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FB4-11A5-4D34-96BA-6ABA56E8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149648593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7695-920C-4DA7-87A1-EF054609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参考情報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4CBB-52B0-46DF-8F78-AF2FCC2A1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00548"/>
          </a:xfrm>
        </p:spPr>
        <p:txBody>
          <a:bodyPr/>
          <a:lstStyle/>
          <a:p>
            <a:r>
              <a:rPr kumimoji="1" lang="ja-JP" altLang="en-US" sz="3600" dirty="0"/>
              <a:t>ドキュメントは全て </a:t>
            </a:r>
            <a:r>
              <a:rPr kumimoji="1" lang="en-US" altLang="ja-JP" sz="3600" dirty="0"/>
              <a:t>docs.microsoft.com </a:t>
            </a:r>
            <a:r>
              <a:rPr kumimoji="1" lang="ja-JP" altLang="en-US" sz="3600" dirty="0"/>
              <a:t>で公開されています</a:t>
            </a:r>
            <a:endParaRPr kumimoji="1" lang="en-US" altLang="ja-JP" sz="3600" dirty="0"/>
          </a:p>
          <a:p>
            <a:r>
              <a:rPr lang="en-US" altLang="ja-JP" sz="3600" dirty="0">
                <a:hlinkClick r:id="rId2"/>
              </a:rPr>
              <a:t>https://docs.microsoft.com/</a:t>
            </a:r>
            <a:endParaRPr lang="en-US" altLang="ja-JP" sz="3600" dirty="0"/>
          </a:p>
          <a:p>
            <a:endParaRPr lang="en-US" altLang="ja-JP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61C6-1A13-4909-868B-8195EBC7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2" y="2593461"/>
            <a:ext cx="7605529" cy="4105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05172-6588-4E0C-AEE6-528BBEA9AE0A}"/>
              </a:ext>
            </a:extLst>
          </p:cNvPr>
          <p:cNvSpPr/>
          <p:nvPr/>
        </p:nvSpPr>
        <p:spPr bwMode="auto">
          <a:xfrm>
            <a:off x="364142" y="4345423"/>
            <a:ext cx="1553670" cy="5583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EBCD9-0373-49AA-BED6-9E9BDF98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75" y="2445824"/>
            <a:ext cx="3401425" cy="44010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9895D-4589-48B8-BBFF-19F42B8AE804}"/>
              </a:ext>
            </a:extLst>
          </p:cNvPr>
          <p:cNvSpPr/>
          <p:nvPr/>
        </p:nvSpPr>
        <p:spPr bwMode="auto">
          <a:xfrm>
            <a:off x="9312584" y="5339393"/>
            <a:ext cx="1587388" cy="135985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A95DD-E5C0-4807-98AF-0165B275E3D6}"/>
              </a:ext>
            </a:extLst>
          </p:cNvPr>
          <p:cNvCxnSpPr/>
          <p:nvPr/>
        </p:nvCxnSpPr>
        <p:spPr>
          <a:xfrm>
            <a:off x="2103929" y="4758117"/>
            <a:ext cx="7040071" cy="116525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26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FB4-11A5-4D34-96BA-6ABA56E8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409288619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49933-15F3-42F0-AEF4-3256379F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16758"/>
          </a:xfrm>
        </p:spPr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は </a:t>
            </a:r>
            <a:r>
              <a:rPr kumimoji="1" lang="en-US" altLang="ja-JP" dirty="0"/>
              <a:t>Windows 10 </a:t>
            </a:r>
            <a:r>
              <a:rPr kumimoji="1" lang="ja-JP" altLang="en-US" dirty="0"/>
              <a:t>のネイティブアプリ開発プラットフォーム</a:t>
            </a:r>
            <a:endParaRPr kumimoji="1" lang="en-US" altLang="ja-JP" dirty="0"/>
          </a:p>
          <a:p>
            <a:r>
              <a:rPr lang="ja-JP" altLang="en-US" dirty="0"/>
              <a:t>ネイティブアプリでしか出来ない機能もある</a:t>
            </a:r>
            <a:endParaRPr lang="en-US" altLang="ja-JP" dirty="0"/>
          </a:p>
          <a:p>
            <a:pPr lvl="1"/>
            <a:r>
              <a:rPr kumimoji="1" lang="ja-JP" altLang="en-US" dirty="0"/>
              <a:t>インク、接続されるアプリやデバイス</a:t>
            </a:r>
            <a:r>
              <a:rPr lang="ja-JP" altLang="en-US" dirty="0"/>
              <a:t>、プロトコル対応</a:t>
            </a:r>
            <a:endParaRPr kumimoji="1" lang="en-US" altLang="ja-JP" dirty="0"/>
          </a:p>
          <a:p>
            <a:r>
              <a:rPr lang="ja-JP" altLang="en-US" dirty="0"/>
              <a:t>ネイティブアプリのほうが簡単な機能もある</a:t>
            </a:r>
            <a:endParaRPr lang="en-US" altLang="ja-JP" dirty="0"/>
          </a:p>
          <a:p>
            <a:pPr lvl="1"/>
            <a:r>
              <a:rPr lang="en-US" altLang="ja-JP" dirty="0"/>
              <a:t>Fluent Design system</a:t>
            </a:r>
          </a:p>
          <a:p>
            <a:r>
              <a:rPr kumimoji="1" lang="ja-JP" altLang="en-US" dirty="0"/>
              <a:t>配布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Microsoft </a:t>
            </a:r>
            <a:r>
              <a:rPr kumimoji="1" lang="ja-JP" altLang="en-US" dirty="0"/>
              <a:t>ストア、ビジネスストア、サイドローディング</a:t>
            </a:r>
            <a:endParaRPr kumimoji="1" lang="en-US" altLang="ja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7C8CA7-B9B7-4159-9AF1-2FFB4DC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7382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7C8CA7-B9B7-4159-9AF1-2FFB4DC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49933-15F3-42F0-AEF4-3256379F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015663"/>
          </a:xfrm>
        </p:spPr>
        <p:txBody>
          <a:bodyPr/>
          <a:lstStyle/>
          <a:p>
            <a:pPr algn="ctr"/>
            <a:r>
              <a:rPr kumimoji="1" lang="ja-JP" altLang="en-US" sz="5400" dirty="0"/>
              <a:t>良いデスクトップアプリケーション開発を！！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85272125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49ED-7821-4235-83D5-727B811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</p:spTree>
    <p:extLst>
      <p:ext uri="{BB962C8B-B14F-4D97-AF65-F5344CB8AC3E}">
        <p14:creationId xmlns:p14="http://schemas.microsoft.com/office/powerpoint/2010/main" val="19100526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17FBF90-484D-40C5-B39D-B579182E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10" y="611258"/>
            <a:ext cx="8480454" cy="57720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B820E0-A6AD-4BCA-B535-56AD34B1FDB4}"/>
              </a:ext>
            </a:extLst>
          </p:cNvPr>
          <p:cNvSpPr/>
          <p:nvPr/>
        </p:nvSpPr>
        <p:spPr bwMode="auto">
          <a:xfrm>
            <a:off x="0" y="2144389"/>
            <a:ext cx="12436475" cy="24761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それ </a:t>
            </a:r>
            <a:r>
              <a:rPr kumimoji="1" lang="en-US" altLang="ja-JP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</a:t>
            </a: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でいいんじゃない？</a:t>
            </a:r>
          </a:p>
        </p:txBody>
      </p:sp>
    </p:spTree>
    <p:extLst>
      <p:ext uri="{BB962C8B-B14F-4D97-AF65-F5344CB8AC3E}">
        <p14:creationId xmlns:p14="http://schemas.microsoft.com/office/powerpoint/2010/main" val="548598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F207A986-F81C-4FC7-8673-1B970A2E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7" y="1058862"/>
            <a:ext cx="4876800" cy="487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B820E0-A6AD-4BCA-B535-56AD34B1FDB4}"/>
              </a:ext>
            </a:extLst>
          </p:cNvPr>
          <p:cNvSpPr/>
          <p:nvPr/>
        </p:nvSpPr>
        <p:spPr bwMode="auto">
          <a:xfrm>
            <a:off x="0" y="2144389"/>
            <a:ext cx="12436475" cy="24761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それ </a:t>
            </a:r>
            <a:r>
              <a:rPr kumimoji="1" lang="en-US" altLang="ja-JP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JavaScript </a:t>
            </a: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でも出来るよ</a:t>
            </a:r>
          </a:p>
        </p:txBody>
      </p:sp>
    </p:spTree>
    <p:extLst>
      <p:ext uri="{BB962C8B-B14F-4D97-AF65-F5344CB8AC3E}">
        <p14:creationId xmlns:p14="http://schemas.microsoft.com/office/powerpoint/2010/main" val="29771059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nnis, player, sky, racket&#10;&#10;Description generated with high confidence">
            <a:extLst>
              <a:ext uri="{FF2B5EF4-FFF2-40B4-BE49-F238E27FC236}">
                <a16:creationId xmlns:a16="http://schemas.microsoft.com/office/drawing/2014/main" id="{173AE98C-D581-4526-8884-DD526A30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5" y="1155048"/>
            <a:ext cx="11236604" cy="4684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B820E0-A6AD-4BCA-B535-56AD34B1FDB4}"/>
              </a:ext>
            </a:extLst>
          </p:cNvPr>
          <p:cNvSpPr/>
          <p:nvPr/>
        </p:nvSpPr>
        <p:spPr bwMode="auto">
          <a:xfrm>
            <a:off x="0" y="1740217"/>
            <a:ext cx="12436475" cy="35140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UWP </a:t>
            </a: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の今を知ってもらって</a:t>
            </a:r>
            <a:endParaRPr kumimoji="1" lang="en-US" altLang="ja-JP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使いどころを判断できるように</a:t>
            </a:r>
            <a:endParaRPr kumimoji="1" lang="en-US" altLang="ja-JP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6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なってもらう</a:t>
            </a:r>
          </a:p>
        </p:txBody>
      </p:sp>
    </p:spTree>
    <p:extLst>
      <p:ext uri="{BB962C8B-B14F-4D97-AF65-F5344CB8AC3E}">
        <p14:creationId xmlns:p14="http://schemas.microsoft.com/office/powerpoint/2010/main" val="39945633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49ED-7821-4235-83D5-727B811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3697207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8B876-3B29-457E-B596-DD54CE28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AF976-10AC-49E3-9F9A-24C63825A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00548"/>
          </a:xfrm>
        </p:spPr>
        <p:txBody>
          <a:bodyPr/>
          <a:lstStyle/>
          <a:p>
            <a:r>
              <a:rPr kumimoji="1" lang="en-US" altLang="ja-JP" sz="3600" dirty="0"/>
              <a:t>Windows 10 </a:t>
            </a:r>
            <a:r>
              <a:rPr kumimoji="1" lang="ja-JP" altLang="en-US" sz="3600" dirty="0"/>
              <a:t>におけるネイティブアプリ開発のプラットフォーム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iOS </a:t>
            </a:r>
            <a:r>
              <a:rPr lang="ja-JP" altLang="en-US" sz="3600" dirty="0"/>
              <a:t>における </a:t>
            </a:r>
            <a:r>
              <a:rPr lang="en-US" altLang="ja-JP" sz="3600" dirty="0"/>
              <a:t>Swift </a:t>
            </a:r>
            <a:r>
              <a:rPr lang="ja-JP" altLang="en-US" sz="3600" dirty="0"/>
              <a:t>や </a:t>
            </a:r>
            <a:r>
              <a:rPr lang="en-US" altLang="ja-JP" sz="3600" dirty="0"/>
              <a:t>Objective-C </a:t>
            </a:r>
            <a:r>
              <a:rPr lang="ja-JP" altLang="en-US" sz="3600" dirty="0"/>
              <a:t>で開発されたアプリ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Android </a:t>
            </a:r>
            <a:r>
              <a:rPr kumimoji="1" lang="ja-JP" altLang="en-US" sz="3600" dirty="0"/>
              <a:t>における </a:t>
            </a:r>
            <a:r>
              <a:rPr kumimoji="1" lang="en-US" altLang="ja-JP" sz="3600" dirty="0"/>
              <a:t>Java </a:t>
            </a:r>
            <a:r>
              <a:rPr kumimoji="1" lang="ja-JP" altLang="en-US" sz="3600" dirty="0"/>
              <a:t>や </a:t>
            </a:r>
            <a:r>
              <a:rPr kumimoji="1" lang="en-US" altLang="ja-JP" sz="3600" dirty="0"/>
              <a:t>Kotlin </a:t>
            </a:r>
            <a:r>
              <a:rPr kumimoji="1" lang="ja-JP" altLang="en-US" sz="3600" dirty="0"/>
              <a:t>で開発されたアプリ</a:t>
            </a:r>
          </a:p>
        </p:txBody>
      </p:sp>
      <p:pic>
        <p:nvPicPr>
          <p:cNvPr id="6" name="Picture 5" descr="A picture containing tennis, player, sky, racket&#10;&#10;Description generated with high confidence">
            <a:extLst>
              <a:ext uri="{FF2B5EF4-FFF2-40B4-BE49-F238E27FC236}">
                <a16:creationId xmlns:a16="http://schemas.microsoft.com/office/drawing/2014/main" id="{3FC71C67-0AB8-4A4C-91A8-445DFD8B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4" y="3213398"/>
            <a:ext cx="8475963" cy="35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776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5-30721_Build_2016_Template_Light">
  <a:themeElements>
    <a:clrScheme name="decode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00B0F0"/>
      </a:hlink>
      <a:folHlink>
        <a:srgbClr val="AA0069"/>
      </a:folHlink>
    </a:clrScheme>
    <a:fontScheme name="decode2018">
      <a:majorFont>
        <a:latin typeface="Segoe UI Light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54617C35A1074F8600DC48F6875AFF" ma:contentTypeVersion="8" ma:contentTypeDescription="Create a new document." ma:contentTypeScope="" ma:versionID="2c60cf0c4fe28f10d7ce35e406b64f18">
  <xsd:schema xmlns:xsd="http://www.w3.org/2001/XMLSchema" xmlns:xs="http://www.w3.org/2001/XMLSchema" xmlns:p="http://schemas.microsoft.com/office/2006/metadata/properties" xmlns:ns2="23ce663d-78ec-4732-ad2d-a7087832c5eb" xmlns:ns3="bc0f06ff-896c-4002-857c-088f702138e7" targetNamespace="http://schemas.microsoft.com/office/2006/metadata/properties" ma:root="true" ma:fieldsID="b930faaf9ae931b98c156ac68f563f5b" ns2:_="" ns3:_="">
    <xsd:import namespace="23ce663d-78ec-4732-ad2d-a7087832c5eb"/>
    <xsd:import namespace="bc0f06ff-896c-4002-857c-088f70213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e663d-78ec-4732-ad2d-a7087832c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06ff-896c-4002-857c-088f702138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23ce663d-78ec-4732-ad2d-a7087832c5eb"/>
    <ds:schemaRef ds:uri="bc0f06ff-896c-4002-857c-088f702138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89B184-A50F-4AA9-8E5B-12D950BFB302}">
  <ds:schemaRefs>
    <ds:schemaRef ds:uri="23ce663d-78ec-4732-ad2d-a7087832c5eb"/>
    <ds:schemaRef ds:uri="bc0f06ff-896c-4002-857c-088f702138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732</Words>
  <Application>Microsoft Office PowerPoint</Application>
  <PresentationFormat>Custom</PresentationFormat>
  <Paragraphs>133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Yu Gothic UI</vt:lpstr>
      <vt:lpstr>Arial</vt:lpstr>
      <vt:lpstr>Calibri</vt:lpstr>
      <vt:lpstr>Consolas</vt:lpstr>
      <vt:lpstr>Segoe UI</vt:lpstr>
      <vt:lpstr>Segoe UI Light</vt:lpstr>
      <vt:lpstr>1_5-30721_Build_2016_Template_Light</vt:lpstr>
      <vt:lpstr>今の Universal Windows Platform アプリ開発</vt:lpstr>
      <vt:lpstr>自己紹介</vt:lpstr>
      <vt:lpstr>アジェンダ</vt:lpstr>
      <vt:lpstr>はじめに</vt:lpstr>
      <vt:lpstr>PowerPoint Presentation</vt:lpstr>
      <vt:lpstr>PowerPoint Presentation</vt:lpstr>
      <vt:lpstr>PowerPoint Presentation</vt:lpstr>
      <vt:lpstr>UWP とは</vt:lpstr>
      <vt:lpstr>UWP とは</vt:lpstr>
      <vt:lpstr>ネイティブということ</vt:lpstr>
      <vt:lpstr>開発方法</vt:lpstr>
      <vt:lpstr>配布</vt:lpstr>
      <vt:lpstr>まとめ</vt:lpstr>
      <vt:lpstr>他の選択肢</vt:lpstr>
      <vt:lpstr>.NET Framework 依存のテクノロジー</vt:lpstr>
      <vt:lpstr>C++ 系</vt:lpstr>
      <vt:lpstr>Web 系</vt:lpstr>
      <vt:lpstr>Progressive Web Apps</vt:lpstr>
      <vt:lpstr>Desktop Bridge</vt:lpstr>
      <vt:lpstr>まとめ</vt:lpstr>
      <vt:lpstr>一押し機能 4 つ</vt:lpstr>
      <vt:lpstr>ペン対応</vt:lpstr>
      <vt:lpstr>バリデーション（April 2018 Update）</vt:lpstr>
      <vt:lpstr>タイムライン</vt:lpstr>
      <vt:lpstr>Project Rome</vt:lpstr>
      <vt:lpstr>配布</vt:lpstr>
      <vt:lpstr>一般ユーザーへの配布</vt:lpstr>
      <vt:lpstr>ビジネスストアを使用した企業内配布</vt:lpstr>
      <vt:lpstr>サイドローディング</vt:lpstr>
      <vt:lpstr>参考情報</vt:lpstr>
      <vt:lpstr>参考情報</vt:lpstr>
      <vt:lpstr>まとめ</vt:lpstr>
      <vt:lpstr>まとめ</vt:lpstr>
      <vt:lpstr>まとめ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スピーカースライド作成前の確認シート例</dc:title>
  <cp:lastModifiedBy>大田 一希</cp:lastModifiedBy>
  <cp:revision>27</cp:revision>
  <dcterms:modified xsi:type="dcterms:W3CDTF">2018-05-04T03:34:03Z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0x0101003C54617C35A1074F8600DC48F6875AFF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shintak@microsoft.com</vt:lpwstr>
  </property>
  <property fmtid="{D5CDD505-2E9C-101B-9397-08002B2CF9AE}" pid="17" name="MSIP_Label_f42aa342-8706-4288-bd11-ebb85995028c_SetDate">
    <vt:lpwstr>2018-04-16T12:41:18.3352789Z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