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4"/>
  </p:sldMasterIdLst>
  <p:notesMasterIdLst>
    <p:notesMasterId r:id="rId7"/>
  </p:notesMasterIdLst>
  <p:handoutMasterIdLst>
    <p:handoutMasterId r:id="rId8"/>
  </p:handoutMasterIdLst>
  <p:sldIdLst>
    <p:sldId id="1450" r:id="rId5"/>
    <p:sldId id="1326" r:id="rId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3" userDrawn="1">
          <p15:clr>
            <a:srgbClr val="A4A3A4"/>
          </p15:clr>
        </p15:guide>
        <p15:guide id="2" pos="3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1A1A1A"/>
    <a:srgbClr val="FFFFFF"/>
    <a:srgbClr val="FF00FF"/>
    <a:srgbClr val="5C2D91"/>
    <a:srgbClr val="0070C0"/>
    <a:srgbClr val="E6E6E6"/>
    <a:srgbClr val="000000"/>
    <a:srgbClr val="002050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6" y="60"/>
      </p:cViewPr>
      <p:guideLst>
        <p:guide orient="horz" pos="2793"/>
        <p:guide pos="3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deyuki Suzuki (K's Staff Inc.)" userId="S::v-hsuzu@microsoft.com::27183248-3204-4cf3-aed8-89616daeae16" providerId="AD" clId="Web-{FAAA5308-952D-400C-A76A-8B773B746CC9}"/>
    <pc:docChg chg="modSld">
      <pc:chgData name="Hideyuki Suzuki (K's Staff Inc.)" userId="S::v-hsuzu@microsoft.com::27183248-3204-4cf3-aed8-89616daeae16" providerId="AD" clId="Web-{FAAA5308-952D-400C-A76A-8B773B746CC9}" dt="2018-04-23T08:35:23.212" v="3"/>
      <pc:docMkLst>
        <pc:docMk/>
      </pc:docMkLst>
      <pc:sldChg chg="modSp">
        <pc:chgData name="Hideyuki Suzuki (K's Staff Inc.)" userId="S::v-hsuzu@microsoft.com::27183248-3204-4cf3-aed8-89616daeae16" providerId="AD" clId="Web-{FAAA5308-952D-400C-A76A-8B773B746CC9}" dt="2018-04-23T08:35:23.212" v="2"/>
        <pc:sldMkLst>
          <pc:docMk/>
          <pc:sldMk cId="3846077111" sldId="1468"/>
        </pc:sldMkLst>
        <pc:spChg chg="mod">
          <ac:chgData name="Hideyuki Suzuki (K's Staff Inc.)" userId="S::v-hsuzu@microsoft.com::27183248-3204-4cf3-aed8-89616daeae16" providerId="AD" clId="Web-{FAAA5308-952D-400C-A76A-8B773B746CC9}" dt="2018-04-23T08:35:23.212" v="2"/>
          <ac:spMkLst>
            <pc:docMk/>
            <pc:sldMk cId="3846077111" sldId="1468"/>
            <ac:spMk id="4" creationId="{19A4BDB0-8A15-4C9C-8AA8-411E73A8755F}"/>
          </ac:spMkLst>
        </pc:spChg>
      </pc:sldChg>
    </pc:docChg>
  </pc:docChgLst>
  <pc:docChgLst>
    <pc:chgData name="Hideyuki Suzuki (K's Staff Inc.)" userId="S::v-hsuzu@microsoft.com::27183248-3204-4cf3-aed8-89616daeae16" providerId="AD" clId="Web-{6E4CD097-34A8-4445-8745-8437CF1FED85}"/>
    <pc:docChg chg="modSld">
      <pc:chgData name="Hideyuki Suzuki (K's Staff Inc.)" userId="S::v-hsuzu@microsoft.com::27183248-3204-4cf3-aed8-89616daeae16" providerId="AD" clId="Web-{6E4CD097-34A8-4445-8745-8437CF1FED85}" dt="2018-04-23T08:31:21.069" v="43"/>
      <pc:docMkLst>
        <pc:docMk/>
      </pc:docMkLst>
      <pc:sldChg chg="modSp">
        <pc:chgData name="Hideyuki Suzuki (K's Staff Inc.)" userId="S::v-hsuzu@microsoft.com::27183248-3204-4cf3-aed8-89616daeae16" providerId="AD" clId="Web-{6E4CD097-34A8-4445-8745-8437CF1FED85}" dt="2018-04-23T08:31:21.069" v="42"/>
        <pc:sldMkLst>
          <pc:docMk/>
          <pc:sldMk cId="3846077111" sldId="1468"/>
        </pc:sldMkLst>
        <pc:spChg chg="mod">
          <ac:chgData name="Hideyuki Suzuki (K's Staff Inc.)" userId="S::v-hsuzu@microsoft.com::27183248-3204-4cf3-aed8-89616daeae16" providerId="AD" clId="Web-{6E4CD097-34A8-4445-8745-8437CF1FED85}" dt="2018-04-23T08:31:21.069" v="42"/>
          <ac:spMkLst>
            <pc:docMk/>
            <pc:sldMk cId="3846077111" sldId="1468"/>
            <ac:spMk id="4" creationId="{19A4BDB0-8A15-4C9C-8AA8-411E73A875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5/3/2018 1:54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5/3/2018 1:54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5/3/2018 1:54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セッションタイトルを記入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41" y="328910"/>
            <a:ext cx="5005912" cy="849463"/>
          </a:xfrm>
        </p:spPr>
        <p:txBody>
          <a:bodyPr lIns="182880" tIns="146304" rIns="182880" bIns="146304"/>
          <a:lstStyle>
            <a:lvl1pPr marL="0" indent="0" algn="r">
              <a:buNone/>
              <a:defRPr sz="3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altLang="ja-JP"/>
              <a:t>Session</a:t>
            </a:r>
            <a:r>
              <a:rPr lang="en-US"/>
              <a:t> Number Here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1" y="5297462"/>
            <a:ext cx="10058337" cy="782792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  <a:lvl2pPr marL="36000" indent="0">
              <a:spcBef>
                <a:spcPts val="0"/>
              </a:spcBef>
              <a:buFontTx/>
              <a:buNone/>
              <a:defRPr sz="2000"/>
            </a:lvl2pPr>
          </a:lstStyle>
          <a:p>
            <a:pPr lvl="0"/>
            <a:r>
              <a:rPr lang="ja-JP" altLang="en-US"/>
              <a:t>登壇者名を記入</a:t>
            </a:r>
            <a:endParaRPr lang="en-US" altLang="ja-JP"/>
          </a:p>
          <a:p>
            <a:pPr lvl="1"/>
            <a:endParaRPr lang="ja-JP" alt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4701" y="4649390"/>
            <a:ext cx="10058337" cy="504056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130663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開発者向けコー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4F86746-9034-44F9-92A2-900006576D06}"/>
              </a:ext>
            </a:extLst>
          </p:cNvPr>
          <p:cNvGrpSpPr/>
          <p:nvPr userDrawn="1"/>
        </p:nvGrpSpPr>
        <p:grpSpPr>
          <a:xfrm>
            <a:off x="-1" y="-1489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CD2F508-6A6F-4D6F-B9D3-E8A0EB972537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20D9FF1-7902-4C4F-A20E-D51AB227E3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F2077CE-E27D-47C0-B7F2-9DEF456B8B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5302250"/>
          </a:xfrm>
        </p:spPr>
        <p:txBody>
          <a:bodyPr/>
          <a:lstStyle>
            <a:lvl1pPr marL="0" indent="0" defTabSz="431800">
              <a:spcBef>
                <a:spcPts val="0"/>
              </a:spcBef>
              <a:buNone/>
              <a:defRPr sz="33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</a:defRPr>
            </a:lvl1pPr>
            <a:lvl2pPr marL="432000" indent="0">
              <a:spcBef>
                <a:spcPts val="0"/>
              </a:spcBef>
              <a:buFontTx/>
              <a:buNone/>
              <a:tabLst>
                <a:tab pos="444500" algn="l"/>
              </a:tabLst>
              <a:defRPr sz="3300">
                <a:latin typeface="Consolas" panose="020B0609020204030204" pitchFamily="49" charset="0"/>
                <a:ea typeface="+mn-ea"/>
              </a:defRPr>
            </a:lvl2pPr>
            <a:lvl3pPr marL="864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3pPr>
            <a:lvl4pPr marL="1296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4pPr>
            <a:lvl5pPr marL="1728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5pPr>
            <a:lvl6pPr marL="2160000" indent="0">
              <a:spcBef>
                <a:spcPts val="0"/>
              </a:spcBef>
              <a:buFontTx/>
              <a:buNone/>
              <a:defRPr sz="3300">
                <a:latin typeface="Consolas" panose="020B0609020204030204" pitchFamily="49" charset="0"/>
              </a:defRPr>
            </a:lvl6pPr>
          </a:lstStyle>
          <a:p>
            <a:pPr lvl="0"/>
            <a:r>
              <a:rPr lang="en-US"/>
              <a:t>Consolas</a:t>
            </a:r>
          </a:p>
          <a:p>
            <a:pPr lvl="1"/>
            <a:r>
              <a:rPr lang="en-US"/>
              <a:t>Consolas</a:t>
            </a:r>
          </a:p>
          <a:p>
            <a:pPr lvl="2"/>
            <a:r>
              <a:rPr lang="en-US" altLang="ja-JP"/>
              <a:t>Consolas</a:t>
            </a:r>
          </a:p>
          <a:p>
            <a:pPr lvl="3"/>
            <a:r>
              <a:rPr lang="en-US" altLang="ja-JP"/>
              <a:t>Consolas</a:t>
            </a:r>
          </a:p>
          <a:p>
            <a:pPr lvl="4"/>
            <a:r>
              <a:rPr lang="en-US" altLang="ja-JP"/>
              <a:t>Consolas</a:t>
            </a:r>
          </a:p>
          <a:p>
            <a:pPr lvl="5"/>
            <a:r>
              <a:rPr lang="en-US" sz="3300">
                <a:latin typeface="Consolas" panose="020B0609020204030204" pitchFamily="49" charset="0"/>
              </a:rPr>
              <a:t>Consolas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E2A8-20CE-45EE-A5B8-B63BDDFA2191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6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31DA42-6835-452C-B5A2-6E5BC25716DC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6EA188-75CE-4E4E-8675-108C39E0D203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AA5F9C9-A535-4942-9E0F-FEC61B45F0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E85F1F0-FD75-4580-9187-25EB8492EA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F10DE-6BD1-4053-9F5E-EA2CC4248E24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5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8D1B2DD-F8C0-43C0-A1C7-3863A72B80F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674A668-A6EC-4FC4-AED7-B8D4EBD2D0A6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CF8C433-D77E-4A57-9C36-3264C5BB8C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16B24BE-F2CE-4282-B236-AD4D9C4B84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C590A-1CA3-42B4-8ACD-A2DCAB3CD487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3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A4481E2-D059-4F5E-B7D0-9F19B5672338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8E6F313-D1C5-4A4B-A305-277C9409D8AA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44ABBE8-8F79-4B06-BA94-AAF4935A15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F1EADAF-09A1-428F-A578-38363FAAA0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4DD0E-6868-413B-A94A-578A8623EA6D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5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アクセントカラ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726E456-A05A-4EAB-9438-4EC5C0D3F461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BB30B1-06E6-45D6-9C24-D032697F5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9333F-3A3A-40AA-9B85-ABF3EF7532AA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7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半分写真 薄灰色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849463"/>
          </a:xfrm>
        </p:spPr>
        <p:txBody>
          <a:bodyPr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/>
              <a:t>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締めのスライ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9565" y="6181418"/>
            <a:ext cx="11887199" cy="4570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5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2018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97557" y="112886"/>
            <a:ext cx="2029696" cy="746611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321303-44AF-4494-802A-77CED2A69813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1A1A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F34732-76A6-4243-BECD-454BD2488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38C03-A325-4303-A8C6-C983572175B6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黒背景 ノート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07133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327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2224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8824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/>
              <a:t>Demo title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51EEE6E7-9855-4E6F-8E12-77FC5122D6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613" y="4433366"/>
            <a:ext cx="10574338" cy="67710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1" lang="en-US" altLang="ja-JP"/>
              <a:t>Demo Speaker name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77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ビデ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/>
              <a:t>Video title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92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CFA5CFD-7B55-4BEE-93F0-59F9BB5A6F8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2CD46E-5FA5-4F63-A586-91A0AE72BF6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E5778264-7C68-480E-B20F-92988A6CAC5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272D438-8A43-46C6-B9D1-4CA0DB1CD7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F7410-9176-4B24-AF2F-367CD04CC383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48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CEC78B4-4C66-484B-BD0A-0EF670AFBE30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3AF0C13-8664-471A-99E3-E3417D533FE4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701377B-4DFB-4D0A-ACF8-5D9F2C0940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B6DC5A-813A-44B0-99B9-D6E947670D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9E685-D621-4059-9198-432AC5E443A8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9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9334C68-C601-471C-8DE1-D099CC86BB1A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DFED6B1-450A-4FDE-AAF6-4D601F8478E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D634CF2-5AE4-4267-B02E-E227FAD9CF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D5E1C-778D-4748-9293-23B10D6853F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13303-3F3B-4BC6-9841-0A4C4CB23B6A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0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黒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7282DA-348A-42F5-AA99-AD8271C15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br>
              <a:rPr lang="en-US" altLang="ja-JP"/>
            </a:b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02176"/>
            <a:ext cx="11887198" cy="258532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0088AE7-3791-4AF4-9EB5-9A8EED5C3C51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322693" y="6564862"/>
            <a:ext cx="1945739" cy="268778"/>
          </a:xfrm>
          <a:prstGeom prst="rect">
            <a:avLst/>
          </a:prstGeom>
        </p:spPr>
      </p:pic>
      <p:pic>
        <p:nvPicPr>
          <p:cNvPr id="14" name="NEW Brand Colors 2018">
            <a:extLst>
              <a:ext uri="{FF2B5EF4-FFF2-40B4-BE49-F238E27FC236}">
                <a16:creationId xmlns:a16="http://schemas.microsoft.com/office/drawing/2014/main" id="{FA837733-86CD-44C2-99A4-D273CD757B42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612297" y="2942644"/>
            <a:ext cx="6858000" cy="972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A10417-660D-49E2-A613-ECB873FAF7D0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#AC02 #decode18</a:t>
            </a:r>
            <a:endParaRPr kumimoji="1" lang="ja-JP" alt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07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93" r:id="rId2"/>
    <p:sldLayoutId id="2147484392" r:id="rId3"/>
    <p:sldLayoutId id="2147484431" r:id="rId4"/>
    <p:sldLayoutId id="2147484390" r:id="rId5"/>
    <p:sldLayoutId id="2147484403" r:id="rId6"/>
    <p:sldLayoutId id="2147484424" r:id="rId7"/>
    <p:sldLayoutId id="2147484425" r:id="rId8"/>
    <p:sldLayoutId id="2147484394" r:id="rId9"/>
    <p:sldLayoutId id="2147484430" r:id="rId10"/>
    <p:sldLayoutId id="2147484426" r:id="rId11"/>
    <p:sldLayoutId id="2147484427" r:id="rId12"/>
    <p:sldLayoutId id="2147484428" r:id="rId13"/>
    <p:sldLayoutId id="2147484395" r:id="rId14"/>
    <p:sldLayoutId id="2147484396" r:id="rId15"/>
    <p:sldLayoutId id="2147484423" r:id="rId16"/>
    <p:sldLayoutId id="2147484385" r:id="rId17"/>
    <p:sldLayoutId id="2147484405" r:id="rId18"/>
    <p:sldLayoutId id="2147484398" r:id="rId19"/>
    <p:sldLayoutId id="2147484399" r:id="rId20"/>
    <p:sldLayoutId id="2147484421" r:id="rId21"/>
    <p:sldLayoutId id="2147484422" r:id="rId22"/>
    <p:sldLayoutId id="2147484389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>
          <a:tab pos="1349375" algn="l"/>
        </a:tabLst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7664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570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185" userDrawn="1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07E69A6-EAA5-4CFA-B739-81EE094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今の </a:t>
            </a:r>
            <a:r>
              <a:rPr lang="en-US" altLang="ja-JP" dirty="0"/>
              <a:t>Universal Windows Platform</a:t>
            </a:r>
            <a:br>
              <a:rPr lang="en-US" altLang="ja-JP" dirty="0"/>
            </a:br>
            <a:r>
              <a:rPr lang="ja-JP" altLang="en-US" dirty="0"/>
              <a:t>アプリ開発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803CA7F-ED27-4D8D-AAFC-639DA11E0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AC02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5DF4696-AF54-42D5-B90D-C56A3767C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大田　一希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9F07492-F305-403C-AEAC-99375634A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Windows App Consult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5-30721_Build_2016_Template_Light">
  <a:themeElements>
    <a:clrScheme name="decode2018">
      <a:dk1>
        <a:srgbClr val="1A1A1A"/>
      </a:dk1>
      <a:lt1>
        <a:srgbClr val="FFFFFF"/>
      </a:lt1>
      <a:dk2>
        <a:srgbClr val="0D0D0D"/>
      </a:dk2>
      <a:lt2>
        <a:srgbClr val="0D0D0D"/>
      </a:lt2>
      <a:accent1>
        <a:srgbClr val="505050"/>
      </a:accent1>
      <a:accent2>
        <a:srgbClr val="E3008C"/>
      </a:accent2>
      <a:accent3>
        <a:srgbClr val="32145A"/>
      </a:accent3>
      <a:accent4>
        <a:srgbClr val="2139B5"/>
      </a:accent4>
      <a:accent5>
        <a:srgbClr val="9D9D9D"/>
      </a:accent5>
      <a:accent6>
        <a:srgbClr val="E6E6E6"/>
      </a:accent6>
      <a:hlink>
        <a:srgbClr val="00B0F0"/>
      </a:hlink>
      <a:folHlink>
        <a:srgbClr val="AA0069"/>
      </a:folHlink>
    </a:clrScheme>
    <a:fontScheme name="decode2018">
      <a:majorFont>
        <a:latin typeface="Segoe UI Light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54617C35A1074F8600DC48F6875AFF" ma:contentTypeVersion="8" ma:contentTypeDescription="Create a new document." ma:contentTypeScope="" ma:versionID="2c60cf0c4fe28f10d7ce35e406b64f18">
  <xsd:schema xmlns:xsd="http://www.w3.org/2001/XMLSchema" xmlns:xs="http://www.w3.org/2001/XMLSchema" xmlns:p="http://schemas.microsoft.com/office/2006/metadata/properties" xmlns:ns2="23ce663d-78ec-4732-ad2d-a7087832c5eb" xmlns:ns3="bc0f06ff-896c-4002-857c-088f702138e7" targetNamespace="http://schemas.microsoft.com/office/2006/metadata/properties" ma:root="true" ma:fieldsID="b930faaf9ae931b98c156ac68f563f5b" ns2:_="" ns3:_="">
    <xsd:import namespace="23ce663d-78ec-4732-ad2d-a7087832c5eb"/>
    <xsd:import namespace="bc0f06ff-896c-4002-857c-088f702138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e663d-78ec-4732-ad2d-a7087832c5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f06ff-896c-4002-857c-088f702138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23ce663d-78ec-4732-ad2d-a7087832c5eb"/>
    <ds:schemaRef ds:uri="bc0f06ff-896c-4002-857c-088f702138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89B184-A50F-4AA9-8E5B-12D950BFB302}">
  <ds:schemaRefs>
    <ds:schemaRef ds:uri="23ce663d-78ec-4732-ad2d-a7087832c5eb"/>
    <ds:schemaRef ds:uri="bc0f06ff-896c-4002-857c-088f702138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Yu Gothic UI</vt:lpstr>
      <vt:lpstr>Arial</vt:lpstr>
      <vt:lpstr>Calibri</vt:lpstr>
      <vt:lpstr>Consolas</vt:lpstr>
      <vt:lpstr>Segoe UI</vt:lpstr>
      <vt:lpstr>Segoe UI Light</vt:lpstr>
      <vt:lpstr>1_5-30721_Build_2016_Template_Light</vt:lpstr>
      <vt:lpstr>今の Universal Windows Platform アプリ開発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スピーカースライド作成前の確認シート例</dc:title>
  <cp:lastModifiedBy>大田 一希</cp:lastModifiedBy>
  <cp:revision>5</cp:revision>
  <dcterms:modified xsi:type="dcterms:W3CDTF">2018-05-03T05:19:14Z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0x0101003C54617C35A1074F8600DC48F6875AFF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shintak@microsoft.com</vt:lpwstr>
  </property>
  <property fmtid="{D5CDD505-2E9C-101B-9397-08002B2CF9AE}" pid="17" name="MSIP_Label_f42aa342-8706-4288-bd11-ebb85995028c_SetDate">
    <vt:lpwstr>2018-04-16T12:41:18.3352789Z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