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0"/>
    <p:restoredTop sz="94625"/>
  </p:normalViewPr>
  <p:slideViewPr>
    <p:cSldViewPr snapToGrid="0" snapToObjects="1">
      <p:cViewPr varScale="1">
        <p:scale>
          <a:sx n="155" d="100"/>
          <a:sy n="155" d="100"/>
        </p:scale>
        <p:origin x="2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9032-06E3-8049-89C7-19B692B9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C9FA-EDB8-6447-8A38-AA3293C3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0F50-1EC3-7A46-AEA7-7809D00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F684-752E-3B45-816D-A8B5AA48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A507-EFA6-6D43-8041-39D9362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B75A-4FCB-974C-A428-B6106FA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8ACD-923A-0E4C-A14A-1249AFA6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D520-2FF3-934E-B5C0-5417A7CF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D5B5-BDC0-CA4B-967B-8447AA27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70C5-6535-B04E-9EE7-D49275EA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742DE-310A-C04A-B698-EBF4223D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6CAD6-C28D-B146-A22A-503518721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085A-6ACC-CE46-92DF-804956D9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F0D1-FAF6-DF4D-98B6-9084DD68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4161-6B1F-0C47-9DF7-BB90CE3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8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D3DB-34D5-4C4C-A25A-B8DD67E8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382B-8E2A-E74C-9DA8-4044A51B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E302-932D-0B49-9C72-EC36AC21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7BC8-2149-044F-8A94-295E599B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D4AB-87D7-5D4B-8F97-FD9842CF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2ACA-D948-F742-9D8B-E437728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F26E-AEE0-4B48-99EB-4CA1C7BA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A762-5353-784C-A3A4-ADFBD39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2903-4E25-9947-A4E3-DEBD57D0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3353-CD67-8A41-8C6B-E555318D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952-B1FF-BD48-8FFC-9C434143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F8FB-FAC3-B645-AF8A-0C186747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A89E-FAAE-E647-9F32-A201130F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5E791-C5DE-AE49-844F-B34C8E80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5187-F0D9-D440-B464-61AF1495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DEA4-B8FE-8749-AB48-BC59A31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816-5566-5143-9563-21E7C3E1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7E40-2BBC-0B40-AFCF-00F36F17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94F59-A440-A246-BDCC-782CA50D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DC774-6F1B-2D45-BCE8-15C74D17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50C96-C7CE-1E47-9A54-D742BB15A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6BD8B-F979-FA44-AB28-1EB590BC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3B949-64E6-FC47-A26A-E31DC9DD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7465B-8969-7C4E-9D15-6D7D1AF2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D03C-F020-4340-948A-5DAFC37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F47B-63D2-9942-AE3D-92B58262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65EBC-0AC1-E94F-B318-0898F659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9697F-7A1C-BB45-883B-542B088E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B607E-AE69-B946-B0E2-C4DE23F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67A7-B014-E54A-B252-58444910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875D-48EB-A54D-87E3-7A0AC337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4DB3-EA54-7245-9376-02F8A473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AFDC-B53B-F540-9BA4-D2CF7E5C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013E-894A-624E-AA74-7D23272D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129C-1571-A042-9AB0-7BE11C25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63091-B17B-C24C-882F-FAD68BFE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2193-C999-6744-9381-D49C0BF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23D1-4C3D-3B46-A2F1-39F67103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6D73A-94EB-BF4A-A2F1-403C2BDAA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0EC9A-D85A-1049-888C-3E05ED01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21B5-8574-EB49-8AD1-CED10C3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3D32-8D10-EE4C-BAE5-DD227E1C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F432-C503-7E42-8EFF-57887117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DFB9E-F552-5B45-97E6-E165317D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13B8-B9AE-1849-AB39-8F9433D9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BDE4-9136-1B4A-8655-E3DF404B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CD7F-D1F5-774F-9A5A-203DFF859D8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CABC-5057-594A-A76F-A79FFD1DF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E3BC-6EC3-FD47-BC7A-041400A32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AA81-5938-064A-8A48-925BADA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949769-2B5E-AE4E-8624-C8063CB81E67}"/>
              </a:ext>
            </a:extLst>
          </p:cNvPr>
          <p:cNvSpPr/>
          <p:nvPr/>
        </p:nvSpPr>
        <p:spPr>
          <a:xfrm>
            <a:off x="0" y="3569500"/>
            <a:ext cx="12191999" cy="328850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606D27-DFB8-3D4E-887A-F10470632811}"/>
              </a:ext>
            </a:extLst>
          </p:cNvPr>
          <p:cNvSpPr/>
          <p:nvPr/>
        </p:nvSpPr>
        <p:spPr>
          <a:xfrm>
            <a:off x="6183241" y="-9000"/>
            <a:ext cx="6008759" cy="3578500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2C826-0BE2-FF42-9B96-90319B62AB7A}"/>
              </a:ext>
            </a:extLst>
          </p:cNvPr>
          <p:cNvSpPr/>
          <p:nvPr/>
        </p:nvSpPr>
        <p:spPr>
          <a:xfrm>
            <a:off x="0" y="0"/>
            <a:ext cx="6183241" cy="357210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3E31C-CE0E-F844-897C-3D496540FC5B}"/>
              </a:ext>
            </a:extLst>
          </p:cNvPr>
          <p:cNvSpPr/>
          <p:nvPr/>
        </p:nvSpPr>
        <p:spPr>
          <a:xfrm>
            <a:off x="890144" y="894464"/>
            <a:ext cx="1509823" cy="531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address: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entryPoint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52B23-0116-4D45-8349-29DD8837E32C}"/>
              </a:ext>
            </a:extLst>
          </p:cNvPr>
          <p:cNvSpPr txBox="1"/>
          <p:nvPr/>
        </p:nvSpPr>
        <p:spPr>
          <a:xfrm>
            <a:off x="1755798" y="559682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JVMCIObject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325CF-AE76-8248-B2B6-3A62000BD10F}"/>
              </a:ext>
            </a:extLst>
          </p:cNvPr>
          <p:cNvSpPr/>
          <p:nvPr/>
        </p:nvSpPr>
        <p:spPr>
          <a:xfrm>
            <a:off x="1828799" y="5912808"/>
            <a:ext cx="1509823" cy="510473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_object: 1</a:t>
            </a:r>
          </a:p>
          <a:p>
            <a:r>
              <a:rPr lang="en-US" sz="1400" dirty="0">
                <a:solidFill>
                  <a:schemeClr val="tx1"/>
                </a:solidFill>
              </a:rPr>
              <a:t>_</a:t>
            </a:r>
            <a:r>
              <a:rPr lang="en-US" sz="1400" dirty="0" err="1">
                <a:solidFill>
                  <a:schemeClr val="tx1"/>
                </a:solidFill>
              </a:rPr>
              <a:t>is_hotspot</a:t>
            </a:r>
            <a:r>
              <a:rPr lang="en-US" sz="1400" dirty="0">
                <a:solidFill>
                  <a:schemeClr val="tx1"/>
                </a:solidFill>
              </a:rPr>
              <a:t>: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32DDC3-4CBE-9A47-94F9-29C7964CFA68}"/>
              </a:ext>
            </a:extLst>
          </p:cNvPr>
          <p:cNvSpPr/>
          <p:nvPr/>
        </p:nvSpPr>
        <p:spPr>
          <a:xfrm>
            <a:off x="1469192" y="3879092"/>
            <a:ext cx="242887" cy="218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3923F-9DDC-1B4F-AF03-A300B297B0A0}"/>
              </a:ext>
            </a:extLst>
          </p:cNvPr>
          <p:cNvSpPr/>
          <p:nvPr/>
        </p:nvSpPr>
        <p:spPr>
          <a:xfrm>
            <a:off x="1469192" y="4097738"/>
            <a:ext cx="242887" cy="218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4E53E-F466-E042-815C-133412AA4F44}"/>
              </a:ext>
            </a:extLst>
          </p:cNvPr>
          <p:cNvSpPr/>
          <p:nvPr/>
        </p:nvSpPr>
        <p:spPr>
          <a:xfrm>
            <a:off x="1469192" y="4316384"/>
            <a:ext cx="242887" cy="218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1874D-13FA-F94B-8973-B21CC600713B}"/>
              </a:ext>
            </a:extLst>
          </p:cNvPr>
          <p:cNvSpPr/>
          <p:nvPr/>
        </p:nvSpPr>
        <p:spPr>
          <a:xfrm>
            <a:off x="1469192" y="4535030"/>
            <a:ext cx="242887" cy="218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9F94A-2116-4041-AC62-289F4977FDBF}"/>
              </a:ext>
            </a:extLst>
          </p:cNvPr>
          <p:cNvSpPr txBox="1"/>
          <p:nvPr/>
        </p:nvSpPr>
        <p:spPr>
          <a:xfrm>
            <a:off x="1110099" y="471744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JNI handles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1624D-098A-834F-87AE-6D2FD3F37355}"/>
              </a:ext>
            </a:extLst>
          </p:cNvPr>
          <p:cNvSpPr txBox="1"/>
          <p:nvPr/>
        </p:nvSpPr>
        <p:spPr>
          <a:xfrm>
            <a:off x="789332" y="609614"/>
            <a:ext cx="1486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HotSpotNMethod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2D500-913D-AF4D-9CC5-96A31697C590}"/>
              </a:ext>
            </a:extLst>
          </p:cNvPr>
          <p:cNvSpPr txBox="1"/>
          <p:nvPr/>
        </p:nvSpPr>
        <p:spPr>
          <a:xfrm>
            <a:off x="4701819" y="3572107"/>
            <a:ext cx="855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nmethod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279B9-07C2-4C4A-9F53-CA39215F43A5}"/>
              </a:ext>
            </a:extLst>
          </p:cNvPr>
          <p:cNvSpPr/>
          <p:nvPr/>
        </p:nvSpPr>
        <p:spPr>
          <a:xfrm>
            <a:off x="4774820" y="3888094"/>
            <a:ext cx="2238628" cy="528572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_</a:t>
            </a:r>
            <a:r>
              <a:rPr lang="en-US" sz="1400" dirty="0" err="1">
                <a:solidFill>
                  <a:schemeClr val="tx1"/>
                </a:solidFill>
              </a:rPr>
              <a:t>jvmci_nmethod_data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_</a:t>
            </a:r>
            <a:r>
              <a:rPr lang="en-US" sz="1400" dirty="0" err="1">
                <a:solidFill>
                  <a:schemeClr val="tx1"/>
                </a:solidFill>
              </a:rPr>
              <a:t>verified_entry_point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B00F6E-35F4-284E-B70A-03D52621B725}"/>
              </a:ext>
            </a:extLst>
          </p:cNvPr>
          <p:cNvSpPr/>
          <p:nvPr/>
        </p:nvSpPr>
        <p:spPr>
          <a:xfrm>
            <a:off x="4774820" y="5865162"/>
            <a:ext cx="2238628" cy="510473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_</a:t>
            </a:r>
            <a:r>
              <a:rPr lang="en-US" sz="1400" dirty="0" err="1">
                <a:solidFill>
                  <a:schemeClr val="tx1"/>
                </a:solidFill>
              </a:rPr>
              <a:t>nmethod_mirror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273B2-9B21-8E4B-98D5-B016A7C5C68F}"/>
              </a:ext>
            </a:extLst>
          </p:cNvPr>
          <p:cNvSpPr txBox="1"/>
          <p:nvPr/>
        </p:nvSpPr>
        <p:spPr>
          <a:xfrm>
            <a:off x="4701819" y="5565445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JVMCINMethodData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E32F86-189F-2D4F-A836-A8D8BA830B8C}"/>
              </a:ext>
            </a:extLst>
          </p:cNvPr>
          <p:cNvSpPr/>
          <p:nvPr/>
        </p:nvSpPr>
        <p:spPr>
          <a:xfrm>
            <a:off x="4774820" y="4416667"/>
            <a:ext cx="2238628" cy="704017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[Code]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CCDF3B9-8201-2648-BE79-9B9C1BA644A6}"/>
              </a:ext>
            </a:extLst>
          </p:cNvPr>
          <p:cNvCxnSpPr>
            <a:cxnSpLocks/>
          </p:cNvCxnSpPr>
          <p:nvPr/>
        </p:nvCxnSpPr>
        <p:spPr>
          <a:xfrm>
            <a:off x="1609344" y="1070075"/>
            <a:ext cx="3165478" cy="28180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3716107-C87F-B64C-9EDF-8693540218E1}"/>
              </a:ext>
            </a:extLst>
          </p:cNvPr>
          <p:cNvCxnSpPr>
            <a:cxnSpLocks/>
            <a:stCxn id="18" idx="1"/>
            <a:endCxn id="4" idx="1"/>
          </p:cNvCxnSpPr>
          <p:nvPr/>
        </p:nvCxnSpPr>
        <p:spPr>
          <a:xfrm rot="10800000">
            <a:off x="890144" y="1160279"/>
            <a:ext cx="579048" cy="3046783"/>
          </a:xfrm>
          <a:prstGeom prst="bentConnector3">
            <a:avLst>
              <a:gd name="adj1" fmla="val 1394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CA4586-7F84-A84C-872D-CFFE4347AC18}"/>
              </a:ext>
            </a:extLst>
          </p:cNvPr>
          <p:cNvSpPr txBox="1"/>
          <p:nvPr/>
        </p:nvSpPr>
        <p:spPr>
          <a:xfrm>
            <a:off x="174482" y="-1873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HotSpot</a:t>
            </a:r>
            <a:r>
              <a:rPr lang="en-US" b="1" dirty="0">
                <a:solidFill>
                  <a:schemeClr val="tx2"/>
                </a:solidFill>
              </a:rPr>
              <a:t> Heap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6A7169-DCA4-0546-BDAC-7E3B88CA6589}"/>
              </a:ext>
            </a:extLst>
          </p:cNvPr>
          <p:cNvSpPr txBox="1"/>
          <p:nvPr/>
        </p:nvSpPr>
        <p:spPr>
          <a:xfrm>
            <a:off x="10983751" y="-11605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SVM Heap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1B3481-2F38-4447-A672-F75CEA732D9D}"/>
              </a:ext>
            </a:extLst>
          </p:cNvPr>
          <p:cNvSpPr txBox="1"/>
          <p:nvPr/>
        </p:nvSpPr>
        <p:spPr>
          <a:xfrm>
            <a:off x="10512468" y="641057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Native 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02FCF3-187D-1E45-B462-626D909C42D7}"/>
              </a:ext>
            </a:extLst>
          </p:cNvPr>
          <p:cNvSpPr/>
          <p:nvPr/>
        </p:nvSpPr>
        <p:spPr>
          <a:xfrm>
            <a:off x="6802269" y="850455"/>
            <a:ext cx="1509823" cy="5316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address: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entryPoint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21CB41-8A99-0740-9ACD-0B5E48AE3D8A}"/>
              </a:ext>
            </a:extLst>
          </p:cNvPr>
          <p:cNvSpPr txBox="1"/>
          <p:nvPr/>
        </p:nvSpPr>
        <p:spPr>
          <a:xfrm>
            <a:off x="6701457" y="565605"/>
            <a:ext cx="200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HotSpotNMethodHandle</a:t>
            </a:r>
            <a:endParaRPr lang="en-US" sz="14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5ABD664-C39B-2942-A7B2-637F1C6FE78E}"/>
              </a:ext>
            </a:extLst>
          </p:cNvPr>
          <p:cNvCxnSpPr>
            <a:cxnSpLocks/>
          </p:cNvCxnSpPr>
          <p:nvPr/>
        </p:nvCxnSpPr>
        <p:spPr>
          <a:xfrm rot="5400000">
            <a:off x="5126870" y="2170604"/>
            <a:ext cx="2866966" cy="551594"/>
          </a:xfrm>
          <a:prstGeom prst="bentConnector3">
            <a:avLst>
              <a:gd name="adj1" fmla="val 2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34DB221B-3A84-7345-9538-BE61E4D4DEDD}"/>
              </a:ext>
            </a:extLst>
          </p:cNvPr>
          <p:cNvSpPr/>
          <p:nvPr/>
        </p:nvSpPr>
        <p:spPr>
          <a:xfrm rot="16200000">
            <a:off x="4697493" y="4051427"/>
            <a:ext cx="520097" cy="914400"/>
          </a:xfrm>
          <a:prstGeom prst="arc">
            <a:avLst>
              <a:gd name="adj1" fmla="val 13047734"/>
              <a:gd name="adj2" fmla="val 2077153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FA581BAE-CE2F-524B-9A06-20AC0AD250D6}"/>
              </a:ext>
            </a:extLst>
          </p:cNvPr>
          <p:cNvSpPr/>
          <p:nvPr/>
        </p:nvSpPr>
        <p:spPr>
          <a:xfrm rot="16200000">
            <a:off x="3032707" y="584688"/>
            <a:ext cx="3537760" cy="4803235"/>
          </a:xfrm>
          <a:prstGeom prst="arc">
            <a:avLst>
              <a:gd name="adj1" fmla="val 10854362"/>
              <a:gd name="adj2" fmla="val 21203618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354334-0FA0-F44A-90D8-C7678051CAA2}"/>
              </a:ext>
            </a:extLst>
          </p:cNvPr>
          <p:cNvCxnSpPr>
            <a:cxnSpLocks/>
          </p:cNvCxnSpPr>
          <p:nvPr/>
        </p:nvCxnSpPr>
        <p:spPr>
          <a:xfrm>
            <a:off x="4600876" y="1222238"/>
            <a:ext cx="2271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D379CC9B-96CE-6A48-B4B2-A03C8326A973}"/>
              </a:ext>
            </a:extLst>
          </p:cNvPr>
          <p:cNvSpPr/>
          <p:nvPr/>
        </p:nvSpPr>
        <p:spPr>
          <a:xfrm rot="5400000">
            <a:off x="-123825" y="2262081"/>
            <a:ext cx="3537760" cy="1509825"/>
          </a:xfrm>
          <a:prstGeom prst="arc">
            <a:avLst>
              <a:gd name="adj1" fmla="val 11091023"/>
              <a:gd name="adj2" fmla="val 16263632"/>
            </a:avLst>
          </a:prstGeom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7620D4D2-3033-A845-9CD6-2E19740D67FE}"/>
              </a:ext>
            </a:extLst>
          </p:cNvPr>
          <p:cNvSpPr/>
          <p:nvPr/>
        </p:nvSpPr>
        <p:spPr>
          <a:xfrm>
            <a:off x="2138802" y="4181719"/>
            <a:ext cx="1145061" cy="1874660"/>
          </a:xfrm>
          <a:prstGeom prst="arc">
            <a:avLst>
              <a:gd name="adj1" fmla="val 16200000"/>
              <a:gd name="adj2" fmla="val 55392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7C1DB3-4400-D644-9E36-F8469A1EB83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696052" y="4181719"/>
            <a:ext cx="101528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BA528ED0-E350-D440-B3AC-D283CABD98B6}"/>
              </a:ext>
            </a:extLst>
          </p:cNvPr>
          <p:cNvSpPr/>
          <p:nvPr/>
        </p:nvSpPr>
        <p:spPr>
          <a:xfrm rot="16200000">
            <a:off x="4224298" y="3256458"/>
            <a:ext cx="1880278" cy="3416002"/>
          </a:xfrm>
          <a:prstGeom prst="arc">
            <a:avLst>
              <a:gd name="adj1" fmla="val 12196667"/>
              <a:gd name="adj2" fmla="val 2077153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0BEBE49-C9A3-534D-AC1C-355BB871E6B4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3338622" y="6004559"/>
            <a:ext cx="1578818" cy="163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32E8C4-C38A-FF47-BB3A-60A83EE6EC92}"/>
              </a:ext>
            </a:extLst>
          </p:cNvPr>
          <p:cNvSpPr txBox="1"/>
          <p:nvPr/>
        </p:nvSpPr>
        <p:spPr>
          <a:xfrm>
            <a:off x="7891849" y="4097738"/>
            <a:ext cx="388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Monaco" pitchFamily="2" charset="77"/>
              </a:rPr>
              <a:t>JVMCINMethodData</a:t>
            </a:r>
            <a:r>
              <a:rPr lang="en-US" sz="1050" dirty="0">
                <a:latin typeface="Monaco" pitchFamily="2" charset="77"/>
              </a:rPr>
              <a:t>::_</a:t>
            </a:r>
            <a:r>
              <a:rPr lang="en-US" sz="1050" dirty="0" err="1">
                <a:latin typeface="Monaco" pitchFamily="2" charset="77"/>
              </a:rPr>
              <a:t>nmethod_mirror</a:t>
            </a:r>
            <a:r>
              <a:rPr lang="en-US" sz="1050" dirty="0">
                <a:latin typeface="Monaco" pitchFamily="2" charset="77"/>
              </a:rPr>
              <a:t> </a:t>
            </a:r>
            <a:r>
              <a:rPr lang="en-US" sz="1200" dirty="0"/>
              <a:t>can be safely updated no matter what state a thread is in.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DEC604-26CF-F642-A731-841538A7A80A}"/>
              </a:ext>
            </a:extLst>
          </p:cNvPr>
          <p:cNvSpPr txBox="1"/>
          <p:nvPr/>
        </p:nvSpPr>
        <p:spPr>
          <a:xfrm>
            <a:off x="7891848" y="2270302"/>
            <a:ext cx="388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050" dirty="0">
                <a:latin typeface="Monaco" pitchFamily="2" charset="77"/>
              </a:rPr>
              <a:t>address</a:t>
            </a:r>
            <a:r>
              <a:rPr lang="en-US" sz="1200" dirty="0"/>
              <a:t> and </a:t>
            </a:r>
            <a:r>
              <a:rPr lang="en-US" sz="1050" dirty="0" err="1">
                <a:latin typeface="Monaco" pitchFamily="2" charset="77"/>
              </a:rPr>
              <a:t>entryPoint</a:t>
            </a:r>
            <a:r>
              <a:rPr lang="en-US" sz="1200" dirty="0"/>
              <a:t> fields in </a:t>
            </a:r>
            <a:r>
              <a:rPr lang="en-US" sz="1050" dirty="0" err="1">
                <a:latin typeface="Monaco" pitchFamily="2" charset="77"/>
              </a:rPr>
              <a:t>HotSpotNMethodHandle</a:t>
            </a:r>
            <a:r>
              <a:rPr lang="en-US" sz="1200" dirty="0"/>
              <a:t> are updated by each call to a </a:t>
            </a:r>
            <a:r>
              <a:rPr lang="en-US" sz="1050" dirty="0" err="1">
                <a:latin typeface="Monaco" pitchFamily="2" charset="77"/>
              </a:rPr>
              <a:t>HotSpotNMethodHandle</a:t>
            </a:r>
            <a:r>
              <a:rPr lang="en-US" sz="12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09301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90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Libgraal Design Diagrams</dc:title>
  <dc:creator>Doug Simon</dc:creator>
  <cp:lastModifiedBy>Doug Simon</cp:lastModifiedBy>
  <cp:revision>33</cp:revision>
  <cp:lastPrinted>2018-09-10T13:13:47Z</cp:lastPrinted>
  <dcterms:created xsi:type="dcterms:W3CDTF">2018-08-30T16:06:48Z</dcterms:created>
  <dcterms:modified xsi:type="dcterms:W3CDTF">2018-10-15T19:28:58Z</dcterms:modified>
</cp:coreProperties>
</file>