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handoutMasterIdLst>
    <p:handoutMasterId r:id="rId69"/>
  </p:handoutMasterIdLst>
  <p:sldIdLst>
    <p:sldId id="256" r:id="rId2"/>
    <p:sldId id="349" r:id="rId3"/>
    <p:sldId id="355" r:id="rId4"/>
    <p:sldId id="373" r:id="rId5"/>
    <p:sldId id="340" r:id="rId6"/>
    <p:sldId id="341" r:id="rId7"/>
    <p:sldId id="346" r:id="rId8"/>
    <p:sldId id="342" r:id="rId9"/>
    <p:sldId id="374" r:id="rId10"/>
    <p:sldId id="375" r:id="rId11"/>
    <p:sldId id="343" r:id="rId12"/>
    <p:sldId id="344" r:id="rId13"/>
    <p:sldId id="357" r:id="rId14"/>
    <p:sldId id="356" r:id="rId15"/>
    <p:sldId id="345" r:id="rId16"/>
    <p:sldId id="347" r:id="rId17"/>
    <p:sldId id="360" r:id="rId18"/>
    <p:sldId id="358" r:id="rId19"/>
    <p:sldId id="359" r:id="rId20"/>
    <p:sldId id="361" r:id="rId21"/>
    <p:sldId id="354" r:id="rId22"/>
    <p:sldId id="350" r:id="rId23"/>
    <p:sldId id="348" r:id="rId24"/>
    <p:sldId id="376" r:id="rId25"/>
    <p:sldId id="351" r:id="rId26"/>
    <p:sldId id="352" r:id="rId27"/>
    <p:sldId id="372" r:id="rId28"/>
    <p:sldId id="266" r:id="rId29"/>
    <p:sldId id="353" r:id="rId30"/>
    <p:sldId id="302" r:id="rId31"/>
    <p:sldId id="304" r:id="rId32"/>
    <p:sldId id="305" r:id="rId33"/>
    <p:sldId id="306" r:id="rId34"/>
    <p:sldId id="318" r:id="rId35"/>
    <p:sldId id="369" r:id="rId36"/>
    <p:sldId id="370" r:id="rId37"/>
    <p:sldId id="334" r:id="rId38"/>
    <p:sldId id="335" r:id="rId39"/>
    <p:sldId id="362" r:id="rId40"/>
    <p:sldId id="363" r:id="rId41"/>
    <p:sldId id="336" r:id="rId42"/>
    <p:sldId id="337" r:id="rId43"/>
    <p:sldId id="338" r:id="rId44"/>
    <p:sldId id="339" r:id="rId45"/>
    <p:sldId id="364" r:id="rId46"/>
    <p:sldId id="366" r:id="rId47"/>
    <p:sldId id="367" r:id="rId48"/>
    <p:sldId id="368" r:id="rId49"/>
    <p:sldId id="307" r:id="rId50"/>
    <p:sldId id="308" r:id="rId51"/>
    <p:sldId id="323" r:id="rId52"/>
    <p:sldId id="310" r:id="rId53"/>
    <p:sldId id="321" r:id="rId54"/>
    <p:sldId id="324" r:id="rId55"/>
    <p:sldId id="309" r:id="rId56"/>
    <p:sldId id="275" r:id="rId57"/>
    <p:sldId id="283" r:id="rId58"/>
    <p:sldId id="311" r:id="rId59"/>
    <p:sldId id="325" r:id="rId60"/>
    <p:sldId id="329" r:id="rId61"/>
    <p:sldId id="330" r:id="rId62"/>
    <p:sldId id="312" r:id="rId63"/>
    <p:sldId id="313" r:id="rId64"/>
    <p:sldId id="314" r:id="rId65"/>
    <p:sldId id="315" r:id="rId66"/>
    <p:sldId id="316" r:id="rId67"/>
    <p:sldId id="331" r:id="rId6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426D0D"/>
    <a:srgbClr val="9933FF"/>
    <a:srgbClr val="99FF66"/>
    <a:srgbClr val="CCCCFF"/>
    <a:srgbClr val="00FF00"/>
    <a:srgbClr val="0066FF"/>
    <a:srgbClr val="FF6600"/>
    <a:srgbClr val="FFFF66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94660"/>
  </p:normalViewPr>
  <p:slideViewPr>
    <p:cSldViewPr>
      <p:cViewPr varScale="1">
        <p:scale>
          <a:sx n="72" d="100"/>
          <a:sy n="72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71DBB-D257-4498-9C58-CEAAC8D6F20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34A280CB-C169-4C81-B653-2991607CCBA5}">
      <dgm:prSet/>
      <dgm:spPr>
        <a:solidFill>
          <a:srgbClr val="66FFFF"/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Throwable</a:t>
          </a:r>
          <a:endParaRPr kumimoji="0" lang="en-US" b="0" i="0" u="none" strike="noStrike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</dgm:t>
    </dgm:pt>
    <dgm:pt modelId="{AFF28726-A8FD-4211-AC68-FACC54E8EE96}" type="parTrans" cxnId="{470BCB20-0DF8-411D-A691-D2236AFE358E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0312E06-37E0-4FB4-8DA4-0F152ACACAAB}" type="sibTrans" cxnId="{470BCB20-0DF8-411D-A691-D2236AFE358E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F1C3343-EEB8-46DF-96EB-0A3ECF895190}">
      <dgm:prSet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Error</a:t>
          </a:r>
        </a:p>
      </dgm:t>
    </dgm:pt>
    <dgm:pt modelId="{3B70B13E-1ECA-4093-99B3-89F5117CDF3F}" type="parTrans" cxnId="{720627F9-9C59-4FF6-915A-F219A5793D9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49FFDE5-C05C-4F81-9063-A9D77AE5C7FD}" type="sibTrans" cxnId="{720627F9-9C59-4FF6-915A-F219A5793D9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6CA7FAF4-01F3-4E45-B484-43498490C3E7}">
      <dgm:prSet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VirtualMachine</a:t>
          </a:r>
          <a:endParaRPr kumimoji="0" lang="en-US" b="0" i="0" u="none" strike="noStrike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Error</a:t>
          </a:r>
        </a:p>
      </dgm:t>
    </dgm:pt>
    <dgm:pt modelId="{CE1D23F4-05E1-4A09-BFEF-C301CDB6FF22}" type="parTrans" cxnId="{3E0BB3A9-D2E3-40D4-AA11-05F23251DA2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D03FA02-D8DA-4058-83B1-75B0E9BD353E}" type="sibTrans" cxnId="{3E0BB3A9-D2E3-40D4-AA11-05F23251DA2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E3CF1F7-76C3-4C36-8147-D97581853030}">
      <dgm:prSet/>
      <dgm:spPr>
        <a:solidFill>
          <a:srgbClr val="FFFF66"/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ThreadDeath</a:t>
          </a:r>
          <a:endParaRPr kumimoji="0" lang="en-US" b="0" i="0" u="none" strike="noStrike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</dgm:t>
    </dgm:pt>
    <dgm:pt modelId="{40D3025E-76D5-42F0-A0CE-84020E9FF6C2}" type="parTrans" cxnId="{BAD48A49-8DC3-45C4-9429-6F879F30963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F47C565-702F-40DF-A386-F4DE47B16BB2}" type="sibTrans" cxnId="{BAD48A49-8DC3-45C4-9429-6F879F30963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91B6F93-13D7-4B3B-9CA3-6C2505A36221}">
      <dgm:prSet/>
      <dgm:spPr>
        <a:solidFill>
          <a:srgbClr val="FFE1FF"/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gm:t>
    </dgm:pt>
    <dgm:pt modelId="{D8AADC77-A0B8-4ECF-B81B-AC4835109D81}" type="parTrans" cxnId="{87E55620-581F-4C10-99B2-94D06975889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7442B59-E13B-4A2B-842D-59765CD5B3CD}" type="sibTrans" cxnId="{87E55620-581F-4C10-99B2-94D06975889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9DD648F-A6FA-4EDB-AAE8-8930185875CE}">
      <dgm:prSet/>
      <dgm:spPr>
        <a:solidFill>
          <a:srgbClr val="FFE1FF"/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Runtime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gm:t>
    </dgm:pt>
    <dgm:pt modelId="{3DDDD665-18AB-4E8C-B5DA-71A79A8CD679}" type="parTrans" cxnId="{74918064-8EF1-40E1-B146-8E1E12ECDC2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6038E840-FAA4-4CA2-80DB-BA7F0D7E5D24}" type="sibTrans" cxnId="{74918064-8EF1-40E1-B146-8E1E12ECDC2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AFCD2D6-8060-45E8-9119-85B1527B64E5}">
      <dgm:prSet/>
      <dgm:spPr>
        <a:solidFill>
          <a:srgbClr val="FFE1FF"/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Arithmetic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gm:t>
    </dgm:pt>
    <dgm:pt modelId="{67361DC8-A2F9-43AB-B4ED-E814D50A9D73}" type="parTrans" cxnId="{09EE7A57-837B-492C-ACD6-F9E70BA4612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AFD2DEA-60E3-42AC-AAD8-83631F1A644B}" type="sibTrans" cxnId="{09EE7A57-837B-492C-ACD6-F9E70BA46127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5CC7AC9-75C2-456B-9F2E-2256DB42B56A}">
      <dgm:prSet/>
      <dgm:spPr>
        <a:solidFill>
          <a:srgbClr val="FFE1FF"/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IllegalArgument</a:t>
          </a:r>
          <a:endParaRPr kumimoji="0" lang="en-US" b="0" i="0" u="none" strike="noStrike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gm:t>
    </dgm:pt>
    <dgm:pt modelId="{262803D5-A555-447F-908A-48D3E819F477}" type="parTrans" cxnId="{675A9118-D6F3-4A4C-AF8D-F0FFF32A29C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C5489F6-DE1E-4B80-A484-D24EC3662C35}" type="sibTrans" cxnId="{675A9118-D6F3-4A4C-AF8D-F0FFF32A29C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662D7F6-E235-41B8-8469-9C405D69BC85}">
      <dgm:prSet/>
      <dgm:spPr>
        <a:solidFill>
          <a:srgbClr val="FFE1FF"/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NumberFormat</a:t>
          </a:r>
          <a:endParaRPr kumimoji="0" lang="en-US" b="0" i="0" u="none" strike="noStrike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gm:t>
    </dgm:pt>
    <dgm:pt modelId="{B003CCDB-FEB3-4DBC-9A44-F22CEFBAFF7B}" type="parTrans" cxnId="{BFA37EE6-E40D-4CC7-B8C7-C3069C98E8E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7D61005-A629-486C-9D02-A86C869724CE}" type="sibTrans" cxnId="{BFA37EE6-E40D-4CC7-B8C7-C3069C98E8E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6A2FBF76-B369-4874-BD27-43D80AC3B74C}">
      <dgm:prSet/>
      <dgm:spPr>
        <a:solidFill>
          <a:srgbClr val="FFE1FF"/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NullPointer</a:t>
          </a:r>
          <a:endParaRPr kumimoji="0" lang="en-US" b="0" i="0" u="none" strike="noStrike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gm:t>
    </dgm:pt>
    <dgm:pt modelId="{227A729B-D949-423D-8C86-9682E9DEBD62}" type="parTrans" cxnId="{27055396-52BD-48F9-8F83-1F53FC29D7F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C1F8B71-D3D0-4F16-9961-4CCDFD03F18D}" type="sibTrans" cxnId="{27055396-52BD-48F9-8F83-1F53FC29D7F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92848F6-E3DA-4E55-8AFD-1451FDE1F9A1}">
      <dgm:prSet/>
      <dgm:spPr>
        <a:solidFill>
          <a:srgbClr val="FFE1FF"/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IndexOutOf</a:t>
          </a:r>
          <a:endParaRPr kumimoji="0" lang="en-US" b="0" i="0" u="none" strike="noStrike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Bounds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gm:t>
    </dgm:pt>
    <dgm:pt modelId="{25104B31-A846-41E0-A5D3-AB363189C653}" type="parTrans" cxnId="{67E4BEBF-FE87-4A67-8D66-B8887068145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550B8A5-1116-444C-B5A3-6E228FE66E11}" type="sibTrans" cxnId="{67E4BEBF-FE87-4A67-8D66-B8887068145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60906264-1630-4EBB-8328-775052C1DA36}">
      <dgm:prSet/>
      <dgm:spPr>
        <a:solidFill>
          <a:srgbClr val="FFE1FF"/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IOException</a:t>
          </a:r>
          <a:endParaRPr kumimoji="0" lang="en-US" b="0" i="0" u="none" strike="noStrike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</dgm:t>
    </dgm:pt>
    <dgm:pt modelId="{111C52C4-62CD-45F8-AFE3-BFD83DAFB7E1}" type="parTrans" cxnId="{5783361D-CB94-4239-8381-8C306F2FDD4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03AC939-C0F2-4405-878A-5E98DBF98BDF}" type="sibTrans" cxnId="{5783361D-CB94-4239-8381-8C306F2FDD4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3F60D51-6EC9-4799-A0FA-D59285A6DEEB}">
      <dgm:prSet/>
      <dgm:spPr>
        <a:solidFill>
          <a:srgbClr val="FFE1FF"/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EOFException</a:t>
          </a:r>
          <a:endParaRPr kumimoji="0" lang="en-US" b="0" i="0" u="none" strike="noStrike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</dgm:t>
    </dgm:pt>
    <dgm:pt modelId="{3256B215-3B0A-4A62-8827-76D216654B24}" type="parTrans" cxnId="{E3E9D3BA-D66D-4A42-B426-4CF43D5A828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BA835FC9-54DA-4E63-9F0C-8831913CC277}" type="sibTrans" cxnId="{E3E9D3BA-D66D-4A42-B426-4CF43D5A828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B9A0FF3-FACB-460C-BDBB-2A06B91E27B9}">
      <dgm:prSet/>
      <dgm:spPr>
        <a:solidFill>
          <a:srgbClr val="FFE1FF"/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FileNotFound</a:t>
          </a:r>
          <a:endParaRPr kumimoji="0" lang="en-US" b="0" i="0" u="none" strike="noStrike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gm:t>
    </dgm:pt>
    <dgm:pt modelId="{AED90EC3-9DCE-4D8D-A81C-68C3C853CF48}" type="parTrans" cxnId="{7A0691B8-1FDB-4A81-856E-C91A846046B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2D36AE4-EED5-4576-A2AD-36A46330A2D7}" type="sibTrans" cxnId="{7A0691B8-1FDB-4A81-856E-C91A846046BC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FB7D1EB-EFFC-4E9C-AABC-279BDB951743}" type="pres">
      <dgm:prSet presAssocID="{BFB71DBB-D257-4498-9C58-CEAAC8D6F2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45AF20-9962-4D8B-96C7-A3BD4DD70792}" type="pres">
      <dgm:prSet presAssocID="{34A280CB-C169-4C81-B653-2991607CCBA5}" presName="hierRoot1" presStyleCnt="0">
        <dgm:presLayoutVars>
          <dgm:hierBranch/>
        </dgm:presLayoutVars>
      </dgm:prSet>
      <dgm:spPr/>
    </dgm:pt>
    <dgm:pt modelId="{E9FAF84E-98FE-42D6-813A-973F73170131}" type="pres">
      <dgm:prSet presAssocID="{34A280CB-C169-4C81-B653-2991607CCBA5}" presName="rootComposite1" presStyleCnt="0"/>
      <dgm:spPr/>
    </dgm:pt>
    <dgm:pt modelId="{06C809F2-CF47-4DAF-A28D-B4D2A7D877F6}" type="pres">
      <dgm:prSet presAssocID="{34A280CB-C169-4C81-B653-2991607CCBA5}" presName="rootText1" presStyleLbl="node0" presStyleIdx="0" presStyleCnt="1">
        <dgm:presLayoutVars>
          <dgm:chPref val="3"/>
        </dgm:presLayoutVars>
      </dgm:prSet>
      <dgm:spPr/>
    </dgm:pt>
    <dgm:pt modelId="{381C0329-F164-4FEE-8FA6-F837C98ED005}" type="pres">
      <dgm:prSet presAssocID="{34A280CB-C169-4C81-B653-2991607CCBA5}" presName="rootConnector1" presStyleLbl="node1" presStyleIdx="0" presStyleCnt="0"/>
      <dgm:spPr/>
    </dgm:pt>
    <dgm:pt modelId="{857AF0E3-C30B-47EE-8FC9-19B2AD909200}" type="pres">
      <dgm:prSet presAssocID="{34A280CB-C169-4C81-B653-2991607CCBA5}" presName="hierChild2" presStyleCnt="0"/>
      <dgm:spPr/>
    </dgm:pt>
    <dgm:pt modelId="{2C2788D9-04FF-4265-BFE8-1E154CF09F89}" type="pres">
      <dgm:prSet presAssocID="{3B70B13E-1ECA-4093-99B3-89F5117CDF3F}" presName="Name35" presStyleLbl="parChTrans1D2" presStyleIdx="0" presStyleCnt="2"/>
      <dgm:spPr/>
    </dgm:pt>
    <dgm:pt modelId="{F88BF421-37A1-4A97-9D5F-51FEEE3B60EC}" type="pres">
      <dgm:prSet presAssocID="{3F1C3343-EEB8-46DF-96EB-0A3ECF895190}" presName="hierRoot2" presStyleCnt="0">
        <dgm:presLayoutVars>
          <dgm:hierBranch/>
        </dgm:presLayoutVars>
      </dgm:prSet>
      <dgm:spPr/>
    </dgm:pt>
    <dgm:pt modelId="{FFFC86D4-6905-4753-9B83-898FF59AE339}" type="pres">
      <dgm:prSet presAssocID="{3F1C3343-EEB8-46DF-96EB-0A3ECF895190}" presName="rootComposite" presStyleCnt="0"/>
      <dgm:spPr/>
    </dgm:pt>
    <dgm:pt modelId="{DC3096E7-80DE-4924-8130-CD4642807460}" type="pres">
      <dgm:prSet presAssocID="{3F1C3343-EEB8-46DF-96EB-0A3ECF895190}" presName="rootText" presStyleLbl="node2" presStyleIdx="0" presStyleCnt="2">
        <dgm:presLayoutVars>
          <dgm:chPref val="3"/>
        </dgm:presLayoutVars>
      </dgm:prSet>
      <dgm:spPr/>
    </dgm:pt>
    <dgm:pt modelId="{741627A5-C79A-43A1-9032-48A530056A6D}" type="pres">
      <dgm:prSet presAssocID="{3F1C3343-EEB8-46DF-96EB-0A3ECF895190}" presName="rootConnector" presStyleLbl="node2" presStyleIdx="0" presStyleCnt="2"/>
      <dgm:spPr/>
    </dgm:pt>
    <dgm:pt modelId="{8A1323D5-5134-4DD5-ABFB-920A038E228B}" type="pres">
      <dgm:prSet presAssocID="{3F1C3343-EEB8-46DF-96EB-0A3ECF895190}" presName="hierChild4" presStyleCnt="0"/>
      <dgm:spPr/>
    </dgm:pt>
    <dgm:pt modelId="{B82CACD3-0F2E-47A7-976B-E9EDE6202A8D}" type="pres">
      <dgm:prSet presAssocID="{CE1D23F4-05E1-4A09-BFEF-C301CDB6FF22}" presName="Name35" presStyleLbl="parChTrans1D3" presStyleIdx="0" presStyleCnt="4"/>
      <dgm:spPr/>
    </dgm:pt>
    <dgm:pt modelId="{F6234FBF-C268-435F-A4DF-155BC237C05F}" type="pres">
      <dgm:prSet presAssocID="{6CA7FAF4-01F3-4E45-B484-43498490C3E7}" presName="hierRoot2" presStyleCnt="0">
        <dgm:presLayoutVars>
          <dgm:hierBranch val="r"/>
        </dgm:presLayoutVars>
      </dgm:prSet>
      <dgm:spPr/>
    </dgm:pt>
    <dgm:pt modelId="{C4B742CF-B54E-4F85-8EB0-985221FBE0C2}" type="pres">
      <dgm:prSet presAssocID="{6CA7FAF4-01F3-4E45-B484-43498490C3E7}" presName="rootComposite" presStyleCnt="0"/>
      <dgm:spPr/>
    </dgm:pt>
    <dgm:pt modelId="{0348D166-9326-4980-B0AC-E7EF17193AE4}" type="pres">
      <dgm:prSet presAssocID="{6CA7FAF4-01F3-4E45-B484-43498490C3E7}" presName="rootText" presStyleLbl="node3" presStyleIdx="0" presStyleCnt="4">
        <dgm:presLayoutVars>
          <dgm:chPref val="3"/>
        </dgm:presLayoutVars>
      </dgm:prSet>
      <dgm:spPr/>
    </dgm:pt>
    <dgm:pt modelId="{1713490B-945C-40FB-B6FE-D68689512831}" type="pres">
      <dgm:prSet presAssocID="{6CA7FAF4-01F3-4E45-B484-43498490C3E7}" presName="rootConnector" presStyleLbl="node3" presStyleIdx="0" presStyleCnt="4"/>
      <dgm:spPr/>
    </dgm:pt>
    <dgm:pt modelId="{0D0709E6-E6E0-4C4A-981A-A26C56411D49}" type="pres">
      <dgm:prSet presAssocID="{6CA7FAF4-01F3-4E45-B484-43498490C3E7}" presName="hierChild4" presStyleCnt="0"/>
      <dgm:spPr/>
    </dgm:pt>
    <dgm:pt modelId="{6C060C74-758C-47FD-9113-17AEC087298A}" type="pres">
      <dgm:prSet presAssocID="{6CA7FAF4-01F3-4E45-B484-43498490C3E7}" presName="hierChild5" presStyleCnt="0"/>
      <dgm:spPr/>
    </dgm:pt>
    <dgm:pt modelId="{B1E4379C-83FB-4ECC-99DD-92A6CB2460CE}" type="pres">
      <dgm:prSet presAssocID="{40D3025E-76D5-42F0-A0CE-84020E9FF6C2}" presName="Name35" presStyleLbl="parChTrans1D3" presStyleIdx="1" presStyleCnt="4"/>
      <dgm:spPr/>
    </dgm:pt>
    <dgm:pt modelId="{DAF46913-22F5-4C12-B668-DEEE9F1C074D}" type="pres">
      <dgm:prSet presAssocID="{2E3CF1F7-76C3-4C36-8147-D97581853030}" presName="hierRoot2" presStyleCnt="0">
        <dgm:presLayoutVars>
          <dgm:hierBranch val="r"/>
        </dgm:presLayoutVars>
      </dgm:prSet>
      <dgm:spPr/>
    </dgm:pt>
    <dgm:pt modelId="{7138EF37-B290-4B38-8094-43A374ECA551}" type="pres">
      <dgm:prSet presAssocID="{2E3CF1F7-76C3-4C36-8147-D97581853030}" presName="rootComposite" presStyleCnt="0"/>
      <dgm:spPr/>
    </dgm:pt>
    <dgm:pt modelId="{8D6D3812-5F04-4D6F-B7EE-576C7371C2D4}" type="pres">
      <dgm:prSet presAssocID="{2E3CF1F7-76C3-4C36-8147-D97581853030}" presName="rootText" presStyleLbl="node3" presStyleIdx="1" presStyleCnt="4">
        <dgm:presLayoutVars>
          <dgm:chPref val="3"/>
        </dgm:presLayoutVars>
      </dgm:prSet>
      <dgm:spPr/>
    </dgm:pt>
    <dgm:pt modelId="{02AC713E-DB75-454E-85B4-06F1D17B337C}" type="pres">
      <dgm:prSet presAssocID="{2E3CF1F7-76C3-4C36-8147-D97581853030}" presName="rootConnector" presStyleLbl="node3" presStyleIdx="1" presStyleCnt="4"/>
      <dgm:spPr/>
    </dgm:pt>
    <dgm:pt modelId="{C4187A69-A33D-49DA-AC51-CCBBFD155BDA}" type="pres">
      <dgm:prSet presAssocID="{2E3CF1F7-76C3-4C36-8147-D97581853030}" presName="hierChild4" presStyleCnt="0"/>
      <dgm:spPr/>
    </dgm:pt>
    <dgm:pt modelId="{77F4E010-A87A-4887-93EE-7665E9D95E80}" type="pres">
      <dgm:prSet presAssocID="{2E3CF1F7-76C3-4C36-8147-D97581853030}" presName="hierChild5" presStyleCnt="0"/>
      <dgm:spPr/>
    </dgm:pt>
    <dgm:pt modelId="{C21FB7EC-7164-42B6-B32D-811D6EC8BBEC}" type="pres">
      <dgm:prSet presAssocID="{3F1C3343-EEB8-46DF-96EB-0A3ECF895190}" presName="hierChild5" presStyleCnt="0"/>
      <dgm:spPr/>
    </dgm:pt>
    <dgm:pt modelId="{2BE9966F-4525-4D01-8EB6-96B2F70AE18E}" type="pres">
      <dgm:prSet presAssocID="{D8AADC77-A0B8-4ECF-B81B-AC4835109D81}" presName="Name35" presStyleLbl="parChTrans1D2" presStyleIdx="1" presStyleCnt="2"/>
      <dgm:spPr/>
    </dgm:pt>
    <dgm:pt modelId="{0039A9BD-4BA8-4052-A38C-4EB6C8AE9FAB}" type="pres">
      <dgm:prSet presAssocID="{C91B6F93-13D7-4B3B-9CA3-6C2505A36221}" presName="hierRoot2" presStyleCnt="0">
        <dgm:presLayoutVars>
          <dgm:hierBranch/>
        </dgm:presLayoutVars>
      </dgm:prSet>
      <dgm:spPr/>
    </dgm:pt>
    <dgm:pt modelId="{E3BE9F5D-BD59-47B4-8787-5593F6FBC989}" type="pres">
      <dgm:prSet presAssocID="{C91B6F93-13D7-4B3B-9CA3-6C2505A36221}" presName="rootComposite" presStyleCnt="0"/>
      <dgm:spPr/>
    </dgm:pt>
    <dgm:pt modelId="{FFF84AAB-3A96-4082-B4FF-5A027A66DFA7}" type="pres">
      <dgm:prSet presAssocID="{C91B6F93-13D7-4B3B-9CA3-6C2505A36221}" presName="rootText" presStyleLbl="node2" presStyleIdx="1" presStyleCnt="2">
        <dgm:presLayoutVars>
          <dgm:chPref val="3"/>
        </dgm:presLayoutVars>
      </dgm:prSet>
      <dgm:spPr/>
    </dgm:pt>
    <dgm:pt modelId="{F2D26AA0-D6DD-46D6-90B9-99B2020C48DA}" type="pres">
      <dgm:prSet presAssocID="{C91B6F93-13D7-4B3B-9CA3-6C2505A36221}" presName="rootConnector" presStyleLbl="node2" presStyleIdx="1" presStyleCnt="2"/>
      <dgm:spPr/>
    </dgm:pt>
    <dgm:pt modelId="{764D908A-A1F0-4DFD-B668-5B5D5BD40B92}" type="pres">
      <dgm:prSet presAssocID="{C91B6F93-13D7-4B3B-9CA3-6C2505A36221}" presName="hierChild4" presStyleCnt="0"/>
      <dgm:spPr/>
    </dgm:pt>
    <dgm:pt modelId="{07D1AAF6-1AE0-4CC8-8DC2-A1F1B7B29BA9}" type="pres">
      <dgm:prSet presAssocID="{3DDDD665-18AB-4E8C-B5DA-71A79A8CD679}" presName="Name35" presStyleLbl="parChTrans1D3" presStyleIdx="2" presStyleCnt="4"/>
      <dgm:spPr/>
    </dgm:pt>
    <dgm:pt modelId="{5EFD0D8F-1B9D-4A7B-B8DA-69618F01AF64}" type="pres">
      <dgm:prSet presAssocID="{E9DD648F-A6FA-4EDB-AAE8-8930185875CE}" presName="hierRoot2" presStyleCnt="0">
        <dgm:presLayoutVars>
          <dgm:hierBranch/>
        </dgm:presLayoutVars>
      </dgm:prSet>
      <dgm:spPr/>
    </dgm:pt>
    <dgm:pt modelId="{DF0F35FD-153D-4DB5-A93E-AD6299051E75}" type="pres">
      <dgm:prSet presAssocID="{E9DD648F-A6FA-4EDB-AAE8-8930185875CE}" presName="rootComposite" presStyleCnt="0"/>
      <dgm:spPr/>
    </dgm:pt>
    <dgm:pt modelId="{4DD8AA3D-50DB-4F41-B0CA-2C4FB2AA83D4}" type="pres">
      <dgm:prSet presAssocID="{E9DD648F-A6FA-4EDB-AAE8-8930185875CE}" presName="rootText" presStyleLbl="node3" presStyleIdx="2" presStyleCnt="4">
        <dgm:presLayoutVars>
          <dgm:chPref val="3"/>
        </dgm:presLayoutVars>
      </dgm:prSet>
      <dgm:spPr/>
    </dgm:pt>
    <dgm:pt modelId="{7AFBD02A-F256-43E9-BF35-E79BA001EDE2}" type="pres">
      <dgm:prSet presAssocID="{E9DD648F-A6FA-4EDB-AAE8-8930185875CE}" presName="rootConnector" presStyleLbl="node3" presStyleIdx="2" presStyleCnt="4"/>
      <dgm:spPr/>
    </dgm:pt>
    <dgm:pt modelId="{0457C751-176A-4AA2-84AE-2903BB73D66F}" type="pres">
      <dgm:prSet presAssocID="{E9DD648F-A6FA-4EDB-AAE8-8930185875CE}" presName="hierChild4" presStyleCnt="0"/>
      <dgm:spPr/>
    </dgm:pt>
    <dgm:pt modelId="{F0E861ED-9C14-4B59-9C41-2AB8D83E3C45}" type="pres">
      <dgm:prSet presAssocID="{67361DC8-A2F9-43AB-B4ED-E814D50A9D73}" presName="Name35" presStyleLbl="parChTrans1D4" presStyleIdx="0" presStyleCnt="7"/>
      <dgm:spPr/>
    </dgm:pt>
    <dgm:pt modelId="{E059088B-0D98-4B8D-8EC5-EF2238554FD1}" type="pres">
      <dgm:prSet presAssocID="{3AFCD2D6-8060-45E8-9119-85B1527B64E5}" presName="hierRoot2" presStyleCnt="0">
        <dgm:presLayoutVars>
          <dgm:hierBranch val="r"/>
        </dgm:presLayoutVars>
      </dgm:prSet>
      <dgm:spPr/>
    </dgm:pt>
    <dgm:pt modelId="{EADA167E-C9E4-4AE7-AFE2-AF74F92788E5}" type="pres">
      <dgm:prSet presAssocID="{3AFCD2D6-8060-45E8-9119-85B1527B64E5}" presName="rootComposite" presStyleCnt="0"/>
      <dgm:spPr/>
    </dgm:pt>
    <dgm:pt modelId="{ABB184DF-4EDE-4723-98C1-A28F6B1B391E}" type="pres">
      <dgm:prSet presAssocID="{3AFCD2D6-8060-45E8-9119-85B1527B64E5}" presName="rootText" presStyleLbl="node4" presStyleIdx="0" presStyleCnt="7">
        <dgm:presLayoutVars>
          <dgm:chPref val="3"/>
        </dgm:presLayoutVars>
      </dgm:prSet>
      <dgm:spPr/>
    </dgm:pt>
    <dgm:pt modelId="{3C56E8FA-B29E-4BE8-A6DD-68FDEB536711}" type="pres">
      <dgm:prSet presAssocID="{3AFCD2D6-8060-45E8-9119-85B1527B64E5}" presName="rootConnector" presStyleLbl="node4" presStyleIdx="0" presStyleCnt="7"/>
      <dgm:spPr/>
    </dgm:pt>
    <dgm:pt modelId="{A4BD3BA0-A97A-4CEC-8A4C-21F651AB1021}" type="pres">
      <dgm:prSet presAssocID="{3AFCD2D6-8060-45E8-9119-85B1527B64E5}" presName="hierChild4" presStyleCnt="0"/>
      <dgm:spPr/>
    </dgm:pt>
    <dgm:pt modelId="{60E5E6CE-0136-49A4-8298-59FADDA5EEF2}" type="pres">
      <dgm:prSet presAssocID="{3AFCD2D6-8060-45E8-9119-85B1527B64E5}" presName="hierChild5" presStyleCnt="0"/>
      <dgm:spPr/>
    </dgm:pt>
    <dgm:pt modelId="{EBDA5938-874C-4B10-86C6-1259F0C1E178}" type="pres">
      <dgm:prSet presAssocID="{262803D5-A555-447F-908A-48D3E819F477}" presName="Name35" presStyleLbl="parChTrans1D4" presStyleIdx="1" presStyleCnt="7"/>
      <dgm:spPr/>
    </dgm:pt>
    <dgm:pt modelId="{1EE590C3-56D4-48F1-A2A9-44C8B3F6B97C}" type="pres">
      <dgm:prSet presAssocID="{15CC7AC9-75C2-456B-9F2E-2256DB42B56A}" presName="hierRoot2" presStyleCnt="0">
        <dgm:presLayoutVars>
          <dgm:hierBranch/>
        </dgm:presLayoutVars>
      </dgm:prSet>
      <dgm:spPr/>
    </dgm:pt>
    <dgm:pt modelId="{0E36946A-AB1F-4C77-A332-A6E2C8370207}" type="pres">
      <dgm:prSet presAssocID="{15CC7AC9-75C2-456B-9F2E-2256DB42B56A}" presName="rootComposite" presStyleCnt="0"/>
      <dgm:spPr/>
    </dgm:pt>
    <dgm:pt modelId="{D16A4AEA-641B-4F6E-A5D6-2F5EED376128}" type="pres">
      <dgm:prSet presAssocID="{15CC7AC9-75C2-456B-9F2E-2256DB42B56A}" presName="rootText" presStyleLbl="node4" presStyleIdx="1" presStyleCnt="7">
        <dgm:presLayoutVars>
          <dgm:chPref val="3"/>
        </dgm:presLayoutVars>
      </dgm:prSet>
      <dgm:spPr/>
    </dgm:pt>
    <dgm:pt modelId="{72499120-5F87-44E9-890B-69C6592A6470}" type="pres">
      <dgm:prSet presAssocID="{15CC7AC9-75C2-456B-9F2E-2256DB42B56A}" presName="rootConnector" presStyleLbl="node4" presStyleIdx="1" presStyleCnt="7"/>
      <dgm:spPr/>
    </dgm:pt>
    <dgm:pt modelId="{FB0D3604-3980-467B-930A-E55BFD5C1E39}" type="pres">
      <dgm:prSet presAssocID="{15CC7AC9-75C2-456B-9F2E-2256DB42B56A}" presName="hierChild4" presStyleCnt="0"/>
      <dgm:spPr/>
    </dgm:pt>
    <dgm:pt modelId="{76EC8DB7-52BF-4FE3-81C7-93AE408091A5}" type="pres">
      <dgm:prSet presAssocID="{B003CCDB-FEB3-4DBC-9A44-F22CEFBAFF7B}" presName="Name35" presStyleLbl="parChTrans1D4" presStyleIdx="2" presStyleCnt="7"/>
      <dgm:spPr/>
    </dgm:pt>
    <dgm:pt modelId="{59FEF1EC-65A3-4C9D-8B39-080BEA6D7D18}" type="pres">
      <dgm:prSet presAssocID="{2662D7F6-E235-41B8-8469-9C405D69BC85}" presName="hierRoot2" presStyleCnt="0">
        <dgm:presLayoutVars>
          <dgm:hierBranch val="r"/>
        </dgm:presLayoutVars>
      </dgm:prSet>
      <dgm:spPr/>
    </dgm:pt>
    <dgm:pt modelId="{656A8DD0-EDD7-4EEB-96A3-5E2BDB0624A9}" type="pres">
      <dgm:prSet presAssocID="{2662D7F6-E235-41B8-8469-9C405D69BC85}" presName="rootComposite" presStyleCnt="0"/>
      <dgm:spPr/>
    </dgm:pt>
    <dgm:pt modelId="{55028CB1-90B4-476C-BE2D-2E1B34A3E206}" type="pres">
      <dgm:prSet presAssocID="{2662D7F6-E235-41B8-8469-9C405D69BC85}" presName="rootText" presStyleLbl="node4" presStyleIdx="2" presStyleCnt="7">
        <dgm:presLayoutVars>
          <dgm:chPref val="3"/>
        </dgm:presLayoutVars>
      </dgm:prSet>
      <dgm:spPr/>
    </dgm:pt>
    <dgm:pt modelId="{AF41DF20-B52A-4ECE-9C3B-ACAA2978E496}" type="pres">
      <dgm:prSet presAssocID="{2662D7F6-E235-41B8-8469-9C405D69BC85}" presName="rootConnector" presStyleLbl="node4" presStyleIdx="2" presStyleCnt="7"/>
      <dgm:spPr/>
    </dgm:pt>
    <dgm:pt modelId="{EB733D51-F1E5-434C-BAB8-096892F01BF3}" type="pres">
      <dgm:prSet presAssocID="{2662D7F6-E235-41B8-8469-9C405D69BC85}" presName="hierChild4" presStyleCnt="0"/>
      <dgm:spPr/>
    </dgm:pt>
    <dgm:pt modelId="{4278763F-CEE6-45EE-8A6B-BF3DFECA8AFF}" type="pres">
      <dgm:prSet presAssocID="{2662D7F6-E235-41B8-8469-9C405D69BC85}" presName="hierChild5" presStyleCnt="0"/>
      <dgm:spPr/>
    </dgm:pt>
    <dgm:pt modelId="{C039DF7D-DAF0-48B0-BCAC-6076314B3302}" type="pres">
      <dgm:prSet presAssocID="{15CC7AC9-75C2-456B-9F2E-2256DB42B56A}" presName="hierChild5" presStyleCnt="0"/>
      <dgm:spPr/>
    </dgm:pt>
    <dgm:pt modelId="{0DCE7B54-7A02-4181-94B8-AC749875B81E}" type="pres">
      <dgm:prSet presAssocID="{227A729B-D949-423D-8C86-9682E9DEBD62}" presName="Name35" presStyleLbl="parChTrans1D4" presStyleIdx="3" presStyleCnt="7"/>
      <dgm:spPr/>
    </dgm:pt>
    <dgm:pt modelId="{DABAB8DF-FE6F-465C-92BB-C34E5CA36BF8}" type="pres">
      <dgm:prSet presAssocID="{6A2FBF76-B369-4874-BD27-43D80AC3B74C}" presName="hierRoot2" presStyleCnt="0">
        <dgm:presLayoutVars>
          <dgm:hierBranch val="r"/>
        </dgm:presLayoutVars>
      </dgm:prSet>
      <dgm:spPr/>
    </dgm:pt>
    <dgm:pt modelId="{22774354-2549-46BF-9AE2-334C5265CC99}" type="pres">
      <dgm:prSet presAssocID="{6A2FBF76-B369-4874-BD27-43D80AC3B74C}" presName="rootComposite" presStyleCnt="0"/>
      <dgm:spPr/>
    </dgm:pt>
    <dgm:pt modelId="{53EEB9BE-40F6-47A7-A151-D90EB791E385}" type="pres">
      <dgm:prSet presAssocID="{6A2FBF76-B369-4874-BD27-43D80AC3B74C}" presName="rootText" presStyleLbl="node4" presStyleIdx="3" presStyleCnt="7">
        <dgm:presLayoutVars>
          <dgm:chPref val="3"/>
        </dgm:presLayoutVars>
      </dgm:prSet>
      <dgm:spPr/>
    </dgm:pt>
    <dgm:pt modelId="{F3A87581-0C10-4936-981D-0097416B8E60}" type="pres">
      <dgm:prSet presAssocID="{6A2FBF76-B369-4874-BD27-43D80AC3B74C}" presName="rootConnector" presStyleLbl="node4" presStyleIdx="3" presStyleCnt="7"/>
      <dgm:spPr/>
    </dgm:pt>
    <dgm:pt modelId="{D478CC11-1D21-4FF7-B644-76F16FAF473E}" type="pres">
      <dgm:prSet presAssocID="{6A2FBF76-B369-4874-BD27-43D80AC3B74C}" presName="hierChild4" presStyleCnt="0"/>
      <dgm:spPr/>
    </dgm:pt>
    <dgm:pt modelId="{F4DB93C6-E2B7-445A-91D3-7CF0080E9172}" type="pres">
      <dgm:prSet presAssocID="{6A2FBF76-B369-4874-BD27-43D80AC3B74C}" presName="hierChild5" presStyleCnt="0"/>
      <dgm:spPr/>
    </dgm:pt>
    <dgm:pt modelId="{5CFE0C30-785E-4E6D-AD07-81B830C715FC}" type="pres">
      <dgm:prSet presAssocID="{25104B31-A846-41E0-A5D3-AB363189C653}" presName="Name35" presStyleLbl="parChTrans1D4" presStyleIdx="4" presStyleCnt="7"/>
      <dgm:spPr/>
    </dgm:pt>
    <dgm:pt modelId="{3797E7B6-4F8E-45EA-8C1A-DD5585ECC513}" type="pres">
      <dgm:prSet presAssocID="{492848F6-E3DA-4E55-8AFD-1451FDE1F9A1}" presName="hierRoot2" presStyleCnt="0">
        <dgm:presLayoutVars>
          <dgm:hierBranch val="r"/>
        </dgm:presLayoutVars>
      </dgm:prSet>
      <dgm:spPr/>
    </dgm:pt>
    <dgm:pt modelId="{ECCF449D-FCFD-4BDE-9092-C90786260FD8}" type="pres">
      <dgm:prSet presAssocID="{492848F6-E3DA-4E55-8AFD-1451FDE1F9A1}" presName="rootComposite" presStyleCnt="0"/>
      <dgm:spPr/>
    </dgm:pt>
    <dgm:pt modelId="{D9F11FCA-7768-4377-A6CA-C38FEB0E321A}" type="pres">
      <dgm:prSet presAssocID="{492848F6-E3DA-4E55-8AFD-1451FDE1F9A1}" presName="rootText" presStyleLbl="node4" presStyleIdx="4" presStyleCnt="7">
        <dgm:presLayoutVars>
          <dgm:chPref val="3"/>
        </dgm:presLayoutVars>
      </dgm:prSet>
      <dgm:spPr/>
    </dgm:pt>
    <dgm:pt modelId="{DCBB95AB-A610-4BAA-BF3A-4466973911D6}" type="pres">
      <dgm:prSet presAssocID="{492848F6-E3DA-4E55-8AFD-1451FDE1F9A1}" presName="rootConnector" presStyleLbl="node4" presStyleIdx="4" presStyleCnt="7"/>
      <dgm:spPr/>
    </dgm:pt>
    <dgm:pt modelId="{4BC30B71-1A7B-4E7A-8196-802E2E0B79D4}" type="pres">
      <dgm:prSet presAssocID="{492848F6-E3DA-4E55-8AFD-1451FDE1F9A1}" presName="hierChild4" presStyleCnt="0"/>
      <dgm:spPr/>
    </dgm:pt>
    <dgm:pt modelId="{EB82719E-5942-4F1B-8A91-58B5A05154C7}" type="pres">
      <dgm:prSet presAssocID="{492848F6-E3DA-4E55-8AFD-1451FDE1F9A1}" presName="hierChild5" presStyleCnt="0"/>
      <dgm:spPr/>
    </dgm:pt>
    <dgm:pt modelId="{77F513ED-922C-4945-8F41-038684B2B8CB}" type="pres">
      <dgm:prSet presAssocID="{E9DD648F-A6FA-4EDB-AAE8-8930185875CE}" presName="hierChild5" presStyleCnt="0"/>
      <dgm:spPr/>
    </dgm:pt>
    <dgm:pt modelId="{95CAB0DB-CFD8-4ACA-B315-E2EBB474023F}" type="pres">
      <dgm:prSet presAssocID="{111C52C4-62CD-45F8-AFE3-BFD83DAFB7E1}" presName="Name35" presStyleLbl="parChTrans1D3" presStyleIdx="3" presStyleCnt="4"/>
      <dgm:spPr/>
    </dgm:pt>
    <dgm:pt modelId="{4315CCBB-6519-4BFF-B063-8AAC70E7B6B9}" type="pres">
      <dgm:prSet presAssocID="{60906264-1630-4EBB-8328-775052C1DA36}" presName="hierRoot2" presStyleCnt="0">
        <dgm:presLayoutVars>
          <dgm:hierBranch/>
        </dgm:presLayoutVars>
      </dgm:prSet>
      <dgm:spPr/>
    </dgm:pt>
    <dgm:pt modelId="{508ABBEA-CA1B-4A07-B1EF-2B516B1786CF}" type="pres">
      <dgm:prSet presAssocID="{60906264-1630-4EBB-8328-775052C1DA36}" presName="rootComposite" presStyleCnt="0"/>
      <dgm:spPr/>
    </dgm:pt>
    <dgm:pt modelId="{A84EE53F-3221-499C-BBA9-11E8532B8B18}" type="pres">
      <dgm:prSet presAssocID="{60906264-1630-4EBB-8328-775052C1DA36}" presName="rootText" presStyleLbl="node3" presStyleIdx="3" presStyleCnt="4">
        <dgm:presLayoutVars>
          <dgm:chPref val="3"/>
        </dgm:presLayoutVars>
      </dgm:prSet>
      <dgm:spPr/>
    </dgm:pt>
    <dgm:pt modelId="{DFFD5110-BF5A-4B4F-A72D-710AE6814D70}" type="pres">
      <dgm:prSet presAssocID="{60906264-1630-4EBB-8328-775052C1DA36}" presName="rootConnector" presStyleLbl="node3" presStyleIdx="3" presStyleCnt="4"/>
      <dgm:spPr/>
    </dgm:pt>
    <dgm:pt modelId="{7D20BB9D-155E-4E1D-8618-35E25C388637}" type="pres">
      <dgm:prSet presAssocID="{60906264-1630-4EBB-8328-775052C1DA36}" presName="hierChild4" presStyleCnt="0"/>
      <dgm:spPr/>
    </dgm:pt>
    <dgm:pt modelId="{0716ACBA-78C9-461C-A629-B97557C4968F}" type="pres">
      <dgm:prSet presAssocID="{3256B215-3B0A-4A62-8827-76D216654B24}" presName="Name35" presStyleLbl="parChTrans1D4" presStyleIdx="5" presStyleCnt="7"/>
      <dgm:spPr/>
    </dgm:pt>
    <dgm:pt modelId="{C7BE028F-BA4E-4396-AD30-F13D33D4E82C}" type="pres">
      <dgm:prSet presAssocID="{53F60D51-6EC9-4799-A0FA-D59285A6DEEB}" presName="hierRoot2" presStyleCnt="0">
        <dgm:presLayoutVars>
          <dgm:hierBranch val="r"/>
        </dgm:presLayoutVars>
      </dgm:prSet>
      <dgm:spPr/>
    </dgm:pt>
    <dgm:pt modelId="{D042ADEC-40FF-4F0E-8D9B-FBCFA2620286}" type="pres">
      <dgm:prSet presAssocID="{53F60D51-6EC9-4799-A0FA-D59285A6DEEB}" presName="rootComposite" presStyleCnt="0"/>
      <dgm:spPr/>
    </dgm:pt>
    <dgm:pt modelId="{B1AE4ED6-AC30-49FA-8C11-B330F4674862}" type="pres">
      <dgm:prSet presAssocID="{53F60D51-6EC9-4799-A0FA-D59285A6DEEB}" presName="rootText" presStyleLbl="node4" presStyleIdx="5" presStyleCnt="7">
        <dgm:presLayoutVars>
          <dgm:chPref val="3"/>
        </dgm:presLayoutVars>
      </dgm:prSet>
      <dgm:spPr/>
    </dgm:pt>
    <dgm:pt modelId="{215FB7CC-8319-4937-9731-052F46AB5506}" type="pres">
      <dgm:prSet presAssocID="{53F60D51-6EC9-4799-A0FA-D59285A6DEEB}" presName="rootConnector" presStyleLbl="node4" presStyleIdx="5" presStyleCnt="7"/>
      <dgm:spPr/>
    </dgm:pt>
    <dgm:pt modelId="{DA59255D-F6D9-4FCE-AC8E-D40AC993AEF8}" type="pres">
      <dgm:prSet presAssocID="{53F60D51-6EC9-4799-A0FA-D59285A6DEEB}" presName="hierChild4" presStyleCnt="0"/>
      <dgm:spPr/>
    </dgm:pt>
    <dgm:pt modelId="{E2E96AE4-44CF-43A7-8EFF-8C3C4742099F}" type="pres">
      <dgm:prSet presAssocID="{53F60D51-6EC9-4799-A0FA-D59285A6DEEB}" presName="hierChild5" presStyleCnt="0"/>
      <dgm:spPr/>
    </dgm:pt>
    <dgm:pt modelId="{E9E71B84-7BCB-4384-885D-76F86E076B0B}" type="pres">
      <dgm:prSet presAssocID="{AED90EC3-9DCE-4D8D-A81C-68C3C853CF48}" presName="Name35" presStyleLbl="parChTrans1D4" presStyleIdx="6" presStyleCnt="7"/>
      <dgm:spPr/>
    </dgm:pt>
    <dgm:pt modelId="{7BA69100-4951-401B-AA16-537088AAFCF1}" type="pres">
      <dgm:prSet presAssocID="{5B9A0FF3-FACB-460C-BDBB-2A06B91E27B9}" presName="hierRoot2" presStyleCnt="0">
        <dgm:presLayoutVars>
          <dgm:hierBranch val="r"/>
        </dgm:presLayoutVars>
      </dgm:prSet>
      <dgm:spPr/>
    </dgm:pt>
    <dgm:pt modelId="{2851F7CC-80D0-4039-AE0E-0EDF21D4027C}" type="pres">
      <dgm:prSet presAssocID="{5B9A0FF3-FACB-460C-BDBB-2A06B91E27B9}" presName="rootComposite" presStyleCnt="0"/>
      <dgm:spPr/>
    </dgm:pt>
    <dgm:pt modelId="{0229B626-C63C-4DEC-B04F-D3F6774545AC}" type="pres">
      <dgm:prSet presAssocID="{5B9A0FF3-FACB-460C-BDBB-2A06B91E27B9}" presName="rootText" presStyleLbl="node4" presStyleIdx="6" presStyleCnt="7">
        <dgm:presLayoutVars>
          <dgm:chPref val="3"/>
        </dgm:presLayoutVars>
      </dgm:prSet>
      <dgm:spPr/>
    </dgm:pt>
    <dgm:pt modelId="{981E071E-B75E-4D83-A1C3-0573D99CD639}" type="pres">
      <dgm:prSet presAssocID="{5B9A0FF3-FACB-460C-BDBB-2A06B91E27B9}" presName="rootConnector" presStyleLbl="node4" presStyleIdx="6" presStyleCnt="7"/>
      <dgm:spPr/>
    </dgm:pt>
    <dgm:pt modelId="{97FCD23E-C3BB-4659-B84D-4EB709D5530B}" type="pres">
      <dgm:prSet presAssocID="{5B9A0FF3-FACB-460C-BDBB-2A06B91E27B9}" presName="hierChild4" presStyleCnt="0"/>
      <dgm:spPr/>
    </dgm:pt>
    <dgm:pt modelId="{5315C3DE-ED54-4E1E-AB1B-8942E9C1BEF9}" type="pres">
      <dgm:prSet presAssocID="{5B9A0FF3-FACB-460C-BDBB-2A06B91E27B9}" presName="hierChild5" presStyleCnt="0"/>
      <dgm:spPr/>
    </dgm:pt>
    <dgm:pt modelId="{69991F71-A5CA-46E9-82DC-D7E48FCFFA2C}" type="pres">
      <dgm:prSet presAssocID="{60906264-1630-4EBB-8328-775052C1DA36}" presName="hierChild5" presStyleCnt="0"/>
      <dgm:spPr/>
    </dgm:pt>
    <dgm:pt modelId="{DA1E5B1E-9DD4-4322-B57E-0FACF4C43E41}" type="pres">
      <dgm:prSet presAssocID="{C91B6F93-13D7-4B3B-9CA3-6C2505A36221}" presName="hierChild5" presStyleCnt="0"/>
      <dgm:spPr/>
    </dgm:pt>
    <dgm:pt modelId="{D40B9D34-13D4-4CA2-AD6B-9A590D15252A}" type="pres">
      <dgm:prSet presAssocID="{34A280CB-C169-4C81-B653-2991607CCBA5}" presName="hierChild3" presStyleCnt="0"/>
      <dgm:spPr/>
    </dgm:pt>
  </dgm:ptLst>
  <dgm:cxnLst>
    <dgm:cxn modelId="{AA11B502-77D8-413C-B8BC-94153677F0B3}" type="presOf" srcId="{25104B31-A846-41E0-A5D3-AB363189C653}" destId="{5CFE0C30-785E-4E6D-AD07-81B830C715FC}" srcOrd="0" destOrd="0" presId="urn:microsoft.com/office/officeart/2005/8/layout/orgChart1"/>
    <dgm:cxn modelId="{7333FF05-CE93-45D9-91D8-C9AAEE2E6150}" type="presOf" srcId="{67361DC8-A2F9-43AB-B4ED-E814D50A9D73}" destId="{F0E861ED-9C14-4B59-9C41-2AB8D83E3C45}" srcOrd="0" destOrd="0" presId="urn:microsoft.com/office/officeart/2005/8/layout/orgChart1"/>
    <dgm:cxn modelId="{C82FC311-D6FD-4D21-856C-677FEC4FC9C6}" type="presOf" srcId="{C91B6F93-13D7-4B3B-9CA3-6C2505A36221}" destId="{FFF84AAB-3A96-4082-B4FF-5A027A66DFA7}" srcOrd="0" destOrd="0" presId="urn:microsoft.com/office/officeart/2005/8/layout/orgChart1"/>
    <dgm:cxn modelId="{675A9118-D6F3-4A4C-AF8D-F0FFF32A29C1}" srcId="{E9DD648F-A6FA-4EDB-AAE8-8930185875CE}" destId="{15CC7AC9-75C2-456B-9F2E-2256DB42B56A}" srcOrd="1" destOrd="0" parTransId="{262803D5-A555-447F-908A-48D3E819F477}" sibTransId="{9C5489F6-DE1E-4B80-A484-D24EC3662C35}"/>
    <dgm:cxn modelId="{5783361D-CB94-4239-8381-8C306F2FDD45}" srcId="{C91B6F93-13D7-4B3B-9CA3-6C2505A36221}" destId="{60906264-1630-4EBB-8328-775052C1DA36}" srcOrd="1" destOrd="0" parTransId="{111C52C4-62CD-45F8-AFE3-BFD83DAFB7E1}" sibTransId="{303AC939-C0F2-4405-878A-5E98DBF98BDF}"/>
    <dgm:cxn modelId="{87E55620-581F-4C10-99B2-94D069758892}" srcId="{34A280CB-C169-4C81-B653-2991607CCBA5}" destId="{C91B6F93-13D7-4B3B-9CA3-6C2505A36221}" srcOrd="1" destOrd="0" parTransId="{D8AADC77-A0B8-4ECF-B81B-AC4835109D81}" sibTransId="{47442B59-E13B-4A2B-842D-59765CD5B3CD}"/>
    <dgm:cxn modelId="{470BCB20-0DF8-411D-A691-D2236AFE358E}" srcId="{BFB71DBB-D257-4498-9C58-CEAAC8D6F20A}" destId="{34A280CB-C169-4C81-B653-2991607CCBA5}" srcOrd="0" destOrd="0" parTransId="{AFF28726-A8FD-4211-AC68-FACC54E8EE96}" sibTransId="{C0312E06-37E0-4FB4-8DA4-0F152ACACAAB}"/>
    <dgm:cxn modelId="{50ED4B23-A93B-473C-A088-05C76DA26766}" type="presOf" srcId="{15CC7AC9-75C2-456B-9F2E-2256DB42B56A}" destId="{D16A4AEA-641B-4F6E-A5D6-2F5EED376128}" srcOrd="0" destOrd="0" presId="urn:microsoft.com/office/officeart/2005/8/layout/orgChart1"/>
    <dgm:cxn modelId="{F63D5E27-3604-4911-B37F-CB2FD6130FD3}" type="presOf" srcId="{2E3CF1F7-76C3-4C36-8147-D97581853030}" destId="{8D6D3812-5F04-4D6F-B7EE-576C7371C2D4}" srcOrd="0" destOrd="0" presId="urn:microsoft.com/office/officeart/2005/8/layout/orgChart1"/>
    <dgm:cxn modelId="{5DD2B42A-63E4-422B-A615-B6D0C3FD9894}" type="presOf" srcId="{3B70B13E-1ECA-4093-99B3-89F5117CDF3F}" destId="{2C2788D9-04FF-4265-BFE8-1E154CF09F89}" srcOrd="0" destOrd="0" presId="urn:microsoft.com/office/officeart/2005/8/layout/orgChart1"/>
    <dgm:cxn modelId="{7A6A402D-5B49-48AC-AC55-E3EBF1F02954}" type="presOf" srcId="{CE1D23F4-05E1-4A09-BFEF-C301CDB6FF22}" destId="{B82CACD3-0F2E-47A7-976B-E9EDE6202A8D}" srcOrd="0" destOrd="0" presId="urn:microsoft.com/office/officeart/2005/8/layout/orgChart1"/>
    <dgm:cxn modelId="{73D7763B-4823-460D-8D92-D7D3AA855CA7}" type="presOf" srcId="{5B9A0FF3-FACB-460C-BDBB-2A06B91E27B9}" destId="{0229B626-C63C-4DEC-B04F-D3F6774545AC}" srcOrd="0" destOrd="0" presId="urn:microsoft.com/office/officeart/2005/8/layout/orgChart1"/>
    <dgm:cxn modelId="{997C303C-5B08-4297-B7EE-6041873820E5}" type="presOf" srcId="{6CA7FAF4-01F3-4E45-B484-43498490C3E7}" destId="{1713490B-945C-40FB-B6FE-D68689512831}" srcOrd="1" destOrd="0" presId="urn:microsoft.com/office/officeart/2005/8/layout/orgChart1"/>
    <dgm:cxn modelId="{4C308A3E-8846-4CCF-8C36-E6932E431FDE}" type="presOf" srcId="{34A280CB-C169-4C81-B653-2991607CCBA5}" destId="{381C0329-F164-4FEE-8FA6-F837C98ED005}" srcOrd="1" destOrd="0" presId="urn:microsoft.com/office/officeart/2005/8/layout/orgChart1"/>
    <dgm:cxn modelId="{2239543F-1342-4960-881C-8303C7D382E8}" type="presOf" srcId="{3F1C3343-EEB8-46DF-96EB-0A3ECF895190}" destId="{741627A5-C79A-43A1-9032-48A530056A6D}" srcOrd="1" destOrd="0" presId="urn:microsoft.com/office/officeart/2005/8/layout/orgChart1"/>
    <dgm:cxn modelId="{056EF23F-242D-49A2-9328-69B5BA1250A5}" type="presOf" srcId="{53F60D51-6EC9-4799-A0FA-D59285A6DEEB}" destId="{215FB7CC-8319-4937-9731-052F46AB5506}" srcOrd="1" destOrd="0" presId="urn:microsoft.com/office/officeart/2005/8/layout/orgChart1"/>
    <dgm:cxn modelId="{9590A25B-B9C1-40C2-BC32-45B853FBEDC4}" type="presOf" srcId="{15CC7AC9-75C2-456B-9F2E-2256DB42B56A}" destId="{72499120-5F87-44E9-890B-69C6592A6470}" srcOrd="1" destOrd="0" presId="urn:microsoft.com/office/officeart/2005/8/layout/orgChart1"/>
    <dgm:cxn modelId="{EA7B1941-4455-47CC-96BA-08339F81FA35}" type="presOf" srcId="{B003CCDB-FEB3-4DBC-9A44-F22CEFBAFF7B}" destId="{76EC8DB7-52BF-4FE3-81C7-93AE408091A5}" srcOrd="0" destOrd="0" presId="urn:microsoft.com/office/officeart/2005/8/layout/orgChart1"/>
    <dgm:cxn modelId="{90B8B361-2795-4984-9D0C-1FB9F4107FF5}" type="presOf" srcId="{111C52C4-62CD-45F8-AFE3-BFD83DAFB7E1}" destId="{95CAB0DB-CFD8-4ACA-B315-E2EBB474023F}" srcOrd="0" destOrd="0" presId="urn:microsoft.com/office/officeart/2005/8/layout/orgChart1"/>
    <dgm:cxn modelId="{74918064-8EF1-40E1-B146-8E1E12ECDC2A}" srcId="{C91B6F93-13D7-4B3B-9CA3-6C2505A36221}" destId="{E9DD648F-A6FA-4EDB-AAE8-8930185875CE}" srcOrd="0" destOrd="0" parTransId="{3DDDD665-18AB-4E8C-B5DA-71A79A8CD679}" sibTransId="{6038E840-FAA4-4CA2-80DB-BA7F0D7E5D24}"/>
    <dgm:cxn modelId="{BAD48A49-8DC3-45C4-9429-6F879F309638}" srcId="{3F1C3343-EEB8-46DF-96EB-0A3ECF895190}" destId="{2E3CF1F7-76C3-4C36-8147-D97581853030}" srcOrd="1" destOrd="0" parTransId="{40D3025E-76D5-42F0-A0CE-84020E9FF6C2}" sibTransId="{9F47C565-702F-40DF-A386-F4DE47B16BB2}"/>
    <dgm:cxn modelId="{6E44CD4C-5124-490C-9F80-3F6C1E790C7B}" type="presOf" srcId="{53F60D51-6EC9-4799-A0FA-D59285A6DEEB}" destId="{B1AE4ED6-AC30-49FA-8C11-B330F4674862}" srcOrd="0" destOrd="0" presId="urn:microsoft.com/office/officeart/2005/8/layout/orgChart1"/>
    <dgm:cxn modelId="{50460557-76F5-450E-B407-162B6161AC01}" type="presOf" srcId="{34A280CB-C169-4C81-B653-2991607CCBA5}" destId="{06C809F2-CF47-4DAF-A28D-B4D2A7D877F6}" srcOrd="0" destOrd="0" presId="urn:microsoft.com/office/officeart/2005/8/layout/orgChart1"/>
    <dgm:cxn modelId="{09EE7A57-837B-492C-ACD6-F9E70BA46127}" srcId="{E9DD648F-A6FA-4EDB-AAE8-8930185875CE}" destId="{3AFCD2D6-8060-45E8-9119-85B1527B64E5}" srcOrd="0" destOrd="0" parTransId="{67361DC8-A2F9-43AB-B4ED-E814D50A9D73}" sibTransId="{FAFD2DEA-60E3-42AC-AAD8-83631F1A644B}"/>
    <dgm:cxn modelId="{C8B4037E-9F49-4FCF-8767-BED0DD59E848}" type="presOf" srcId="{3AFCD2D6-8060-45E8-9119-85B1527B64E5}" destId="{3C56E8FA-B29E-4BE8-A6DD-68FDEB536711}" srcOrd="1" destOrd="0" presId="urn:microsoft.com/office/officeart/2005/8/layout/orgChart1"/>
    <dgm:cxn modelId="{944E3289-5DEC-4D84-9B93-0F5AB5BFB07C}" type="presOf" srcId="{227A729B-D949-423D-8C86-9682E9DEBD62}" destId="{0DCE7B54-7A02-4181-94B8-AC749875B81E}" srcOrd="0" destOrd="0" presId="urn:microsoft.com/office/officeart/2005/8/layout/orgChart1"/>
    <dgm:cxn modelId="{5EDD298F-E22B-43E0-9635-A80618542D02}" type="presOf" srcId="{BFB71DBB-D257-4498-9C58-CEAAC8D6F20A}" destId="{1FB7D1EB-EFFC-4E9C-AABC-279BDB951743}" srcOrd="0" destOrd="0" presId="urn:microsoft.com/office/officeart/2005/8/layout/orgChart1"/>
    <dgm:cxn modelId="{BB758F94-9013-4A71-AB6B-916AA0DFC921}" type="presOf" srcId="{2662D7F6-E235-41B8-8469-9C405D69BC85}" destId="{AF41DF20-B52A-4ECE-9C3B-ACAA2978E496}" srcOrd="1" destOrd="0" presId="urn:microsoft.com/office/officeart/2005/8/layout/orgChart1"/>
    <dgm:cxn modelId="{FEB6C595-1242-4F1D-ACBD-2923DAFD93A1}" type="presOf" srcId="{E9DD648F-A6FA-4EDB-AAE8-8930185875CE}" destId="{4DD8AA3D-50DB-4F41-B0CA-2C4FB2AA83D4}" srcOrd="0" destOrd="0" presId="urn:microsoft.com/office/officeart/2005/8/layout/orgChart1"/>
    <dgm:cxn modelId="{27055396-52BD-48F9-8F83-1F53FC29D7F6}" srcId="{E9DD648F-A6FA-4EDB-AAE8-8930185875CE}" destId="{6A2FBF76-B369-4874-BD27-43D80AC3B74C}" srcOrd="2" destOrd="0" parTransId="{227A729B-D949-423D-8C86-9682E9DEBD62}" sibTransId="{4C1F8B71-D3D0-4F16-9961-4CCDFD03F18D}"/>
    <dgm:cxn modelId="{1E73EB97-A834-4402-8B76-F0A192F64487}" type="presOf" srcId="{6A2FBF76-B369-4874-BD27-43D80AC3B74C}" destId="{F3A87581-0C10-4936-981D-0097416B8E60}" srcOrd="1" destOrd="0" presId="urn:microsoft.com/office/officeart/2005/8/layout/orgChart1"/>
    <dgm:cxn modelId="{9A4E749E-3C0C-4A43-AE17-A3950B8525D9}" type="presOf" srcId="{40D3025E-76D5-42F0-A0CE-84020E9FF6C2}" destId="{B1E4379C-83FB-4ECC-99DD-92A6CB2460CE}" srcOrd="0" destOrd="0" presId="urn:microsoft.com/office/officeart/2005/8/layout/orgChart1"/>
    <dgm:cxn modelId="{3E0BB3A9-D2E3-40D4-AA11-05F23251DA28}" srcId="{3F1C3343-EEB8-46DF-96EB-0A3ECF895190}" destId="{6CA7FAF4-01F3-4E45-B484-43498490C3E7}" srcOrd="0" destOrd="0" parTransId="{CE1D23F4-05E1-4A09-BFEF-C301CDB6FF22}" sibTransId="{AD03FA02-D8DA-4058-83B1-75B0E9BD353E}"/>
    <dgm:cxn modelId="{EA9B83AC-BBFC-492A-AEF3-FB005921F3E3}" type="presOf" srcId="{AED90EC3-9DCE-4D8D-A81C-68C3C853CF48}" destId="{E9E71B84-7BCB-4384-885D-76F86E076B0B}" srcOrd="0" destOrd="0" presId="urn:microsoft.com/office/officeart/2005/8/layout/orgChart1"/>
    <dgm:cxn modelId="{B77E96B3-BDA4-4F7F-B067-1AACD36D2591}" type="presOf" srcId="{3AFCD2D6-8060-45E8-9119-85B1527B64E5}" destId="{ABB184DF-4EDE-4723-98C1-A28F6B1B391E}" srcOrd="0" destOrd="0" presId="urn:microsoft.com/office/officeart/2005/8/layout/orgChart1"/>
    <dgm:cxn modelId="{7A0691B8-1FDB-4A81-856E-C91A846046BC}" srcId="{60906264-1630-4EBB-8328-775052C1DA36}" destId="{5B9A0FF3-FACB-460C-BDBB-2A06B91E27B9}" srcOrd="1" destOrd="0" parTransId="{AED90EC3-9DCE-4D8D-A81C-68C3C853CF48}" sibTransId="{12D36AE4-EED5-4576-A2AD-36A46330A2D7}"/>
    <dgm:cxn modelId="{E3E9D3BA-D66D-4A42-B426-4CF43D5A8284}" srcId="{60906264-1630-4EBB-8328-775052C1DA36}" destId="{53F60D51-6EC9-4799-A0FA-D59285A6DEEB}" srcOrd="0" destOrd="0" parTransId="{3256B215-3B0A-4A62-8827-76D216654B24}" sibTransId="{BA835FC9-54DA-4E63-9F0C-8831913CC277}"/>
    <dgm:cxn modelId="{5444B1BF-0B69-4094-BE4B-A678D49DC56E}" type="presOf" srcId="{D8AADC77-A0B8-4ECF-B81B-AC4835109D81}" destId="{2BE9966F-4525-4D01-8EB6-96B2F70AE18E}" srcOrd="0" destOrd="0" presId="urn:microsoft.com/office/officeart/2005/8/layout/orgChart1"/>
    <dgm:cxn modelId="{67E4BEBF-FE87-4A67-8D66-B88870681453}" srcId="{E9DD648F-A6FA-4EDB-AAE8-8930185875CE}" destId="{492848F6-E3DA-4E55-8AFD-1451FDE1F9A1}" srcOrd="3" destOrd="0" parTransId="{25104B31-A846-41E0-A5D3-AB363189C653}" sibTransId="{8550B8A5-1116-444C-B5A3-6E228FE66E11}"/>
    <dgm:cxn modelId="{34352BC3-7CF0-49A2-9EDE-C9FF50CDA278}" type="presOf" srcId="{60906264-1630-4EBB-8328-775052C1DA36}" destId="{DFFD5110-BF5A-4B4F-A72D-710AE6814D70}" srcOrd="1" destOrd="0" presId="urn:microsoft.com/office/officeart/2005/8/layout/orgChart1"/>
    <dgm:cxn modelId="{20802ECA-BBDA-4CB9-8C62-378A9A4611DD}" type="presOf" srcId="{492848F6-E3DA-4E55-8AFD-1451FDE1F9A1}" destId="{DCBB95AB-A610-4BAA-BF3A-4466973911D6}" srcOrd="1" destOrd="0" presId="urn:microsoft.com/office/officeart/2005/8/layout/orgChart1"/>
    <dgm:cxn modelId="{C13694CB-FF9D-4BBA-9363-2C0C3B8EF470}" type="presOf" srcId="{C91B6F93-13D7-4B3B-9CA3-6C2505A36221}" destId="{F2D26AA0-D6DD-46D6-90B9-99B2020C48DA}" srcOrd="1" destOrd="0" presId="urn:microsoft.com/office/officeart/2005/8/layout/orgChart1"/>
    <dgm:cxn modelId="{51E413D5-B470-48F6-B3ED-A50120CD6D90}" type="presOf" srcId="{5B9A0FF3-FACB-460C-BDBB-2A06B91E27B9}" destId="{981E071E-B75E-4D83-A1C3-0573D99CD639}" srcOrd="1" destOrd="0" presId="urn:microsoft.com/office/officeart/2005/8/layout/orgChart1"/>
    <dgm:cxn modelId="{2C7EDFD7-9833-4461-A99E-A929BA3A4446}" type="presOf" srcId="{2662D7F6-E235-41B8-8469-9C405D69BC85}" destId="{55028CB1-90B4-476C-BE2D-2E1B34A3E206}" srcOrd="0" destOrd="0" presId="urn:microsoft.com/office/officeart/2005/8/layout/orgChart1"/>
    <dgm:cxn modelId="{B346A4DE-A395-4C79-8EA8-06304EE2E1FF}" type="presOf" srcId="{3F1C3343-EEB8-46DF-96EB-0A3ECF895190}" destId="{DC3096E7-80DE-4924-8130-CD4642807460}" srcOrd="0" destOrd="0" presId="urn:microsoft.com/office/officeart/2005/8/layout/orgChart1"/>
    <dgm:cxn modelId="{5EC8CAE2-70D4-441C-9FC1-EA144AD5DF06}" type="presOf" srcId="{E9DD648F-A6FA-4EDB-AAE8-8930185875CE}" destId="{7AFBD02A-F256-43E9-BF35-E79BA001EDE2}" srcOrd="1" destOrd="0" presId="urn:microsoft.com/office/officeart/2005/8/layout/orgChart1"/>
    <dgm:cxn modelId="{290D21E5-10CA-4320-8484-2D37254C2A73}" type="presOf" srcId="{2E3CF1F7-76C3-4C36-8147-D97581853030}" destId="{02AC713E-DB75-454E-85B4-06F1D17B337C}" srcOrd="1" destOrd="0" presId="urn:microsoft.com/office/officeart/2005/8/layout/orgChart1"/>
    <dgm:cxn modelId="{B7CAD1E5-FFE0-4BC8-ACEB-A96B6024E468}" type="presOf" srcId="{262803D5-A555-447F-908A-48D3E819F477}" destId="{EBDA5938-874C-4B10-86C6-1259F0C1E178}" srcOrd="0" destOrd="0" presId="urn:microsoft.com/office/officeart/2005/8/layout/orgChart1"/>
    <dgm:cxn modelId="{BFA37EE6-E40D-4CC7-B8C7-C3069C98E8E8}" srcId="{15CC7AC9-75C2-456B-9F2E-2256DB42B56A}" destId="{2662D7F6-E235-41B8-8469-9C405D69BC85}" srcOrd="0" destOrd="0" parTransId="{B003CCDB-FEB3-4DBC-9A44-F22CEFBAFF7B}" sibTransId="{87D61005-A629-486C-9D02-A86C869724CE}"/>
    <dgm:cxn modelId="{CB93CDE9-6200-4A68-8834-9E51E69C5701}" type="presOf" srcId="{3DDDD665-18AB-4E8C-B5DA-71A79A8CD679}" destId="{07D1AAF6-1AE0-4CC8-8DC2-A1F1B7B29BA9}" srcOrd="0" destOrd="0" presId="urn:microsoft.com/office/officeart/2005/8/layout/orgChart1"/>
    <dgm:cxn modelId="{123762F1-B320-406F-9F77-A519D5A41419}" type="presOf" srcId="{6A2FBF76-B369-4874-BD27-43D80AC3B74C}" destId="{53EEB9BE-40F6-47A7-A151-D90EB791E385}" srcOrd="0" destOrd="0" presId="urn:microsoft.com/office/officeart/2005/8/layout/orgChart1"/>
    <dgm:cxn modelId="{2D6DE4F8-AAA1-4272-B0CD-0FF93F51557D}" type="presOf" srcId="{60906264-1630-4EBB-8328-775052C1DA36}" destId="{A84EE53F-3221-499C-BBA9-11E8532B8B18}" srcOrd="0" destOrd="0" presId="urn:microsoft.com/office/officeart/2005/8/layout/orgChart1"/>
    <dgm:cxn modelId="{720627F9-9C59-4FF6-915A-F219A5793D9C}" srcId="{34A280CB-C169-4C81-B653-2991607CCBA5}" destId="{3F1C3343-EEB8-46DF-96EB-0A3ECF895190}" srcOrd="0" destOrd="0" parTransId="{3B70B13E-1ECA-4093-99B3-89F5117CDF3F}" sibTransId="{C49FFDE5-C05C-4F81-9063-A9D77AE5C7FD}"/>
    <dgm:cxn modelId="{3DCC5BFB-2A9A-4A7D-B6FC-CE038C3294F5}" type="presOf" srcId="{492848F6-E3DA-4E55-8AFD-1451FDE1F9A1}" destId="{D9F11FCA-7768-4377-A6CA-C38FEB0E321A}" srcOrd="0" destOrd="0" presId="urn:microsoft.com/office/officeart/2005/8/layout/orgChart1"/>
    <dgm:cxn modelId="{510CD3FB-3BF1-4DB2-B31C-7A1071F1E6EC}" type="presOf" srcId="{3256B215-3B0A-4A62-8827-76D216654B24}" destId="{0716ACBA-78C9-461C-A629-B97557C4968F}" srcOrd="0" destOrd="0" presId="urn:microsoft.com/office/officeart/2005/8/layout/orgChart1"/>
    <dgm:cxn modelId="{AF90B5FC-FD80-48C0-AC0D-F070668EED74}" type="presOf" srcId="{6CA7FAF4-01F3-4E45-B484-43498490C3E7}" destId="{0348D166-9326-4980-B0AC-E7EF17193AE4}" srcOrd="0" destOrd="0" presId="urn:microsoft.com/office/officeart/2005/8/layout/orgChart1"/>
    <dgm:cxn modelId="{91064058-5670-4EC7-AFF8-7B09ECFC9AA1}" type="presParOf" srcId="{1FB7D1EB-EFFC-4E9C-AABC-279BDB951743}" destId="{0045AF20-9962-4D8B-96C7-A3BD4DD70792}" srcOrd="0" destOrd="0" presId="urn:microsoft.com/office/officeart/2005/8/layout/orgChart1"/>
    <dgm:cxn modelId="{CD315DC9-F021-40F0-98DE-885CBAA2D464}" type="presParOf" srcId="{0045AF20-9962-4D8B-96C7-A3BD4DD70792}" destId="{E9FAF84E-98FE-42D6-813A-973F73170131}" srcOrd="0" destOrd="0" presId="urn:microsoft.com/office/officeart/2005/8/layout/orgChart1"/>
    <dgm:cxn modelId="{606C7E8A-EBF5-4A2F-A7BD-F485158C4E79}" type="presParOf" srcId="{E9FAF84E-98FE-42D6-813A-973F73170131}" destId="{06C809F2-CF47-4DAF-A28D-B4D2A7D877F6}" srcOrd="0" destOrd="0" presId="urn:microsoft.com/office/officeart/2005/8/layout/orgChart1"/>
    <dgm:cxn modelId="{7374B5A6-71F0-42E3-B87C-7735D9E301B2}" type="presParOf" srcId="{E9FAF84E-98FE-42D6-813A-973F73170131}" destId="{381C0329-F164-4FEE-8FA6-F837C98ED005}" srcOrd="1" destOrd="0" presId="urn:microsoft.com/office/officeart/2005/8/layout/orgChart1"/>
    <dgm:cxn modelId="{D7F9D593-A232-489F-979C-2BE13BDCD7D8}" type="presParOf" srcId="{0045AF20-9962-4D8B-96C7-A3BD4DD70792}" destId="{857AF0E3-C30B-47EE-8FC9-19B2AD909200}" srcOrd="1" destOrd="0" presId="urn:microsoft.com/office/officeart/2005/8/layout/orgChart1"/>
    <dgm:cxn modelId="{4C3464A8-45A0-4917-A67C-333354F70F46}" type="presParOf" srcId="{857AF0E3-C30B-47EE-8FC9-19B2AD909200}" destId="{2C2788D9-04FF-4265-BFE8-1E154CF09F89}" srcOrd="0" destOrd="0" presId="urn:microsoft.com/office/officeart/2005/8/layout/orgChart1"/>
    <dgm:cxn modelId="{0BB20FBD-6649-4CCE-BFED-CA51722C3E8E}" type="presParOf" srcId="{857AF0E3-C30B-47EE-8FC9-19B2AD909200}" destId="{F88BF421-37A1-4A97-9D5F-51FEEE3B60EC}" srcOrd="1" destOrd="0" presId="urn:microsoft.com/office/officeart/2005/8/layout/orgChart1"/>
    <dgm:cxn modelId="{040FAB26-7D5F-4DAD-A526-496528218E52}" type="presParOf" srcId="{F88BF421-37A1-4A97-9D5F-51FEEE3B60EC}" destId="{FFFC86D4-6905-4753-9B83-898FF59AE339}" srcOrd="0" destOrd="0" presId="urn:microsoft.com/office/officeart/2005/8/layout/orgChart1"/>
    <dgm:cxn modelId="{A1CEDC7E-6A8A-44C7-B702-4FA62EDAC9C3}" type="presParOf" srcId="{FFFC86D4-6905-4753-9B83-898FF59AE339}" destId="{DC3096E7-80DE-4924-8130-CD4642807460}" srcOrd="0" destOrd="0" presId="urn:microsoft.com/office/officeart/2005/8/layout/orgChart1"/>
    <dgm:cxn modelId="{4B404135-30AD-4168-A326-C8B9915EB9CB}" type="presParOf" srcId="{FFFC86D4-6905-4753-9B83-898FF59AE339}" destId="{741627A5-C79A-43A1-9032-48A530056A6D}" srcOrd="1" destOrd="0" presId="urn:microsoft.com/office/officeart/2005/8/layout/orgChart1"/>
    <dgm:cxn modelId="{387CF369-1B38-4F04-BC39-C02EB6416907}" type="presParOf" srcId="{F88BF421-37A1-4A97-9D5F-51FEEE3B60EC}" destId="{8A1323D5-5134-4DD5-ABFB-920A038E228B}" srcOrd="1" destOrd="0" presId="urn:microsoft.com/office/officeart/2005/8/layout/orgChart1"/>
    <dgm:cxn modelId="{E395956C-BEBB-484E-832C-4D293917E720}" type="presParOf" srcId="{8A1323D5-5134-4DD5-ABFB-920A038E228B}" destId="{B82CACD3-0F2E-47A7-976B-E9EDE6202A8D}" srcOrd="0" destOrd="0" presId="urn:microsoft.com/office/officeart/2005/8/layout/orgChart1"/>
    <dgm:cxn modelId="{DF7EE5B2-3DBB-4313-8A3B-7D71640C29D2}" type="presParOf" srcId="{8A1323D5-5134-4DD5-ABFB-920A038E228B}" destId="{F6234FBF-C268-435F-A4DF-155BC237C05F}" srcOrd="1" destOrd="0" presId="urn:microsoft.com/office/officeart/2005/8/layout/orgChart1"/>
    <dgm:cxn modelId="{DEA29295-1A29-455A-8B01-2AB19F020C6F}" type="presParOf" srcId="{F6234FBF-C268-435F-A4DF-155BC237C05F}" destId="{C4B742CF-B54E-4F85-8EB0-985221FBE0C2}" srcOrd="0" destOrd="0" presId="urn:microsoft.com/office/officeart/2005/8/layout/orgChart1"/>
    <dgm:cxn modelId="{0EE83818-3F7D-4DB5-8D7A-E5345E5651C6}" type="presParOf" srcId="{C4B742CF-B54E-4F85-8EB0-985221FBE0C2}" destId="{0348D166-9326-4980-B0AC-E7EF17193AE4}" srcOrd="0" destOrd="0" presId="urn:microsoft.com/office/officeart/2005/8/layout/orgChart1"/>
    <dgm:cxn modelId="{AE6D3206-4EE1-4D41-9777-1D09F2A2BE49}" type="presParOf" srcId="{C4B742CF-B54E-4F85-8EB0-985221FBE0C2}" destId="{1713490B-945C-40FB-B6FE-D68689512831}" srcOrd="1" destOrd="0" presId="urn:microsoft.com/office/officeart/2005/8/layout/orgChart1"/>
    <dgm:cxn modelId="{C2BC8E51-799E-4ECC-A56A-51D2E36C856D}" type="presParOf" srcId="{F6234FBF-C268-435F-A4DF-155BC237C05F}" destId="{0D0709E6-E6E0-4C4A-981A-A26C56411D49}" srcOrd="1" destOrd="0" presId="urn:microsoft.com/office/officeart/2005/8/layout/orgChart1"/>
    <dgm:cxn modelId="{6E3577DB-D77A-438F-9DD3-90362E6C4649}" type="presParOf" srcId="{F6234FBF-C268-435F-A4DF-155BC237C05F}" destId="{6C060C74-758C-47FD-9113-17AEC087298A}" srcOrd="2" destOrd="0" presId="urn:microsoft.com/office/officeart/2005/8/layout/orgChart1"/>
    <dgm:cxn modelId="{EEA27BF9-7416-40BF-91BE-2A359B66E4BD}" type="presParOf" srcId="{8A1323D5-5134-4DD5-ABFB-920A038E228B}" destId="{B1E4379C-83FB-4ECC-99DD-92A6CB2460CE}" srcOrd="2" destOrd="0" presId="urn:microsoft.com/office/officeart/2005/8/layout/orgChart1"/>
    <dgm:cxn modelId="{9F362F94-3676-4448-8E35-4844ECD46EAB}" type="presParOf" srcId="{8A1323D5-5134-4DD5-ABFB-920A038E228B}" destId="{DAF46913-22F5-4C12-B668-DEEE9F1C074D}" srcOrd="3" destOrd="0" presId="urn:microsoft.com/office/officeart/2005/8/layout/orgChart1"/>
    <dgm:cxn modelId="{65A1DCCF-CF12-490E-A0E3-3F92F2A21962}" type="presParOf" srcId="{DAF46913-22F5-4C12-B668-DEEE9F1C074D}" destId="{7138EF37-B290-4B38-8094-43A374ECA551}" srcOrd="0" destOrd="0" presId="urn:microsoft.com/office/officeart/2005/8/layout/orgChart1"/>
    <dgm:cxn modelId="{B0108778-C19A-42B1-B717-41D752B44382}" type="presParOf" srcId="{7138EF37-B290-4B38-8094-43A374ECA551}" destId="{8D6D3812-5F04-4D6F-B7EE-576C7371C2D4}" srcOrd="0" destOrd="0" presId="urn:microsoft.com/office/officeart/2005/8/layout/orgChart1"/>
    <dgm:cxn modelId="{51446307-06D7-4B21-9BCD-E34C5E9F8BCC}" type="presParOf" srcId="{7138EF37-B290-4B38-8094-43A374ECA551}" destId="{02AC713E-DB75-454E-85B4-06F1D17B337C}" srcOrd="1" destOrd="0" presId="urn:microsoft.com/office/officeart/2005/8/layout/orgChart1"/>
    <dgm:cxn modelId="{4EA0C3E2-9E68-40A4-90F1-F885083D1A3E}" type="presParOf" srcId="{DAF46913-22F5-4C12-B668-DEEE9F1C074D}" destId="{C4187A69-A33D-49DA-AC51-CCBBFD155BDA}" srcOrd="1" destOrd="0" presId="urn:microsoft.com/office/officeart/2005/8/layout/orgChart1"/>
    <dgm:cxn modelId="{04FF2F96-7179-4FA8-A06A-0356BD8727F3}" type="presParOf" srcId="{DAF46913-22F5-4C12-B668-DEEE9F1C074D}" destId="{77F4E010-A87A-4887-93EE-7665E9D95E80}" srcOrd="2" destOrd="0" presId="urn:microsoft.com/office/officeart/2005/8/layout/orgChart1"/>
    <dgm:cxn modelId="{CE13515A-8EDB-47DA-828F-B0F249A901BC}" type="presParOf" srcId="{F88BF421-37A1-4A97-9D5F-51FEEE3B60EC}" destId="{C21FB7EC-7164-42B6-B32D-811D6EC8BBEC}" srcOrd="2" destOrd="0" presId="urn:microsoft.com/office/officeart/2005/8/layout/orgChart1"/>
    <dgm:cxn modelId="{AA43B966-A296-4C03-8852-7F9DCFD361F0}" type="presParOf" srcId="{857AF0E3-C30B-47EE-8FC9-19B2AD909200}" destId="{2BE9966F-4525-4D01-8EB6-96B2F70AE18E}" srcOrd="2" destOrd="0" presId="urn:microsoft.com/office/officeart/2005/8/layout/orgChart1"/>
    <dgm:cxn modelId="{8B240AA0-BB71-4883-9907-0637E9A0C2CE}" type="presParOf" srcId="{857AF0E3-C30B-47EE-8FC9-19B2AD909200}" destId="{0039A9BD-4BA8-4052-A38C-4EB6C8AE9FAB}" srcOrd="3" destOrd="0" presId="urn:microsoft.com/office/officeart/2005/8/layout/orgChart1"/>
    <dgm:cxn modelId="{5DAE2A55-5EAB-46E2-8AE3-83436B9D60EE}" type="presParOf" srcId="{0039A9BD-4BA8-4052-A38C-4EB6C8AE9FAB}" destId="{E3BE9F5D-BD59-47B4-8787-5593F6FBC989}" srcOrd="0" destOrd="0" presId="urn:microsoft.com/office/officeart/2005/8/layout/orgChart1"/>
    <dgm:cxn modelId="{BB70DD80-81D8-4BB7-8EC8-C588D56877A4}" type="presParOf" srcId="{E3BE9F5D-BD59-47B4-8787-5593F6FBC989}" destId="{FFF84AAB-3A96-4082-B4FF-5A027A66DFA7}" srcOrd="0" destOrd="0" presId="urn:microsoft.com/office/officeart/2005/8/layout/orgChart1"/>
    <dgm:cxn modelId="{39F831ED-A16F-4D5A-A1F1-01A913127B1D}" type="presParOf" srcId="{E3BE9F5D-BD59-47B4-8787-5593F6FBC989}" destId="{F2D26AA0-D6DD-46D6-90B9-99B2020C48DA}" srcOrd="1" destOrd="0" presId="urn:microsoft.com/office/officeart/2005/8/layout/orgChart1"/>
    <dgm:cxn modelId="{3A6D50FB-C34A-4940-8078-ED08269F01E4}" type="presParOf" srcId="{0039A9BD-4BA8-4052-A38C-4EB6C8AE9FAB}" destId="{764D908A-A1F0-4DFD-B668-5B5D5BD40B92}" srcOrd="1" destOrd="0" presId="urn:microsoft.com/office/officeart/2005/8/layout/orgChart1"/>
    <dgm:cxn modelId="{06E5DB89-0833-4F7F-901F-509B3DAC4BFF}" type="presParOf" srcId="{764D908A-A1F0-4DFD-B668-5B5D5BD40B92}" destId="{07D1AAF6-1AE0-4CC8-8DC2-A1F1B7B29BA9}" srcOrd="0" destOrd="0" presId="urn:microsoft.com/office/officeart/2005/8/layout/orgChart1"/>
    <dgm:cxn modelId="{A0678F39-2182-4AC6-B16F-51A802060580}" type="presParOf" srcId="{764D908A-A1F0-4DFD-B668-5B5D5BD40B92}" destId="{5EFD0D8F-1B9D-4A7B-B8DA-69618F01AF64}" srcOrd="1" destOrd="0" presId="urn:microsoft.com/office/officeart/2005/8/layout/orgChart1"/>
    <dgm:cxn modelId="{FA7D7B8B-7B45-4528-A129-831C0F8DD53F}" type="presParOf" srcId="{5EFD0D8F-1B9D-4A7B-B8DA-69618F01AF64}" destId="{DF0F35FD-153D-4DB5-A93E-AD6299051E75}" srcOrd="0" destOrd="0" presId="urn:microsoft.com/office/officeart/2005/8/layout/orgChart1"/>
    <dgm:cxn modelId="{14B7BD7B-48F2-4D4B-9993-333CEA3FF205}" type="presParOf" srcId="{DF0F35FD-153D-4DB5-A93E-AD6299051E75}" destId="{4DD8AA3D-50DB-4F41-B0CA-2C4FB2AA83D4}" srcOrd="0" destOrd="0" presId="urn:microsoft.com/office/officeart/2005/8/layout/orgChart1"/>
    <dgm:cxn modelId="{557668DA-4759-4AB1-829D-869017703B87}" type="presParOf" srcId="{DF0F35FD-153D-4DB5-A93E-AD6299051E75}" destId="{7AFBD02A-F256-43E9-BF35-E79BA001EDE2}" srcOrd="1" destOrd="0" presId="urn:microsoft.com/office/officeart/2005/8/layout/orgChart1"/>
    <dgm:cxn modelId="{5AC6A004-F9E2-4314-944F-A89EA25309E9}" type="presParOf" srcId="{5EFD0D8F-1B9D-4A7B-B8DA-69618F01AF64}" destId="{0457C751-176A-4AA2-84AE-2903BB73D66F}" srcOrd="1" destOrd="0" presId="urn:microsoft.com/office/officeart/2005/8/layout/orgChart1"/>
    <dgm:cxn modelId="{85A57CD8-4E57-4917-936D-34C3A7E51768}" type="presParOf" srcId="{0457C751-176A-4AA2-84AE-2903BB73D66F}" destId="{F0E861ED-9C14-4B59-9C41-2AB8D83E3C45}" srcOrd="0" destOrd="0" presId="urn:microsoft.com/office/officeart/2005/8/layout/orgChart1"/>
    <dgm:cxn modelId="{4E75123F-608A-4FA4-9947-F549D85688F6}" type="presParOf" srcId="{0457C751-176A-4AA2-84AE-2903BB73D66F}" destId="{E059088B-0D98-4B8D-8EC5-EF2238554FD1}" srcOrd="1" destOrd="0" presId="urn:microsoft.com/office/officeart/2005/8/layout/orgChart1"/>
    <dgm:cxn modelId="{C55ECCC1-B66F-4949-8CF7-5E33ECEEE655}" type="presParOf" srcId="{E059088B-0D98-4B8D-8EC5-EF2238554FD1}" destId="{EADA167E-C9E4-4AE7-AFE2-AF74F92788E5}" srcOrd="0" destOrd="0" presId="urn:microsoft.com/office/officeart/2005/8/layout/orgChart1"/>
    <dgm:cxn modelId="{6B8ADEDF-76F5-4191-B6A0-84654606750D}" type="presParOf" srcId="{EADA167E-C9E4-4AE7-AFE2-AF74F92788E5}" destId="{ABB184DF-4EDE-4723-98C1-A28F6B1B391E}" srcOrd="0" destOrd="0" presId="urn:microsoft.com/office/officeart/2005/8/layout/orgChart1"/>
    <dgm:cxn modelId="{ABFCFF19-B835-477F-A61C-D6B80E15FA5A}" type="presParOf" srcId="{EADA167E-C9E4-4AE7-AFE2-AF74F92788E5}" destId="{3C56E8FA-B29E-4BE8-A6DD-68FDEB536711}" srcOrd="1" destOrd="0" presId="urn:microsoft.com/office/officeart/2005/8/layout/orgChart1"/>
    <dgm:cxn modelId="{927864CC-EDCA-436A-82B2-4AF554A803D1}" type="presParOf" srcId="{E059088B-0D98-4B8D-8EC5-EF2238554FD1}" destId="{A4BD3BA0-A97A-4CEC-8A4C-21F651AB1021}" srcOrd="1" destOrd="0" presId="urn:microsoft.com/office/officeart/2005/8/layout/orgChart1"/>
    <dgm:cxn modelId="{19488DFB-3373-4347-A6D2-D989C4194ED6}" type="presParOf" srcId="{E059088B-0D98-4B8D-8EC5-EF2238554FD1}" destId="{60E5E6CE-0136-49A4-8298-59FADDA5EEF2}" srcOrd="2" destOrd="0" presId="urn:microsoft.com/office/officeart/2005/8/layout/orgChart1"/>
    <dgm:cxn modelId="{EEBEC7F4-9C3B-4B71-B4CF-BE5F95D3BF0F}" type="presParOf" srcId="{0457C751-176A-4AA2-84AE-2903BB73D66F}" destId="{EBDA5938-874C-4B10-86C6-1259F0C1E178}" srcOrd="2" destOrd="0" presId="urn:microsoft.com/office/officeart/2005/8/layout/orgChart1"/>
    <dgm:cxn modelId="{AEED09C2-1504-4FAC-B141-B232A2A1BADC}" type="presParOf" srcId="{0457C751-176A-4AA2-84AE-2903BB73D66F}" destId="{1EE590C3-56D4-48F1-A2A9-44C8B3F6B97C}" srcOrd="3" destOrd="0" presId="urn:microsoft.com/office/officeart/2005/8/layout/orgChart1"/>
    <dgm:cxn modelId="{B3D58CAF-D3EF-4D86-A4BE-ED7C600C3035}" type="presParOf" srcId="{1EE590C3-56D4-48F1-A2A9-44C8B3F6B97C}" destId="{0E36946A-AB1F-4C77-A332-A6E2C8370207}" srcOrd="0" destOrd="0" presId="urn:microsoft.com/office/officeart/2005/8/layout/orgChart1"/>
    <dgm:cxn modelId="{63817ADC-DADF-404B-A1A5-6A9EAE6CCFAC}" type="presParOf" srcId="{0E36946A-AB1F-4C77-A332-A6E2C8370207}" destId="{D16A4AEA-641B-4F6E-A5D6-2F5EED376128}" srcOrd="0" destOrd="0" presId="urn:microsoft.com/office/officeart/2005/8/layout/orgChart1"/>
    <dgm:cxn modelId="{663C0B48-F160-4858-8014-BDE9541BD888}" type="presParOf" srcId="{0E36946A-AB1F-4C77-A332-A6E2C8370207}" destId="{72499120-5F87-44E9-890B-69C6592A6470}" srcOrd="1" destOrd="0" presId="urn:microsoft.com/office/officeart/2005/8/layout/orgChart1"/>
    <dgm:cxn modelId="{3FD3E3D7-FB69-4A83-B201-3684008E97AE}" type="presParOf" srcId="{1EE590C3-56D4-48F1-A2A9-44C8B3F6B97C}" destId="{FB0D3604-3980-467B-930A-E55BFD5C1E39}" srcOrd="1" destOrd="0" presId="urn:microsoft.com/office/officeart/2005/8/layout/orgChart1"/>
    <dgm:cxn modelId="{297B41BD-7D30-4F31-9803-2E662DAD652B}" type="presParOf" srcId="{FB0D3604-3980-467B-930A-E55BFD5C1E39}" destId="{76EC8DB7-52BF-4FE3-81C7-93AE408091A5}" srcOrd="0" destOrd="0" presId="urn:microsoft.com/office/officeart/2005/8/layout/orgChart1"/>
    <dgm:cxn modelId="{17239E4B-3FA9-4A43-A827-9BCA42C9F0A1}" type="presParOf" srcId="{FB0D3604-3980-467B-930A-E55BFD5C1E39}" destId="{59FEF1EC-65A3-4C9D-8B39-080BEA6D7D18}" srcOrd="1" destOrd="0" presId="urn:microsoft.com/office/officeart/2005/8/layout/orgChart1"/>
    <dgm:cxn modelId="{16396B72-1FC2-4E19-A628-01C1AC314657}" type="presParOf" srcId="{59FEF1EC-65A3-4C9D-8B39-080BEA6D7D18}" destId="{656A8DD0-EDD7-4EEB-96A3-5E2BDB0624A9}" srcOrd="0" destOrd="0" presId="urn:microsoft.com/office/officeart/2005/8/layout/orgChart1"/>
    <dgm:cxn modelId="{67C73BDE-5024-45BF-B370-33231E4415E1}" type="presParOf" srcId="{656A8DD0-EDD7-4EEB-96A3-5E2BDB0624A9}" destId="{55028CB1-90B4-476C-BE2D-2E1B34A3E206}" srcOrd="0" destOrd="0" presId="urn:microsoft.com/office/officeart/2005/8/layout/orgChart1"/>
    <dgm:cxn modelId="{CB4373B3-94C8-4C38-BAA2-5497F536A134}" type="presParOf" srcId="{656A8DD0-EDD7-4EEB-96A3-5E2BDB0624A9}" destId="{AF41DF20-B52A-4ECE-9C3B-ACAA2978E496}" srcOrd="1" destOrd="0" presId="urn:microsoft.com/office/officeart/2005/8/layout/orgChart1"/>
    <dgm:cxn modelId="{25732F49-FDE3-49FB-9A74-3F5DB5981AF1}" type="presParOf" srcId="{59FEF1EC-65A3-4C9D-8B39-080BEA6D7D18}" destId="{EB733D51-F1E5-434C-BAB8-096892F01BF3}" srcOrd="1" destOrd="0" presId="urn:microsoft.com/office/officeart/2005/8/layout/orgChart1"/>
    <dgm:cxn modelId="{E0932710-6EAB-42C2-A7FA-85D442AB97EA}" type="presParOf" srcId="{59FEF1EC-65A3-4C9D-8B39-080BEA6D7D18}" destId="{4278763F-CEE6-45EE-8A6B-BF3DFECA8AFF}" srcOrd="2" destOrd="0" presId="urn:microsoft.com/office/officeart/2005/8/layout/orgChart1"/>
    <dgm:cxn modelId="{4135996F-A3E6-4883-A795-0651F3E5BB31}" type="presParOf" srcId="{1EE590C3-56D4-48F1-A2A9-44C8B3F6B97C}" destId="{C039DF7D-DAF0-48B0-BCAC-6076314B3302}" srcOrd="2" destOrd="0" presId="urn:microsoft.com/office/officeart/2005/8/layout/orgChart1"/>
    <dgm:cxn modelId="{72D7680A-2DE4-4042-8ECD-E40DE5E41271}" type="presParOf" srcId="{0457C751-176A-4AA2-84AE-2903BB73D66F}" destId="{0DCE7B54-7A02-4181-94B8-AC749875B81E}" srcOrd="4" destOrd="0" presId="urn:microsoft.com/office/officeart/2005/8/layout/orgChart1"/>
    <dgm:cxn modelId="{88A9C059-1D2C-438B-A1A8-49F665651AF9}" type="presParOf" srcId="{0457C751-176A-4AA2-84AE-2903BB73D66F}" destId="{DABAB8DF-FE6F-465C-92BB-C34E5CA36BF8}" srcOrd="5" destOrd="0" presId="urn:microsoft.com/office/officeart/2005/8/layout/orgChart1"/>
    <dgm:cxn modelId="{97CA67F4-9A5E-43F9-A550-A0E0B9B00F5E}" type="presParOf" srcId="{DABAB8DF-FE6F-465C-92BB-C34E5CA36BF8}" destId="{22774354-2549-46BF-9AE2-334C5265CC99}" srcOrd="0" destOrd="0" presId="urn:microsoft.com/office/officeart/2005/8/layout/orgChart1"/>
    <dgm:cxn modelId="{D3D8357D-568C-4BCE-8199-5F2736C2F68F}" type="presParOf" srcId="{22774354-2549-46BF-9AE2-334C5265CC99}" destId="{53EEB9BE-40F6-47A7-A151-D90EB791E385}" srcOrd="0" destOrd="0" presId="urn:microsoft.com/office/officeart/2005/8/layout/orgChart1"/>
    <dgm:cxn modelId="{9218BE74-5A20-4E03-BCD4-0CDCC113F619}" type="presParOf" srcId="{22774354-2549-46BF-9AE2-334C5265CC99}" destId="{F3A87581-0C10-4936-981D-0097416B8E60}" srcOrd="1" destOrd="0" presId="urn:microsoft.com/office/officeart/2005/8/layout/orgChart1"/>
    <dgm:cxn modelId="{48708D21-6D53-408B-8034-38A97DF0DA14}" type="presParOf" srcId="{DABAB8DF-FE6F-465C-92BB-C34E5CA36BF8}" destId="{D478CC11-1D21-4FF7-B644-76F16FAF473E}" srcOrd="1" destOrd="0" presId="urn:microsoft.com/office/officeart/2005/8/layout/orgChart1"/>
    <dgm:cxn modelId="{09F8F147-2688-47F0-A19D-3FF59E2E85A7}" type="presParOf" srcId="{DABAB8DF-FE6F-465C-92BB-C34E5CA36BF8}" destId="{F4DB93C6-E2B7-445A-91D3-7CF0080E9172}" srcOrd="2" destOrd="0" presId="urn:microsoft.com/office/officeart/2005/8/layout/orgChart1"/>
    <dgm:cxn modelId="{B571B7B9-668F-484E-96CC-808D41E171EE}" type="presParOf" srcId="{0457C751-176A-4AA2-84AE-2903BB73D66F}" destId="{5CFE0C30-785E-4E6D-AD07-81B830C715FC}" srcOrd="6" destOrd="0" presId="urn:microsoft.com/office/officeart/2005/8/layout/orgChart1"/>
    <dgm:cxn modelId="{473FE871-C4EC-4617-8D7D-43D1E45EC4A2}" type="presParOf" srcId="{0457C751-176A-4AA2-84AE-2903BB73D66F}" destId="{3797E7B6-4F8E-45EA-8C1A-DD5585ECC513}" srcOrd="7" destOrd="0" presId="urn:microsoft.com/office/officeart/2005/8/layout/orgChart1"/>
    <dgm:cxn modelId="{C09D4557-8C5A-430A-8EAA-4E68118B45A9}" type="presParOf" srcId="{3797E7B6-4F8E-45EA-8C1A-DD5585ECC513}" destId="{ECCF449D-FCFD-4BDE-9092-C90786260FD8}" srcOrd="0" destOrd="0" presId="urn:microsoft.com/office/officeart/2005/8/layout/orgChart1"/>
    <dgm:cxn modelId="{ADD5F2D9-3DFE-40D0-B52D-CAB1DB10BAFE}" type="presParOf" srcId="{ECCF449D-FCFD-4BDE-9092-C90786260FD8}" destId="{D9F11FCA-7768-4377-A6CA-C38FEB0E321A}" srcOrd="0" destOrd="0" presId="urn:microsoft.com/office/officeart/2005/8/layout/orgChart1"/>
    <dgm:cxn modelId="{DF00CFCF-529A-4AB8-B067-093E843F2823}" type="presParOf" srcId="{ECCF449D-FCFD-4BDE-9092-C90786260FD8}" destId="{DCBB95AB-A610-4BAA-BF3A-4466973911D6}" srcOrd="1" destOrd="0" presId="urn:microsoft.com/office/officeart/2005/8/layout/orgChart1"/>
    <dgm:cxn modelId="{E9C6C83B-456F-420F-A52A-A7D937EE5C6A}" type="presParOf" srcId="{3797E7B6-4F8E-45EA-8C1A-DD5585ECC513}" destId="{4BC30B71-1A7B-4E7A-8196-802E2E0B79D4}" srcOrd="1" destOrd="0" presId="urn:microsoft.com/office/officeart/2005/8/layout/orgChart1"/>
    <dgm:cxn modelId="{DC1FEA3C-7F27-4915-9A1B-308FA70838BF}" type="presParOf" srcId="{3797E7B6-4F8E-45EA-8C1A-DD5585ECC513}" destId="{EB82719E-5942-4F1B-8A91-58B5A05154C7}" srcOrd="2" destOrd="0" presId="urn:microsoft.com/office/officeart/2005/8/layout/orgChart1"/>
    <dgm:cxn modelId="{559E86F9-FF47-487D-9762-6C8A8C56DB32}" type="presParOf" srcId="{5EFD0D8F-1B9D-4A7B-B8DA-69618F01AF64}" destId="{77F513ED-922C-4945-8F41-038684B2B8CB}" srcOrd="2" destOrd="0" presId="urn:microsoft.com/office/officeart/2005/8/layout/orgChart1"/>
    <dgm:cxn modelId="{5D41089E-9D5E-4614-8ADD-C10D3473AD30}" type="presParOf" srcId="{764D908A-A1F0-4DFD-B668-5B5D5BD40B92}" destId="{95CAB0DB-CFD8-4ACA-B315-E2EBB474023F}" srcOrd="2" destOrd="0" presId="urn:microsoft.com/office/officeart/2005/8/layout/orgChart1"/>
    <dgm:cxn modelId="{50D117CC-E60C-419C-8163-02D244E381BA}" type="presParOf" srcId="{764D908A-A1F0-4DFD-B668-5B5D5BD40B92}" destId="{4315CCBB-6519-4BFF-B063-8AAC70E7B6B9}" srcOrd="3" destOrd="0" presId="urn:microsoft.com/office/officeart/2005/8/layout/orgChart1"/>
    <dgm:cxn modelId="{872DA935-19DC-43C3-8A57-F51971613A3A}" type="presParOf" srcId="{4315CCBB-6519-4BFF-B063-8AAC70E7B6B9}" destId="{508ABBEA-CA1B-4A07-B1EF-2B516B1786CF}" srcOrd="0" destOrd="0" presId="urn:microsoft.com/office/officeart/2005/8/layout/orgChart1"/>
    <dgm:cxn modelId="{8C88484C-56B8-4186-9A42-FD38C4964E09}" type="presParOf" srcId="{508ABBEA-CA1B-4A07-B1EF-2B516B1786CF}" destId="{A84EE53F-3221-499C-BBA9-11E8532B8B18}" srcOrd="0" destOrd="0" presId="urn:microsoft.com/office/officeart/2005/8/layout/orgChart1"/>
    <dgm:cxn modelId="{7B283056-AA5B-4217-B90E-46BCF030DE1A}" type="presParOf" srcId="{508ABBEA-CA1B-4A07-B1EF-2B516B1786CF}" destId="{DFFD5110-BF5A-4B4F-A72D-710AE6814D70}" srcOrd="1" destOrd="0" presId="urn:microsoft.com/office/officeart/2005/8/layout/orgChart1"/>
    <dgm:cxn modelId="{C627EB3E-51E9-42F6-B489-567E923CF625}" type="presParOf" srcId="{4315CCBB-6519-4BFF-B063-8AAC70E7B6B9}" destId="{7D20BB9D-155E-4E1D-8618-35E25C388637}" srcOrd="1" destOrd="0" presId="urn:microsoft.com/office/officeart/2005/8/layout/orgChart1"/>
    <dgm:cxn modelId="{D71A5F9D-DF97-4963-A371-59A0F34D06BD}" type="presParOf" srcId="{7D20BB9D-155E-4E1D-8618-35E25C388637}" destId="{0716ACBA-78C9-461C-A629-B97557C4968F}" srcOrd="0" destOrd="0" presId="urn:microsoft.com/office/officeart/2005/8/layout/orgChart1"/>
    <dgm:cxn modelId="{74816760-5A22-4390-9945-211DA2550BCA}" type="presParOf" srcId="{7D20BB9D-155E-4E1D-8618-35E25C388637}" destId="{C7BE028F-BA4E-4396-AD30-F13D33D4E82C}" srcOrd="1" destOrd="0" presId="urn:microsoft.com/office/officeart/2005/8/layout/orgChart1"/>
    <dgm:cxn modelId="{3CC47284-93D6-49C2-93DB-D08CB2AE3F98}" type="presParOf" srcId="{C7BE028F-BA4E-4396-AD30-F13D33D4E82C}" destId="{D042ADEC-40FF-4F0E-8D9B-FBCFA2620286}" srcOrd="0" destOrd="0" presId="urn:microsoft.com/office/officeart/2005/8/layout/orgChart1"/>
    <dgm:cxn modelId="{DC52797F-E392-4FA3-8C42-28CCFA93F407}" type="presParOf" srcId="{D042ADEC-40FF-4F0E-8D9B-FBCFA2620286}" destId="{B1AE4ED6-AC30-49FA-8C11-B330F4674862}" srcOrd="0" destOrd="0" presId="urn:microsoft.com/office/officeart/2005/8/layout/orgChart1"/>
    <dgm:cxn modelId="{69578001-C69B-4FBE-AF73-CB18447F5ED4}" type="presParOf" srcId="{D042ADEC-40FF-4F0E-8D9B-FBCFA2620286}" destId="{215FB7CC-8319-4937-9731-052F46AB5506}" srcOrd="1" destOrd="0" presId="urn:microsoft.com/office/officeart/2005/8/layout/orgChart1"/>
    <dgm:cxn modelId="{E16A52A0-EB0E-4C59-A2E4-BD6BD0435A4D}" type="presParOf" srcId="{C7BE028F-BA4E-4396-AD30-F13D33D4E82C}" destId="{DA59255D-F6D9-4FCE-AC8E-D40AC993AEF8}" srcOrd="1" destOrd="0" presId="urn:microsoft.com/office/officeart/2005/8/layout/orgChart1"/>
    <dgm:cxn modelId="{1E9359F6-7DA4-4F15-871F-F775F9968714}" type="presParOf" srcId="{C7BE028F-BA4E-4396-AD30-F13D33D4E82C}" destId="{E2E96AE4-44CF-43A7-8EFF-8C3C4742099F}" srcOrd="2" destOrd="0" presId="urn:microsoft.com/office/officeart/2005/8/layout/orgChart1"/>
    <dgm:cxn modelId="{4FE58608-8048-4B5E-8D38-E9ADA162F9F1}" type="presParOf" srcId="{7D20BB9D-155E-4E1D-8618-35E25C388637}" destId="{E9E71B84-7BCB-4384-885D-76F86E076B0B}" srcOrd="2" destOrd="0" presId="urn:microsoft.com/office/officeart/2005/8/layout/orgChart1"/>
    <dgm:cxn modelId="{B7C96609-9868-4E80-A81E-CACA534EE7DF}" type="presParOf" srcId="{7D20BB9D-155E-4E1D-8618-35E25C388637}" destId="{7BA69100-4951-401B-AA16-537088AAFCF1}" srcOrd="3" destOrd="0" presId="urn:microsoft.com/office/officeart/2005/8/layout/orgChart1"/>
    <dgm:cxn modelId="{5BDCEC2F-CC65-48BD-B49D-F28129CF3C61}" type="presParOf" srcId="{7BA69100-4951-401B-AA16-537088AAFCF1}" destId="{2851F7CC-80D0-4039-AE0E-0EDF21D4027C}" srcOrd="0" destOrd="0" presId="urn:microsoft.com/office/officeart/2005/8/layout/orgChart1"/>
    <dgm:cxn modelId="{0B1209A0-AFF0-4619-B7CC-F197A96F5512}" type="presParOf" srcId="{2851F7CC-80D0-4039-AE0E-0EDF21D4027C}" destId="{0229B626-C63C-4DEC-B04F-D3F6774545AC}" srcOrd="0" destOrd="0" presId="urn:microsoft.com/office/officeart/2005/8/layout/orgChart1"/>
    <dgm:cxn modelId="{90F67175-E091-4122-ACA6-BC5B1B20BAB1}" type="presParOf" srcId="{2851F7CC-80D0-4039-AE0E-0EDF21D4027C}" destId="{981E071E-B75E-4D83-A1C3-0573D99CD639}" srcOrd="1" destOrd="0" presId="urn:microsoft.com/office/officeart/2005/8/layout/orgChart1"/>
    <dgm:cxn modelId="{169C29FD-DB03-4B16-9B73-974A605E158C}" type="presParOf" srcId="{7BA69100-4951-401B-AA16-537088AAFCF1}" destId="{97FCD23E-C3BB-4659-B84D-4EB709D5530B}" srcOrd="1" destOrd="0" presId="urn:microsoft.com/office/officeart/2005/8/layout/orgChart1"/>
    <dgm:cxn modelId="{D376FB07-ECE7-4950-BD7F-F8592724ECD0}" type="presParOf" srcId="{7BA69100-4951-401B-AA16-537088AAFCF1}" destId="{5315C3DE-ED54-4E1E-AB1B-8942E9C1BEF9}" srcOrd="2" destOrd="0" presId="urn:microsoft.com/office/officeart/2005/8/layout/orgChart1"/>
    <dgm:cxn modelId="{A728EE1D-0414-441F-8037-C999A213ABCF}" type="presParOf" srcId="{4315CCBB-6519-4BFF-B063-8AAC70E7B6B9}" destId="{69991F71-A5CA-46E9-82DC-D7E48FCFFA2C}" srcOrd="2" destOrd="0" presId="urn:microsoft.com/office/officeart/2005/8/layout/orgChart1"/>
    <dgm:cxn modelId="{04E3078C-7DCE-4F6D-9B48-1962F1BCA75E}" type="presParOf" srcId="{0039A9BD-4BA8-4052-A38C-4EB6C8AE9FAB}" destId="{DA1E5B1E-9DD4-4322-B57E-0FACF4C43E41}" srcOrd="2" destOrd="0" presId="urn:microsoft.com/office/officeart/2005/8/layout/orgChart1"/>
    <dgm:cxn modelId="{D1F489A6-3905-4F14-A831-F4B75404EFCC}" type="presParOf" srcId="{0045AF20-9962-4D8B-96C7-A3BD4DD70792}" destId="{D40B9D34-13D4-4CA2-AD6B-9A590D15252A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71B84-7BCB-4384-885D-76F86E076B0B}">
      <dsp:nvSpPr>
        <dsp:cNvPr id="0" name=""/>
        <dsp:cNvSpPr/>
      </dsp:nvSpPr>
      <dsp:spPr>
        <a:xfrm>
          <a:off x="7041245" y="2531709"/>
          <a:ext cx="650321" cy="225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65"/>
              </a:lnTo>
              <a:lnTo>
                <a:pt x="650321" y="112865"/>
              </a:lnTo>
              <a:lnTo>
                <a:pt x="650321" y="2257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6ACBA-78C9-461C-A629-B97557C4968F}">
      <dsp:nvSpPr>
        <dsp:cNvPr id="0" name=""/>
        <dsp:cNvSpPr/>
      </dsp:nvSpPr>
      <dsp:spPr>
        <a:xfrm>
          <a:off x="6390924" y="2531709"/>
          <a:ext cx="650321" cy="225731"/>
        </a:xfrm>
        <a:custGeom>
          <a:avLst/>
          <a:gdLst/>
          <a:ahLst/>
          <a:cxnLst/>
          <a:rect l="0" t="0" r="0" b="0"/>
          <a:pathLst>
            <a:path>
              <a:moveTo>
                <a:pt x="650321" y="0"/>
              </a:moveTo>
              <a:lnTo>
                <a:pt x="650321" y="112865"/>
              </a:lnTo>
              <a:lnTo>
                <a:pt x="0" y="112865"/>
              </a:lnTo>
              <a:lnTo>
                <a:pt x="0" y="2257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AB0DB-CFD8-4ACA-B315-E2EBB474023F}">
      <dsp:nvSpPr>
        <dsp:cNvPr id="0" name=""/>
        <dsp:cNvSpPr/>
      </dsp:nvSpPr>
      <dsp:spPr>
        <a:xfrm>
          <a:off x="5090281" y="1768522"/>
          <a:ext cx="1950963" cy="225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65"/>
              </a:lnTo>
              <a:lnTo>
                <a:pt x="1950963" y="112865"/>
              </a:lnTo>
              <a:lnTo>
                <a:pt x="1950963" y="2257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E0C30-785E-4E6D-AD07-81B830C715FC}">
      <dsp:nvSpPr>
        <dsp:cNvPr id="0" name=""/>
        <dsp:cNvSpPr/>
      </dsp:nvSpPr>
      <dsp:spPr>
        <a:xfrm>
          <a:off x="3139318" y="2531709"/>
          <a:ext cx="1950963" cy="225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65"/>
              </a:lnTo>
              <a:lnTo>
                <a:pt x="1950963" y="112865"/>
              </a:lnTo>
              <a:lnTo>
                <a:pt x="1950963" y="2257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E7B54-7A02-4181-94B8-AC749875B81E}">
      <dsp:nvSpPr>
        <dsp:cNvPr id="0" name=""/>
        <dsp:cNvSpPr/>
      </dsp:nvSpPr>
      <dsp:spPr>
        <a:xfrm>
          <a:off x="3139318" y="2531709"/>
          <a:ext cx="650321" cy="225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65"/>
              </a:lnTo>
              <a:lnTo>
                <a:pt x="650321" y="112865"/>
              </a:lnTo>
              <a:lnTo>
                <a:pt x="650321" y="2257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C8DB7-52BF-4FE3-81C7-93AE408091A5}">
      <dsp:nvSpPr>
        <dsp:cNvPr id="0" name=""/>
        <dsp:cNvSpPr/>
      </dsp:nvSpPr>
      <dsp:spPr>
        <a:xfrm>
          <a:off x="2443276" y="3294896"/>
          <a:ext cx="91440" cy="225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7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A5938-874C-4B10-86C6-1259F0C1E178}">
      <dsp:nvSpPr>
        <dsp:cNvPr id="0" name=""/>
        <dsp:cNvSpPr/>
      </dsp:nvSpPr>
      <dsp:spPr>
        <a:xfrm>
          <a:off x="2488996" y="2531709"/>
          <a:ext cx="650321" cy="225731"/>
        </a:xfrm>
        <a:custGeom>
          <a:avLst/>
          <a:gdLst/>
          <a:ahLst/>
          <a:cxnLst/>
          <a:rect l="0" t="0" r="0" b="0"/>
          <a:pathLst>
            <a:path>
              <a:moveTo>
                <a:pt x="650321" y="0"/>
              </a:moveTo>
              <a:lnTo>
                <a:pt x="650321" y="112865"/>
              </a:lnTo>
              <a:lnTo>
                <a:pt x="0" y="112865"/>
              </a:lnTo>
              <a:lnTo>
                <a:pt x="0" y="2257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861ED-9C14-4B59-9C41-2AB8D83E3C45}">
      <dsp:nvSpPr>
        <dsp:cNvPr id="0" name=""/>
        <dsp:cNvSpPr/>
      </dsp:nvSpPr>
      <dsp:spPr>
        <a:xfrm>
          <a:off x="1188354" y="2531709"/>
          <a:ext cx="1950963" cy="225731"/>
        </a:xfrm>
        <a:custGeom>
          <a:avLst/>
          <a:gdLst/>
          <a:ahLst/>
          <a:cxnLst/>
          <a:rect l="0" t="0" r="0" b="0"/>
          <a:pathLst>
            <a:path>
              <a:moveTo>
                <a:pt x="1950963" y="0"/>
              </a:moveTo>
              <a:lnTo>
                <a:pt x="1950963" y="112865"/>
              </a:lnTo>
              <a:lnTo>
                <a:pt x="0" y="112865"/>
              </a:lnTo>
              <a:lnTo>
                <a:pt x="0" y="2257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1AAF6-1AE0-4CC8-8DC2-A1F1B7B29BA9}">
      <dsp:nvSpPr>
        <dsp:cNvPr id="0" name=""/>
        <dsp:cNvSpPr/>
      </dsp:nvSpPr>
      <dsp:spPr>
        <a:xfrm>
          <a:off x="3139318" y="1768522"/>
          <a:ext cx="1950963" cy="225731"/>
        </a:xfrm>
        <a:custGeom>
          <a:avLst/>
          <a:gdLst/>
          <a:ahLst/>
          <a:cxnLst/>
          <a:rect l="0" t="0" r="0" b="0"/>
          <a:pathLst>
            <a:path>
              <a:moveTo>
                <a:pt x="1950963" y="0"/>
              </a:moveTo>
              <a:lnTo>
                <a:pt x="1950963" y="112865"/>
              </a:lnTo>
              <a:lnTo>
                <a:pt x="0" y="112865"/>
              </a:lnTo>
              <a:lnTo>
                <a:pt x="0" y="2257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9966F-4525-4D01-8EB6-96B2F70AE18E}">
      <dsp:nvSpPr>
        <dsp:cNvPr id="0" name=""/>
        <dsp:cNvSpPr/>
      </dsp:nvSpPr>
      <dsp:spPr>
        <a:xfrm>
          <a:off x="3139318" y="1005335"/>
          <a:ext cx="1950963" cy="225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65"/>
              </a:lnTo>
              <a:lnTo>
                <a:pt x="1950963" y="112865"/>
              </a:lnTo>
              <a:lnTo>
                <a:pt x="1950963" y="2257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4379C-83FB-4ECC-99DD-92A6CB2460CE}">
      <dsp:nvSpPr>
        <dsp:cNvPr id="0" name=""/>
        <dsp:cNvSpPr/>
      </dsp:nvSpPr>
      <dsp:spPr>
        <a:xfrm>
          <a:off x="1188354" y="1768522"/>
          <a:ext cx="650321" cy="225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65"/>
              </a:lnTo>
              <a:lnTo>
                <a:pt x="650321" y="112865"/>
              </a:lnTo>
              <a:lnTo>
                <a:pt x="650321" y="2257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CACD3-0F2E-47A7-976B-E9EDE6202A8D}">
      <dsp:nvSpPr>
        <dsp:cNvPr id="0" name=""/>
        <dsp:cNvSpPr/>
      </dsp:nvSpPr>
      <dsp:spPr>
        <a:xfrm>
          <a:off x="538033" y="1768522"/>
          <a:ext cx="650321" cy="225731"/>
        </a:xfrm>
        <a:custGeom>
          <a:avLst/>
          <a:gdLst/>
          <a:ahLst/>
          <a:cxnLst/>
          <a:rect l="0" t="0" r="0" b="0"/>
          <a:pathLst>
            <a:path>
              <a:moveTo>
                <a:pt x="650321" y="0"/>
              </a:moveTo>
              <a:lnTo>
                <a:pt x="650321" y="112865"/>
              </a:lnTo>
              <a:lnTo>
                <a:pt x="0" y="112865"/>
              </a:lnTo>
              <a:lnTo>
                <a:pt x="0" y="2257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788D9-04FF-4265-BFE8-1E154CF09F89}">
      <dsp:nvSpPr>
        <dsp:cNvPr id="0" name=""/>
        <dsp:cNvSpPr/>
      </dsp:nvSpPr>
      <dsp:spPr>
        <a:xfrm>
          <a:off x="1188354" y="1005335"/>
          <a:ext cx="1950963" cy="225731"/>
        </a:xfrm>
        <a:custGeom>
          <a:avLst/>
          <a:gdLst/>
          <a:ahLst/>
          <a:cxnLst/>
          <a:rect l="0" t="0" r="0" b="0"/>
          <a:pathLst>
            <a:path>
              <a:moveTo>
                <a:pt x="1950963" y="0"/>
              </a:moveTo>
              <a:lnTo>
                <a:pt x="1950963" y="112865"/>
              </a:lnTo>
              <a:lnTo>
                <a:pt x="0" y="112865"/>
              </a:lnTo>
              <a:lnTo>
                <a:pt x="0" y="2257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809F2-CF47-4DAF-A28D-B4D2A7D877F6}">
      <dsp:nvSpPr>
        <dsp:cNvPr id="0" name=""/>
        <dsp:cNvSpPr/>
      </dsp:nvSpPr>
      <dsp:spPr>
        <a:xfrm>
          <a:off x="2601862" y="467879"/>
          <a:ext cx="1074911" cy="537455"/>
        </a:xfrm>
        <a:prstGeom prst="rect">
          <a:avLst/>
        </a:prstGeom>
        <a:solidFill>
          <a:srgbClr val="66FFFF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Throwable</a:t>
          </a:r>
          <a:endParaRPr kumimoji="0" lang="en-US" sz="1100" b="0" i="0" u="none" strike="noStrike" kern="1200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</dsp:txBody>
      <dsp:txXfrm>
        <a:off x="2601862" y="467879"/>
        <a:ext cx="1074911" cy="537455"/>
      </dsp:txXfrm>
    </dsp:sp>
    <dsp:sp modelId="{DC3096E7-80DE-4924-8130-CD4642807460}">
      <dsp:nvSpPr>
        <dsp:cNvPr id="0" name=""/>
        <dsp:cNvSpPr/>
      </dsp:nvSpPr>
      <dsp:spPr>
        <a:xfrm>
          <a:off x="650898" y="1231066"/>
          <a:ext cx="1074911" cy="537455"/>
        </a:xfrm>
        <a:prstGeom prst="rect">
          <a:avLst/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Error</a:t>
          </a:r>
        </a:p>
      </dsp:txBody>
      <dsp:txXfrm>
        <a:off x="650898" y="1231066"/>
        <a:ext cx="1074911" cy="537455"/>
      </dsp:txXfrm>
    </dsp:sp>
    <dsp:sp modelId="{0348D166-9326-4980-B0AC-E7EF17193AE4}">
      <dsp:nvSpPr>
        <dsp:cNvPr id="0" name=""/>
        <dsp:cNvSpPr/>
      </dsp:nvSpPr>
      <dsp:spPr>
        <a:xfrm>
          <a:off x="577" y="1994253"/>
          <a:ext cx="1074911" cy="537455"/>
        </a:xfrm>
        <a:prstGeom prst="rect">
          <a:avLst/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VirtualMachine</a:t>
          </a:r>
          <a:endParaRPr kumimoji="0" lang="en-US" sz="1100" b="0" i="0" u="none" strike="noStrike" kern="1200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Error</a:t>
          </a:r>
        </a:p>
      </dsp:txBody>
      <dsp:txXfrm>
        <a:off x="577" y="1994253"/>
        <a:ext cx="1074911" cy="537455"/>
      </dsp:txXfrm>
    </dsp:sp>
    <dsp:sp modelId="{8D6D3812-5F04-4D6F-B7EE-576C7371C2D4}">
      <dsp:nvSpPr>
        <dsp:cNvPr id="0" name=""/>
        <dsp:cNvSpPr/>
      </dsp:nvSpPr>
      <dsp:spPr>
        <a:xfrm>
          <a:off x="1301220" y="1994253"/>
          <a:ext cx="1074911" cy="537455"/>
        </a:xfrm>
        <a:prstGeom prst="rect">
          <a:avLst/>
        </a:prstGeom>
        <a:solidFill>
          <a:srgbClr val="FFFF6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ThreadDeath</a:t>
          </a:r>
          <a:endParaRPr kumimoji="0" lang="en-US" sz="1100" b="0" i="0" u="none" strike="noStrike" kern="1200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</dsp:txBody>
      <dsp:txXfrm>
        <a:off x="1301220" y="1994253"/>
        <a:ext cx="1074911" cy="537455"/>
      </dsp:txXfrm>
    </dsp:sp>
    <dsp:sp modelId="{FFF84AAB-3A96-4082-B4FF-5A027A66DFA7}">
      <dsp:nvSpPr>
        <dsp:cNvPr id="0" name=""/>
        <dsp:cNvSpPr/>
      </dsp:nvSpPr>
      <dsp:spPr>
        <a:xfrm>
          <a:off x="4552826" y="1231066"/>
          <a:ext cx="1074911" cy="537455"/>
        </a:xfrm>
        <a:prstGeom prst="rect">
          <a:avLst/>
        </a:prstGeom>
        <a:solidFill>
          <a:srgbClr val="FFE1FF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sp:txBody>
      <dsp:txXfrm>
        <a:off x="4552826" y="1231066"/>
        <a:ext cx="1074911" cy="537455"/>
      </dsp:txXfrm>
    </dsp:sp>
    <dsp:sp modelId="{4DD8AA3D-50DB-4F41-B0CA-2C4FB2AA83D4}">
      <dsp:nvSpPr>
        <dsp:cNvPr id="0" name=""/>
        <dsp:cNvSpPr/>
      </dsp:nvSpPr>
      <dsp:spPr>
        <a:xfrm>
          <a:off x="2601862" y="1994253"/>
          <a:ext cx="1074911" cy="537455"/>
        </a:xfrm>
        <a:prstGeom prst="rect">
          <a:avLst/>
        </a:prstGeom>
        <a:solidFill>
          <a:srgbClr val="FFE1FF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Runtime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sp:txBody>
      <dsp:txXfrm>
        <a:off x="2601862" y="1994253"/>
        <a:ext cx="1074911" cy="537455"/>
      </dsp:txXfrm>
    </dsp:sp>
    <dsp:sp modelId="{ABB184DF-4EDE-4723-98C1-A28F6B1B391E}">
      <dsp:nvSpPr>
        <dsp:cNvPr id="0" name=""/>
        <dsp:cNvSpPr/>
      </dsp:nvSpPr>
      <dsp:spPr>
        <a:xfrm>
          <a:off x="650898" y="2757440"/>
          <a:ext cx="1074911" cy="537455"/>
        </a:xfrm>
        <a:prstGeom prst="rect">
          <a:avLst/>
        </a:prstGeom>
        <a:solidFill>
          <a:srgbClr val="FFE1FF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Arithmetic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sp:txBody>
      <dsp:txXfrm>
        <a:off x="650898" y="2757440"/>
        <a:ext cx="1074911" cy="537455"/>
      </dsp:txXfrm>
    </dsp:sp>
    <dsp:sp modelId="{D16A4AEA-641B-4F6E-A5D6-2F5EED376128}">
      <dsp:nvSpPr>
        <dsp:cNvPr id="0" name=""/>
        <dsp:cNvSpPr/>
      </dsp:nvSpPr>
      <dsp:spPr>
        <a:xfrm>
          <a:off x="1951541" y="2757440"/>
          <a:ext cx="1074911" cy="537455"/>
        </a:xfrm>
        <a:prstGeom prst="rect">
          <a:avLst/>
        </a:prstGeom>
        <a:solidFill>
          <a:srgbClr val="FFE1FF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IllegalArgument</a:t>
          </a:r>
          <a:endParaRPr kumimoji="0" lang="en-US" sz="1100" b="0" i="0" u="none" strike="noStrike" kern="1200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sp:txBody>
      <dsp:txXfrm>
        <a:off x="1951541" y="2757440"/>
        <a:ext cx="1074911" cy="537455"/>
      </dsp:txXfrm>
    </dsp:sp>
    <dsp:sp modelId="{55028CB1-90B4-476C-BE2D-2E1B34A3E206}">
      <dsp:nvSpPr>
        <dsp:cNvPr id="0" name=""/>
        <dsp:cNvSpPr/>
      </dsp:nvSpPr>
      <dsp:spPr>
        <a:xfrm>
          <a:off x="1951541" y="3520627"/>
          <a:ext cx="1074911" cy="537455"/>
        </a:xfrm>
        <a:prstGeom prst="rect">
          <a:avLst/>
        </a:prstGeom>
        <a:solidFill>
          <a:srgbClr val="FFE1FF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NumberFormat</a:t>
          </a:r>
          <a:endParaRPr kumimoji="0" lang="en-US" sz="1100" b="0" i="0" u="none" strike="noStrike" kern="1200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sp:txBody>
      <dsp:txXfrm>
        <a:off x="1951541" y="3520627"/>
        <a:ext cx="1074911" cy="537455"/>
      </dsp:txXfrm>
    </dsp:sp>
    <dsp:sp modelId="{53EEB9BE-40F6-47A7-A151-D90EB791E385}">
      <dsp:nvSpPr>
        <dsp:cNvPr id="0" name=""/>
        <dsp:cNvSpPr/>
      </dsp:nvSpPr>
      <dsp:spPr>
        <a:xfrm>
          <a:off x="3252183" y="2757440"/>
          <a:ext cx="1074911" cy="537455"/>
        </a:xfrm>
        <a:prstGeom prst="rect">
          <a:avLst/>
        </a:prstGeom>
        <a:solidFill>
          <a:srgbClr val="FFE1FF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NullPointer</a:t>
          </a:r>
          <a:endParaRPr kumimoji="0" lang="en-US" sz="1100" b="0" i="0" u="none" strike="noStrike" kern="1200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sp:txBody>
      <dsp:txXfrm>
        <a:off x="3252183" y="2757440"/>
        <a:ext cx="1074911" cy="537455"/>
      </dsp:txXfrm>
    </dsp:sp>
    <dsp:sp modelId="{D9F11FCA-7768-4377-A6CA-C38FEB0E321A}">
      <dsp:nvSpPr>
        <dsp:cNvPr id="0" name=""/>
        <dsp:cNvSpPr/>
      </dsp:nvSpPr>
      <dsp:spPr>
        <a:xfrm>
          <a:off x="4552826" y="2757440"/>
          <a:ext cx="1074911" cy="537455"/>
        </a:xfrm>
        <a:prstGeom prst="rect">
          <a:avLst/>
        </a:prstGeom>
        <a:solidFill>
          <a:srgbClr val="FFE1FF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IndexOutOf</a:t>
          </a:r>
          <a:endParaRPr kumimoji="0" lang="en-US" sz="1100" b="0" i="0" u="none" strike="noStrike" kern="1200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Bounds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sp:txBody>
      <dsp:txXfrm>
        <a:off x="4552826" y="2757440"/>
        <a:ext cx="1074911" cy="537455"/>
      </dsp:txXfrm>
    </dsp:sp>
    <dsp:sp modelId="{A84EE53F-3221-499C-BBA9-11E8532B8B18}">
      <dsp:nvSpPr>
        <dsp:cNvPr id="0" name=""/>
        <dsp:cNvSpPr/>
      </dsp:nvSpPr>
      <dsp:spPr>
        <a:xfrm>
          <a:off x="6503789" y="1994253"/>
          <a:ext cx="1074911" cy="537455"/>
        </a:xfrm>
        <a:prstGeom prst="rect">
          <a:avLst/>
        </a:prstGeom>
        <a:solidFill>
          <a:srgbClr val="FFE1FF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IOException</a:t>
          </a:r>
          <a:endParaRPr kumimoji="0" lang="en-US" sz="1100" b="0" i="0" u="none" strike="noStrike" kern="1200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</dsp:txBody>
      <dsp:txXfrm>
        <a:off x="6503789" y="1994253"/>
        <a:ext cx="1074911" cy="537455"/>
      </dsp:txXfrm>
    </dsp:sp>
    <dsp:sp modelId="{B1AE4ED6-AC30-49FA-8C11-B330F4674862}">
      <dsp:nvSpPr>
        <dsp:cNvPr id="0" name=""/>
        <dsp:cNvSpPr/>
      </dsp:nvSpPr>
      <dsp:spPr>
        <a:xfrm>
          <a:off x="5853468" y="2757440"/>
          <a:ext cx="1074911" cy="537455"/>
        </a:xfrm>
        <a:prstGeom prst="rect">
          <a:avLst/>
        </a:prstGeom>
        <a:solidFill>
          <a:srgbClr val="FFE1FF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EOFException</a:t>
          </a:r>
          <a:endParaRPr kumimoji="0" lang="en-US" sz="1100" b="0" i="0" u="none" strike="noStrike" kern="1200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</dsp:txBody>
      <dsp:txXfrm>
        <a:off x="5853468" y="2757440"/>
        <a:ext cx="1074911" cy="537455"/>
      </dsp:txXfrm>
    </dsp:sp>
    <dsp:sp modelId="{0229B626-C63C-4DEC-B04F-D3F6774545AC}">
      <dsp:nvSpPr>
        <dsp:cNvPr id="0" name=""/>
        <dsp:cNvSpPr/>
      </dsp:nvSpPr>
      <dsp:spPr>
        <a:xfrm>
          <a:off x="7154111" y="2757440"/>
          <a:ext cx="1074911" cy="537455"/>
        </a:xfrm>
        <a:prstGeom prst="rect">
          <a:avLst/>
        </a:prstGeom>
        <a:solidFill>
          <a:srgbClr val="FFE1FF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 err="1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FileNotFound</a:t>
          </a:r>
          <a:endParaRPr kumimoji="0" lang="en-US" sz="1100" b="0" i="0" u="none" strike="noStrike" kern="1200" cap="none" normalizeH="0" baseline="0" dirty="0">
            <a:ln>
              <a:noFill/>
            </a:ln>
            <a:solidFill>
              <a:schemeClr val="tx2"/>
            </a:solidFill>
            <a:effectLst/>
            <a:latin typeface="Calibri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100" b="0" i="0" u="none" strike="noStrike" kern="1200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</a:rPr>
            <a:t>Exception</a:t>
          </a:r>
        </a:p>
      </dsp:txBody>
      <dsp:txXfrm>
        <a:off x="7154111" y="2757440"/>
        <a:ext cx="1074911" cy="537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784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675"/>
            <a:ext cx="303784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6A8784-2B4E-47CB-81AC-4A39D6A0E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84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00DBB-6250-42EE-B67D-DAAB70D93F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5F53F-24C2-44CE-B5C6-6DCAECE5BE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3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A2B46-222D-4C6C-BABF-74DF0A007A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7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0F09C-60CA-47AB-94EE-A3D93C73C6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2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AF2BD-982F-4F47-9C52-9AA3FA3B87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4B13C-ADA9-4542-B0ED-5A8F15304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5934C-26E2-4475-81DA-3159357AA7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CAAEF-BF6E-4B82-B311-721A9EDA7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95058-F4CD-4C26-B7CE-B0F3C12F70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8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07197-40FB-465C-8661-FB7E2C8560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CEF42-943E-48E9-924C-39F60ED9EB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5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33705C3-1445-4574-BE82-3BECD1E124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Unit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42888" y="1047150"/>
            <a:ext cx="853606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try</a:t>
            </a:r>
          </a:p>
          <a:p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{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grade = 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Integer.parseInt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inputStr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badGrade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grade &lt; min || grade &gt; max;   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// ! (grade &gt;= min &amp;&amp; grade &lt;= max)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if (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badGrade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{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JOptionPane.showMessageDialog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(null, "Grade must be in "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" range [" + min + ", " + max + "]. Try again.");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}</a:t>
            </a:r>
          </a:p>
          <a:p>
            <a:r>
              <a:rPr lang="en-US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catch (</a:t>
            </a:r>
            <a:r>
              <a:rPr lang="en-US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NumberFormatException</a:t>
            </a:r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fmt</a:t>
            </a:r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{</a:t>
            </a:r>
          </a:p>
          <a:p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JOptionPane.showMessageDialog</a:t>
            </a:r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(null, </a:t>
            </a:r>
          </a:p>
          <a:p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"Grade must be an integer value. Try again.");</a:t>
            </a:r>
          </a:p>
          <a:p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}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}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return grade;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1350336" y="393411"/>
            <a:ext cx="7428618" cy="954107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</a:rPr>
              <a:t>Method prevents crash from occurring when non-integer data is entered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030278" y="2036186"/>
            <a:ext cx="6033151" cy="1168539"/>
          </a:xfrm>
          <a:prstGeom prst="wedgeEllipseCallout">
            <a:avLst>
              <a:gd name="adj1" fmla="val -63502"/>
              <a:gd name="adj2" fmla="val -59142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If non-integer entered, throws </a:t>
            </a:r>
            <a:r>
              <a:rPr lang="en-US" sz="2400" dirty="0" err="1">
                <a:solidFill>
                  <a:schemeClr val="tx1"/>
                </a:solidFill>
                <a:latin typeface="Calibri" pitchFamily="34" charset="0"/>
              </a:rPr>
              <a:t>NumberFormatException</a:t>
            </a:r>
            <a:endParaRPr lang="en-US" sz="2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23069" y="3406743"/>
            <a:ext cx="4134035" cy="1168539"/>
          </a:xfrm>
          <a:prstGeom prst="wedgeEllipseCallout">
            <a:avLst>
              <a:gd name="adj1" fmla="val -50361"/>
              <a:gd name="adj2" fmla="val 61415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tx1"/>
                </a:solidFill>
                <a:latin typeface="Calibri" pitchFamily="34" charset="0"/>
              </a:rPr>
              <a:t>Jumps to catch to display error message</a:t>
            </a:r>
          </a:p>
        </p:txBody>
      </p:sp>
    </p:spTree>
    <p:extLst>
      <p:ext uri="{BB962C8B-B14F-4D97-AF65-F5344CB8AC3E}">
        <p14:creationId xmlns:p14="http://schemas.microsoft.com/office/powerpoint/2010/main" val="35587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  <p:bldP spid="107526" grpId="0" animBg="1"/>
      <p:bldP spid="5" grpId="0" animBg="1"/>
      <p:bldP spid="5" grpId="1" animBg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Catching Exceptions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212975" y="1371600"/>
            <a:ext cx="6931025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Statements in the </a:t>
            </a:r>
            <a:r>
              <a:rPr lang="en-US" sz="3200" b="1" dirty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try block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are executed in sequence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2705100"/>
            <a:ext cx="63119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If no statements in </a:t>
            </a:r>
            <a:r>
              <a:rPr lang="en-US" sz="3200" b="1" dirty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try block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throw an exception: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974725" y="4081463"/>
            <a:ext cx="7570788" cy="5794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catch block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is ignored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979488" y="4902200"/>
            <a:ext cx="76073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execution continues with statement(s) following try-catch statement</a:t>
            </a:r>
          </a:p>
        </p:txBody>
      </p:sp>
    </p:spTree>
    <p:extLst>
      <p:ext uri="{BB962C8B-B14F-4D97-AF65-F5344CB8AC3E}">
        <p14:creationId xmlns:p14="http://schemas.microsoft.com/office/powerpoint/2010/main" val="3068204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nimBg="1"/>
      <p:bldP spid="132100" grpId="0" animBg="1"/>
      <p:bldP spid="132101" grpId="0" animBg="1"/>
      <p:bldP spid="13210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Catching Exceptions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1501775"/>
            <a:ext cx="7134225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When any statement in </a:t>
            </a:r>
            <a:r>
              <a:rPr lang="en-US" sz="3200" b="1" dirty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try block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throws an exception: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900113" y="2940050"/>
            <a:ext cx="7845425" cy="579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Control passed to matching</a:t>
            </a: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3200" b="1" dirty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catch block</a:t>
            </a: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900113" y="5010150"/>
            <a:ext cx="7881937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Remaining statements in </a:t>
            </a:r>
            <a:r>
              <a:rPr lang="en-US" sz="3200" b="1" dirty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try block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and other </a:t>
            </a:r>
            <a:r>
              <a:rPr lang="en-US" sz="3200" b="1" dirty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catch blocks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are ignored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900113" y="3765550"/>
            <a:ext cx="7891462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Statements in matching </a:t>
            </a:r>
            <a:r>
              <a:rPr lang="en-US" sz="3200" b="1" dirty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catch block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 are executed</a:t>
            </a: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298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nimBg="1"/>
      <p:bldP spid="133125" grpId="0" animBg="1"/>
      <p:bldP spid="133126" grpId="0" animBg="1"/>
      <p:bldP spid="1331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0" y="1501775"/>
            <a:ext cx="7134225" cy="579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When an exception is thrown…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71538" y="2241550"/>
            <a:ext cx="7845425" cy="579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Its matching</a:t>
            </a: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catch block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is executed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71538" y="3848100"/>
            <a:ext cx="7881937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If no matching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catch blocks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are found, JVM searches calling method(s) until match is found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71538" y="3044825"/>
            <a:ext cx="7891462" cy="579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All other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catch blocks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are ignored</a:t>
            </a: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871538" y="5627688"/>
            <a:ext cx="7891462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If no matching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catch block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is found, JVM handles exception</a:t>
            </a: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6802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nimBg="1"/>
      <p:bldP spid="143364" grpId="0" animBg="1"/>
      <p:bldP spid="143365" grpId="0" animBg="1"/>
      <p:bldP spid="143366" grpId="0" animBg="1"/>
      <p:bldP spid="1433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Block Order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676400" y="1752600"/>
            <a:ext cx="5638800" cy="20621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Place catch blocks for </a:t>
            </a:r>
          </a:p>
          <a:p>
            <a:pPr algn="ctr"/>
            <a:r>
              <a:rPr lang="en-US" sz="3200" b="1" dirty="0">
                <a:solidFill>
                  <a:srgbClr val="FF00FF"/>
                </a:solidFill>
                <a:latin typeface="Calibri" pitchFamily="34" charset="0"/>
              </a:rPr>
              <a:t>specialized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 exceptions </a:t>
            </a:r>
            <a:r>
              <a:rPr lang="en-US" sz="3200" b="1" dirty="0">
                <a:solidFill>
                  <a:srgbClr val="FF00FF"/>
                </a:solidFill>
                <a:latin typeface="Calibri" pitchFamily="34" charset="0"/>
              </a:rPr>
              <a:t>first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 </a:t>
            </a:r>
          </a:p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and  </a:t>
            </a:r>
            <a:r>
              <a:rPr lang="en-US" sz="3200" b="1" dirty="0">
                <a:solidFill>
                  <a:srgbClr val="FF00FF"/>
                </a:solidFill>
                <a:latin typeface="Calibri" pitchFamily="34" charset="0"/>
              </a:rPr>
              <a:t>general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 exceptions </a:t>
            </a:r>
            <a:r>
              <a:rPr lang="en-US" sz="3200" b="1" dirty="0">
                <a:solidFill>
                  <a:srgbClr val="FF00FF"/>
                </a:solidFill>
                <a:latin typeface="Calibri" pitchFamily="34" charset="0"/>
              </a:rPr>
              <a:t>last </a:t>
            </a:r>
          </a:p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(subclass to superclass)</a:t>
            </a:r>
          </a:p>
        </p:txBody>
      </p:sp>
    </p:spTree>
    <p:extLst>
      <p:ext uri="{BB962C8B-B14F-4D97-AF65-F5344CB8AC3E}">
        <p14:creationId xmlns:p14="http://schemas.microsoft.com/office/powerpoint/2010/main" val="1933320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itchFamily="34" charset="0"/>
              </a:rPr>
              <a:t>try-catch</a:t>
            </a:r>
            <a:r>
              <a:rPr lang="en-US" dirty="0"/>
              <a:t> Syntax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955675" y="1504950"/>
            <a:ext cx="7250383" cy="457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try</a:t>
            </a:r>
            <a:br>
              <a:rPr lang="en-US" sz="2800" dirty="0">
                <a:solidFill>
                  <a:srgbClr val="7030A0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{</a:t>
            </a:r>
            <a:br>
              <a:rPr lang="en-US" sz="2800" dirty="0">
                <a:solidFill>
                  <a:srgbClr val="7030A0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   // statements that could throw</a:t>
            </a:r>
            <a:br>
              <a:rPr lang="en-US" sz="2800" dirty="0">
                <a:solidFill>
                  <a:srgbClr val="7030A0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   // an exception</a:t>
            </a:r>
            <a:br>
              <a:rPr lang="en-US" sz="2800" dirty="0">
                <a:solidFill>
                  <a:srgbClr val="7030A0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}</a:t>
            </a:r>
            <a:br>
              <a:rPr lang="en-US" sz="2800" dirty="0">
                <a:solidFill>
                  <a:srgbClr val="7030A0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catch (</a:t>
            </a:r>
            <a:r>
              <a:rPr lang="en-US" sz="2800" dirty="0" err="1">
                <a:solidFill>
                  <a:srgbClr val="7030A0"/>
                </a:solidFill>
                <a:latin typeface="Verdana" pitchFamily="34" charset="0"/>
              </a:rPr>
              <a:t>ExceptionClassName</a:t>
            </a:r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 identifier)</a:t>
            </a:r>
            <a:br>
              <a:rPr lang="en-US" sz="2800" dirty="0">
                <a:solidFill>
                  <a:srgbClr val="7030A0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{</a:t>
            </a:r>
            <a:br>
              <a:rPr lang="en-US" sz="2800" dirty="0">
                <a:solidFill>
                  <a:srgbClr val="7030A0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   // statements</a:t>
            </a:r>
            <a:br>
              <a:rPr lang="en-US" sz="2800" dirty="0">
                <a:solidFill>
                  <a:srgbClr val="7030A0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}</a:t>
            </a:r>
            <a:br>
              <a:rPr lang="en-US" sz="2800" dirty="0">
                <a:solidFill>
                  <a:srgbClr val="7030A0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catch (</a:t>
            </a:r>
            <a:r>
              <a:rPr lang="en-US" sz="2800" dirty="0" err="1">
                <a:solidFill>
                  <a:srgbClr val="7030A0"/>
                </a:solidFill>
                <a:latin typeface="Verdana" pitchFamily="34" charset="0"/>
              </a:rPr>
              <a:t>OtherExceptionClass</a:t>
            </a:r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 identifier2)</a:t>
            </a:r>
            <a:br>
              <a:rPr lang="en-US" sz="2800" dirty="0">
                <a:solidFill>
                  <a:srgbClr val="7030A0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{</a:t>
            </a:r>
            <a:br>
              <a:rPr lang="en-US" sz="2800" dirty="0">
                <a:solidFill>
                  <a:srgbClr val="7030A0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   // statements</a:t>
            </a:r>
            <a:br>
              <a:rPr lang="en-US" sz="2800" dirty="0">
                <a:solidFill>
                  <a:srgbClr val="7030A0"/>
                </a:solidFill>
                <a:latin typeface="Verdana" pitchFamily="34" charset="0"/>
              </a:rPr>
            </a:br>
            <a:r>
              <a:rPr lang="en-US" sz="2800" dirty="0">
                <a:solidFill>
                  <a:srgbClr val="7030A0"/>
                </a:solidFill>
                <a:latin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966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finally</a:t>
            </a:r>
            <a:r>
              <a:rPr lang="en-US"/>
              <a:t> Block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0" y="1393825"/>
            <a:ext cx="6985592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Place statements that need to be executed whether or not an exception occurs in the </a:t>
            </a:r>
            <a:r>
              <a:rPr lang="en-US" sz="3200" b="1" i="1" dirty="0">
                <a:solidFill>
                  <a:srgbClr val="C00000"/>
                </a:solidFill>
                <a:latin typeface="Calibri" pitchFamily="34" charset="0"/>
              </a:rPr>
              <a:t>finally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block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467293" y="3452813"/>
            <a:ext cx="7676706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If a return statement is in the try block, return value is grabbed </a:t>
            </a:r>
            <a:r>
              <a:rPr lang="en-US" sz="3200" b="1" i="1" dirty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before</a:t>
            </a:r>
            <a:r>
              <a:rPr lang="en-US" sz="3200" b="1" dirty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finally block is executed</a:t>
            </a:r>
          </a:p>
        </p:txBody>
      </p:sp>
    </p:spTree>
    <p:extLst>
      <p:ext uri="{BB962C8B-B14F-4D97-AF65-F5344CB8AC3E}">
        <p14:creationId xmlns:p14="http://schemas.microsoft.com/office/powerpoint/2010/main" val="524046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nimBg="1"/>
      <p:bldP spid="1361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Propagating Exceptions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0" y="1393825"/>
            <a:ext cx="8588375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Add clause </a:t>
            </a:r>
            <a:r>
              <a:rPr lang="en-US" sz="3200" b="1" dirty="0">
                <a:solidFill>
                  <a:srgbClr val="9966FF"/>
                </a:solidFill>
                <a:latin typeface="Calibri" pitchFamily="34" charset="0"/>
              </a:rPr>
              <a:t>“</a:t>
            </a:r>
            <a:r>
              <a:rPr lang="en-US" sz="3200" b="1" i="1" dirty="0">
                <a:solidFill>
                  <a:srgbClr val="9966FF"/>
                </a:solidFill>
                <a:latin typeface="Verdana" pitchFamily="34" charset="0"/>
              </a:rPr>
              <a:t>throws </a:t>
            </a:r>
            <a:r>
              <a:rPr lang="en-US" sz="3200" b="1" i="1" dirty="0" err="1">
                <a:solidFill>
                  <a:srgbClr val="9966FF"/>
                </a:solidFill>
                <a:latin typeface="Verdana" pitchFamily="34" charset="0"/>
              </a:rPr>
              <a:t>SomeException</a:t>
            </a:r>
            <a:r>
              <a:rPr lang="en-US" sz="3200" b="1" dirty="0">
                <a:solidFill>
                  <a:srgbClr val="9966FF"/>
                </a:solidFill>
                <a:latin typeface="Calibri" pitchFamily="34" charset="0"/>
              </a:rPr>
              <a:t>”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to end of method heading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80484" y="2981325"/>
            <a:ext cx="8463517" cy="2135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Example: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FF6600"/>
                </a:solidFill>
                <a:latin typeface="Verdana" pitchFamily="34" charset="0"/>
              </a:rPr>
              <a:t>public static void </a:t>
            </a:r>
            <a:r>
              <a:rPr lang="en-US" sz="2400" b="1" dirty="0" err="1">
                <a:solidFill>
                  <a:srgbClr val="FF6600"/>
                </a:solidFill>
                <a:latin typeface="Verdana" pitchFamily="34" charset="0"/>
              </a:rPr>
              <a:t>getGrade</a:t>
            </a:r>
            <a:r>
              <a:rPr lang="en-US" sz="2400" b="1" dirty="0">
                <a:solidFill>
                  <a:srgbClr val="FF6600"/>
                </a:solidFill>
                <a:latin typeface="Verdana" pitchFamily="34" charset="0"/>
              </a:rPr>
              <a:t>( ) </a:t>
            </a:r>
            <a:r>
              <a:rPr lang="en-US" sz="2400" b="1" dirty="0">
                <a:solidFill>
                  <a:srgbClr val="9966FF"/>
                </a:solidFill>
                <a:latin typeface="Verdana" pitchFamily="34" charset="0"/>
              </a:rPr>
              <a:t>throws Exception</a:t>
            </a:r>
            <a:br>
              <a:rPr lang="en-US" sz="2400" b="1" dirty="0">
                <a:solidFill>
                  <a:srgbClr val="FF6600"/>
                </a:solidFill>
                <a:latin typeface="Verdana" pitchFamily="34" charset="0"/>
              </a:rPr>
            </a:br>
            <a:r>
              <a:rPr lang="en-US" sz="2400" b="1" dirty="0">
                <a:solidFill>
                  <a:srgbClr val="FF6600"/>
                </a:solidFill>
                <a:latin typeface="Verdana" pitchFamily="34" charset="0"/>
              </a:rPr>
              <a:t>{</a:t>
            </a:r>
            <a:br>
              <a:rPr lang="en-US" sz="2400" b="1" dirty="0">
                <a:solidFill>
                  <a:srgbClr val="FF6600"/>
                </a:solidFill>
                <a:latin typeface="Verdana" pitchFamily="34" charset="0"/>
              </a:rPr>
            </a:br>
            <a:r>
              <a:rPr lang="en-US" sz="2400" b="1" dirty="0">
                <a:solidFill>
                  <a:srgbClr val="FF6600"/>
                </a:solidFill>
                <a:latin typeface="Verdana" pitchFamily="34" charset="0"/>
              </a:rPr>
              <a:t>...</a:t>
            </a:r>
            <a:br>
              <a:rPr lang="en-US" sz="2400" b="1" dirty="0">
                <a:solidFill>
                  <a:srgbClr val="FF6600"/>
                </a:solidFill>
                <a:latin typeface="Verdana" pitchFamily="34" charset="0"/>
              </a:rPr>
            </a:br>
            <a:r>
              <a:rPr lang="en-US" sz="2400" b="1" dirty="0">
                <a:solidFill>
                  <a:srgbClr val="FF6600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145413" name="AutoShape 5"/>
          <p:cNvSpPr>
            <a:spLocks noChangeArrowheads="1"/>
          </p:cNvSpPr>
          <p:nvPr/>
        </p:nvSpPr>
        <p:spPr bwMode="auto">
          <a:xfrm>
            <a:off x="233363" y="4026505"/>
            <a:ext cx="5341937" cy="1687890"/>
          </a:xfrm>
          <a:prstGeom prst="wedgeEllipseCallout">
            <a:avLst>
              <a:gd name="adj1" fmla="val 74634"/>
              <a:gd name="adj2" fmla="val -51634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Type of exception being thrown, such as 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FileNotFoundException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145414" name="AutoShape 6"/>
          <p:cNvSpPr>
            <a:spLocks noChangeArrowheads="1"/>
          </p:cNvSpPr>
          <p:nvPr/>
        </p:nvSpPr>
        <p:spPr bwMode="auto">
          <a:xfrm>
            <a:off x="3963988" y="5506125"/>
            <a:ext cx="4813300" cy="919401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400" dirty="0">
                <a:latin typeface="Verdana" pitchFamily="34" charset="0"/>
              </a:rPr>
              <a:t>Required if not catching a </a:t>
            </a:r>
            <a:r>
              <a:rPr lang="en-US" sz="2400" b="1" dirty="0">
                <a:latin typeface="Verdana" pitchFamily="34" charset="0"/>
              </a:rPr>
              <a:t>checked</a:t>
            </a:r>
            <a:r>
              <a:rPr lang="en-US" sz="2400" dirty="0">
                <a:latin typeface="Verdana" pitchFamily="34" charset="0"/>
              </a:rPr>
              <a:t> exception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461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nimBg="1"/>
      <p:bldP spid="145412" grpId="0" animBg="1"/>
      <p:bldP spid="145413" grpId="0" animBg="1"/>
      <p:bldP spid="1454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Propagating Exceptions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0" y="1333500"/>
            <a:ext cx="8424862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lvl="1"/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Exception thrower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- method that may throw an exception, either directly or indirectly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" y="2590800"/>
            <a:ext cx="6294474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lvl="1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Every exception thrower must be one of two types: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674688" y="4964858"/>
            <a:ext cx="7361237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lvl="1"/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Propagator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: ignores exception, passing exception up to calling method for handling (eventually JVM handles it)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661988" y="3748716"/>
            <a:ext cx="7370762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lvl="1"/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Catcher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: has matching catch block for exception</a:t>
            </a:r>
          </a:p>
        </p:txBody>
      </p:sp>
      <p:sp>
        <p:nvSpPr>
          <p:cNvPr id="144392" name="AutoShape 8"/>
          <p:cNvSpPr>
            <a:spLocks noChangeArrowheads="1"/>
          </p:cNvSpPr>
          <p:nvPr/>
        </p:nvSpPr>
        <p:spPr bwMode="auto">
          <a:xfrm>
            <a:off x="3987800" y="2279650"/>
            <a:ext cx="4960938" cy="152082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Can be both a catcher &amp; propagator if more than one exception can be thrown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29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nimBg="1"/>
      <p:bldP spid="144388" grpId="0" animBg="1"/>
      <p:bldP spid="144389" grpId="0" animBg="1"/>
      <p:bldP spid="144390" grpId="0" animBg="1"/>
      <p:bldP spid="1443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Catching/Propagating</a:t>
            </a:r>
          </a:p>
        </p:txBody>
      </p:sp>
      <p:pic>
        <p:nvPicPr>
          <p:cNvPr id="44036" name="Picture 4" descr="wu18847_08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113" y="1831975"/>
            <a:ext cx="7929562" cy="43735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7271378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242" y="1447800"/>
            <a:ext cx="832952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Exception Handling </a:t>
            </a:r>
          </a:p>
          <a:p>
            <a:pPr algn="ctr"/>
            <a:r>
              <a:rPr lang="en-US" sz="6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5252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Guidelines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-1" y="1698625"/>
            <a:ext cx="8040914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lvl="1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If possible,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avoid causing exceptions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by using if statements, etc.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904648" y="3111274"/>
            <a:ext cx="7499125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lvl="1"/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Catch exceptions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when possible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65791" y="4047446"/>
            <a:ext cx="7078209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lvl="1"/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Throw exceptions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when preconditions are violated</a:t>
            </a:r>
          </a:p>
        </p:txBody>
      </p:sp>
    </p:spTree>
    <p:extLst>
      <p:ext uri="{BB962C8B-B14F-4D97-AF65-F5344CB8AC3E}">
        <p14:creationId xmlns:p14="http://schemas.microsoft.com/office/powerpoint/2010/main" val="3986206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/>
      <p:bldP spid="150532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2628" y="1447800"/>
            <a:ext cx="59987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Data Files</a:t>
            </a:r>
          </a:p>
        </p:txBody>
      </p:sp>
    </p:spTree>
    <p:extLst>
      <p:ext uri="{BB962C8B-B14F-4D97-AF65-F5344CB8AC3E}">
        <p14:creationId xmlns:p14="http://schemas.microsoft.com/office/powerpoint/2010/main" val="1239875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Files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1458913"/>
            <a:ext cx="584835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More reliable way to input data into a program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2170113" y="2908300"/>
            <a:ext cx="6973887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More reliable way to store the output of a program for later use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124200" y="4419600"/>
            <a:ext cx="6019799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Two Types: Binary and Text</a:t>
            </a:r>
          </a:p>
        </p:txBody>
      </p:sp>
    </p:spTree>
    <p:extLst>
      <p:ext uri="{BB962C8B-B14F-4D97-AF65-F5344CB8AC3E}">
        <p14:creationId xmlns:p14="http://schemas.microsoft.com/office/powerpoint/2010/main" val="255162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 animBg="1"/>
      <p:bldP spid="156679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Class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95002" y="1273655"/>
            <a:ext cx="4666593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Package: </a:t>
            </a:r>
            <a:r>
              <a:rPr lang="en-US" sz="3200" b="1" dirty="0" err="1">
                <a:solidFill>
                  <a:schemeClr val="accent1"/>
                </a:solidFill>
                <a:latin typeface="Calibri" pitchFamily="34" charset="0"/>
              </a:rPr>
              <a:t>java.io.File</a:t>
            </a:r>
            <a:endParaRPr lang="en-US" sz="3200" b="1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042555" y="1988175"/>
            <a:ext cx="7101445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File </a:t>
            </a:r>
            <a:r>
              <a:rPr lang="en-US" sz="3200" b="1" dirty="0" err="1">
                <a:solidFill>
                  <a:schemeClr val="accent1"/>
                </a:solidFill>
                <a:latin typeface="Calibri" pitchFamily="34" charset="0"/>
              </a:rPr>
              <a:t>fileVar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 = new File(“</a:t>
            </a:r>
            <a:r>
              <a:rPr lang="en-US" sz="3200" b="1" dirty="0" err="1">
                <a:solidFill>
                  <a:schemeClr val="accent1"/>
                </a:solidFill>
                <a:latin typeface="Calibri" pitchFamily="34" charset="0"/>
              </a:rPr>
              <a:t>filename.abc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”);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01807"/>
              </p:ext>
            </p:extLst>
          </p:nvPr>
        </p:nvGraphicFramePr>
        <p:xfrm>
          <a:off x="903768" y="3714345"/>
          <a:ext cx="7581013" cy="2743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76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exists()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true if file exists;</a:t>
                      </a:r>
                      <a:r>
                        <a:rPr lang="en-US" sz="2400" baseline="0" dirty="0"/>
                        <a:t> false otherwise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length()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number of bytes in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canRead</a:t>
                      </a:r>
                      <a:r>
                        <a:rPr lang="en-US" sz="2400" dirty="0"/>
                        <a:t>()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whether or not file</a:t>
                      </a:r>
                      <a:r>
                        <a:rPr lang="en-US" sz="2400" baseline="0" dirty="0"/>
                        <a:t> can be read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canWrite</a:t>
                      </a:r>
                      <a:r>
                        <a:rPr lang="en-US" sz="2400" dirty="0"/>
                        <a:t>()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whether or not can</a:t>
                      </a:r>
                      <a:r>
                        <a:rPr lang="en-US" sz="2400" baseline="0" dirty="0"/>
                        <a:t> write to file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delete()</a:t>
                      </a:r>
                      <a:endParaRPr lang="en-US" sz="2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Deletes</a:t>
                      </a:r>
                      <a:r>
                        <a:rPr lang="en-US" sz="2400" baseline="0" dirty="0"/>
                        <a:t> the file from the disk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042555" y="2865337"/>
            <a:ext cx="7101445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File </a:t>
            </a:r>
            <a:r>
              <a:rPr lang="en-US" sz="3200" b="1" dirty="0" err="1">
                <a:solidFill>
                  <a:schemeClr val="accent1"/>
                </a:solidFill>
                <a:latin typeface="Calibri" pitchFamily="34" charset="0"/>
              </a:rPr>
              <a:t>fileVar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 = new File(“C:/</a:t>
            </a:r>
            <a:r>
              <a:rPr lang="en-US" sz="3200" b="1" dirty="0" err="1">
                <a:solidFill>
                  <a:schemeClr val="accent1"/>
                </a:solidFill>
                <a:latin typeface="Calibri" pitchFamily="34" charset="0"/>
              </a:rPr>
              <a:t>abc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/</a:t>
            </a:r>
            <a:r>
              <a:rPr lang="en-US" sz="3200" b="1" dirty="0" err="1">
                <a:solidFill>
                  <a:schemeClr val="accent1"/>
                </a:solidFill>
                <a:latin typeface="Calibri" pitchFamily="34" charset="0"/>
              </a:rPr>
              <a:t>def.ghi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178386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FileExample.java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8344" y="1248383"/>
            <a:ext cx="85698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Scanner input = new Scanner(System.in);</a:t>
            </a:r>
          </a:p>
          <a:p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("Enter file name (&lt;enter&gt; to stop):");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filename = 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input.nextLine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while (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filename.length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&gt; 0)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// Construct File object for given file</a:t>
            </a:r>
          </a:p>
          <a:p>
            <a:r>
              <a:rPr lang="en-US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File </a:t>
            </a:r>
            <a:r>
              <a:rPr lang="en-US" dirty="0" err="1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inputFile</a:t>
            </a:r>
            <a:r>
              <a:rPr lang="en-US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new File(filename);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if (</a:t>
            </a:r>
            <a:r>
              <a:rPr lang="en-US" dirty="0" err="1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inputFile.exists</a:t>
            </a:r>
            <a:r>
              <a:rPr lang="en-US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{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("Length of file: " + </a:t>
            </a:r>
            <a:r>
              <a:rPr lang="en-US" dirty="0" err="1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inputFile.length</a:t>
            </a:r>
            <a:r>
              <a:rPr lang="en-US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("Readable? " + </a:t>
            </a:r>
            <a:r>
              <a:rPr lang="en-US" dirty="0" err="1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inputFile.canRead</a:t>
            </a:r>
            <a:r>
              <a:rPr lang="en-US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("Writable? "  + </a:t>
            </a:r>
            <a:r>
              <a:rPr lang="en-US" dirty="0" err="1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inputFile.canWrite</a:t>
            </a:r>
            <a:r>
              <a:rPr lang="en-US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}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else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("File does not exist");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("Enter file name (&lt;enter&gt; quits):");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filename = 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input.nextLine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1173" y="1866899"/>
            <a:ext cx="3009900" cy="519351"/>
          </a:xfrm>
          <a:prstGeom prst="wedgeEllipseCallout">
            <a:avLst>
              <a:gd name="adj1" fmla="val -67352"/>
              <a:gd name="adj2" fmla="val 1670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Create File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2743200"/>
            <a:ext cx="3009900" cy="908864"/>
          </a:xfrm>
          <a:prstGeom prst="wedgeEllipseCallout">
            <a:avLst>
              <a:gd name="adj1" fmla="val -133161"/>
              <a:gd name="adj2" fmla="val 169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Only check the file if it exists</a:t>
            </a:r>
          </a:p>
        </p:txBody>
      </p:sp>
    </p:spTree>
    <p:extLst>
      <p:ext uri="{BB962C8B-B14F-4D97-AF65-F5344CB8AC3E}">
        <p14:creationId xmlns:p14="http://schemas.microsoft.com/office/powerpoint/2010/main" val="379805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Files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0" y="1389063"/>
            <a:ext cx="583565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Data is represented by sequence of characters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713306" y="2882900"/>
            <a:ext cx="6357346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Easily created, updated, and read using a text editor</a:t>
            </a:r>
          </a:p>
        </p:txBody>
      </p:sp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2667000" y="4409182"/>
            <a:ext cx="6477000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Input Classes: File w/ Scanner</a:t>
            </a:r>
          </a:p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Output Class: </a:t>
            </a:r>
            <a:r>
              <a:rPr lang="en-US" sz="3200" b="1" dirty="0" err="1">
                <a:solidFill>
                  <a:schemeClr val="accent1"/>
                </a:solidFill>
                <a:latin typeface="Calibri" pitchFamily="34" charset="0"/>
              </a:rPr>
              <a:t>PrintWriter</a:t>
            </a:r>
            <a:endParaRPr lang="en-US" sz="3200" b="1" dirty="0">
              <a:solidFill>
                <a:schemeClr val="accent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2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 animBg="1"/>
      <p:bldP spid="166920" grpId="0" animBg="1"/>
      <p:bldP spid="1669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Input:</a:t>
            </a:r>
            <a:br>
              <a:rPr lang="en-US"/>
            </a:br>
            <a:r>
              <a:rPr lang="en-US">
                <a:latin typeface="Verdana" pitchFamily="34" charset="0"/>
              </a:rPr>
              <a:t>Scanner</a:t>
            </a:r>
            <a:r>
              <a:rPr lang="en-US"/>
              <a:t> Class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0" y="1816100"/>
            <a:ext cx="725805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Supports reading data from keyboard (standard input) </a:t>
            </a:r>
            <a:r>
              <a:rPr lang="en-US" sz="3200" b="1" i="1" dirty="0">
                <a:solidFill>
                  <a:schemeClr val="accent1"/>
                </a:solidFill>
                <a:latin typeface="Calibri" pitchFamily="34" charset="0"/>
              </a:rPr>
              <a:t>and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 files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2668588" y="3200400"/>
            <a:ext cx="6475412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Methods for reading an unknown number of values</a:t>
            </a:r>
          </a:p>
        </p:txBody>
      </p:sp>
    </p:spTree>
    <p:extLst>
      <p:ext uri="{BB962C8B-B14F-4D97-AF65-F5344CB8AC3E}">
        <p14:creationId xmlns:p14="http://schemas.microsoft.com/office/powerpoint/2010/main" val="30947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/>
      <p:bldP spid="1525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600200"/>
            <a:ext cx="8991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West beat Allen 100 to 17 &lt;enter&gt;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Yippee!!! 3.59   #WolfPack1 &lt;enter&gt;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95945" y="1681609"/>
            <a:ext cx="1023256" cy="381000"/>
          </a:xfrm>
          <a:prstGeom prst="rect">
            <a:avLst/>
          </a:prstGeom>
          <a:noFill/>
          <a:ln w="28575">
            <a:solidFill>
              <a:srgbClr val="FFFF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47801" y="1676400"/>
            <a:ext cx="990600" cy="381000"/>
          </a:xfrm>
          <a:prstGeom prst="rect">
            <a:avLst/>
          </a:prstGeom>
          <a:noFill/>
          <a:ln w="28575">
            <a:solidFill>
              <a:srgbClr val="FFFF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56116" y="1676400"/>
            <a:ext cx="1230084" cy="381000"/>
          </a:xfrm>
          <a:prstGeom prst="rect">
            <a:avLst/>
          </a:prstGeom>
          <a:noFill/>
          <a:ln w="28575">
            <a:solidFill>
              <a:srgbClr val="FFFF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52899" y="1660071"/>
            <a:ext cx="723901" cy="381000"/>
          </a:xfrm>
          <a:prstGeom prst="rect">
            <a:avLst/>
          </a:prstGeom>
          <a:noFill/>
          <a:ln w="28575">
            <a:solidFill>
              <a:srgbClr val="FFFF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67400" y="1681609"/>
            <a:ext cx="495300" cy="381000"/>
          </a:xfrm>
          <a:prstGeom prst="rect">
            <a:avLst/>
          </a:prstGeom>
          <a:noFill/>
          <a:ln w="28575">
            <a:solidFill>
              <a:srgbClr val="FFFF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124450" y="1676400"/>
            <a:ext cx="495300" cy="381000"/>
          </a:xfrm>
          <a:prstGeom prst="rect">
            <a:avLst/>
          </a:prstGeom>
          <a:noFill/>
          <a:ln w="28575">
            <a:solidFill>
              <a:srgbClr val="FFFF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5944" y="2215009"/>
            <a:ext cx="2166255" cy="381000"/>
          </a:xfrm>
          <a:prstGeom prst="rect">
            <a:avLst/>
          </a:prstGeom>
          <a:noFill/>
          <a:ln w="28575">
            <a:solidFill>
              <a:srgbClr val="FFFF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19600" y="2176909"/>
            <a:ext cx="2362200" cy="381000"/>
          </a:xfrm>
          <a:prstGeom prst="rect">
            <a:avLst/>
          </a:prstGeom>
          <a:noFill/>
          <a:ln w="28575">
            <a:solidFill>
              <a:srgbClr val="FFFF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43000" y="3305181"/>
            <a:ext cx="3733800" cy="646331"/>
            <a:chOff x="2381250" y="3241905"/>
            <a:chExt cx="3733800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2381250" y="3241905"/>
              <a:ext cx="3733800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alibri" pitchFamily="34" charset="0"/>
                  <a:cs typeface="Times New Roman" pitchFamily="18" charset="0"/>
                </a:rPr>
                <a:t>9 tokens read in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78962" y="3343792"/>
              <a:ext cx="1322614" cy="479132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2667001" y="2198447"/>
            <a:ext cx="990599" cy="381000"/>
          </a:xfrm>
          <a:prstGeom prst="rect">
            <a:avLst/>
          </a:prstGeom>
          <a:noFill/>
          <a:ln w="28575">
            <a:solidFill>
              <a:srgbClr val="FFFF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52400" y="1600200"/>
            <a:ext cx="6324600" cy="538609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48000" y="4343400"/>
            <a:ext cx="3733800" cy="646331"/>
            <a:chOff x="3048000" y="4343400"/>
            <a:chExt cx="3733800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3048000" y="4343400"/>
              <a:ext cx="3733800" cy="6463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alibri" pitchFamily="34" charset="0"/>
                  <a:cs typeface="Times New Roman" pitchFamily="18" charset="0"/>
                </a:rPr>
                <a:t>2 lines read in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452131" y="4397260"/>
              <a:ext cx="891269" cy="538609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152400" y="2155137"/>
            <a:ext cx="6705600" cy="538609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8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Avoiding Exceptions</a:t>
            </a:r>
          </a:p>
        </p:txBody>
      </p:sp>
      <p:graphicFrame>
        <p:nvGraphicFramePr>
          <p:cNvPr id="33832" name="Group 40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100003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hasNext()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there is another token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hasNextBoolean()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next token is some form of “true” or “false”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hasNextDouble()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next token can be interpreted as a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double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hasNextInt()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next token can be interpreted as an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hasNextLine()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if another line of input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Scanner Exceptions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0" y="1512600"/>
            <a:ext cx="5332021" cy="584775"/>
          </a:xfrm>
          <a:prstGeom prst="rect">
            <a:avLst/>
          </a:pr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Calibri" pitchFamily="34" charset="0"/>
              </a:rPr>
              <a:t>NoSuchElementException</a:t>
            </a:r>
            <a:endParaRPr lang="en-US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627322" y="2253645"/>
            <a:ext cx="8516678" cy="52322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Tried to read past the end of input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" y="3709184"/>
            <a:ext cx="5332021" cy="584775"/>
          </a:xfrm>
          <a:prstGeom prst="rect">
            <a:avLst/>
          </a:pr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Calibri" pitchFamily="34" charset="0"/>
              </a:rPr>
              <a:t>InputMismatchException</a:t>
            </a:r>
            <a:endParaRPr lang="en-US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27322" y="2934895"/>
            <a:ext cx="8516678" cy="52322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Prevent by using methods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hasNext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hasNextInt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, etc.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27322" y="4495800"/>
            <a:ext cx="8516678" cy="954107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Tried to read a token with the wrong method because 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of error in the code or corrupt file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7322" y="5562600"/>
            <a:ext cx="8516678" cy="52322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Example: used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nextInt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to read “Wolf”</a:t>
            </a:r>
          </a:p>
        </p:txBody>
      </p:sp>
    </p:spTree>
    <p:extLst>
      <p:ext uri="{BB962C8B-B14F-4D97-AF65-F5344CB8AC3E}">
        <p14:creationId xmlns:p14="http://schemas.microsoft.com/office/powerpoint/2010/main" val="21232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6" grpId="0" animBg="1"/>
      <p:bldP spid="158728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838200" y="2356009"/>
            <a:ext cx="751631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libri" pitchFamily="34" charset="0"/>
              </a:rPr>
              <a:t>Syntax: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libri" pitchFamily="34" charset="0"/>
              </a:rPr>
              <a:t>     </a:t>
            </a:r>
            <a:r>
              <a:rPr lang="en-US" sz="2800" b="1" dirty="0">
                <a:solidFill>
                  <a:srgbClr val="9966FF"/>
                </a:solidFill>
                <a:latin typeface="Verdana" pitchFamily="34" charset="0"/>
              </a:rPr>
              <a:t>throw new </a:t>
            </a:r>
            <a:r>
              <a:rPr lang="en-US" sz="2800" b="1" i="1" dirty="0" err="1">
                <a:solidFill>
                  <a:srgbClr val="9966FF"/>
                </a:solidFill>
                <a:latin typeface="Verdana" pitchFamily="34" charset="0"/>
              </a:rPr>
              <a:t>SomeException</a:t>
            </a:r>
            <a:r>
              <a:rPr lang="en-US" sz="2800" b="1" dirty="0">
                <a:solidFill>
                  <a:srgbClr val="9966FF"/>
                </a:solidFill>
                <a:latin typeface="Verdana" pitchFamily="34" charset="0"/>
              </a:rPr>
              <a:t>(…)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955180" y="3538716"/>
            <a:ext cx="7162800" cy="12618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libri" pitchFamily="34" charset="0"/>
              </a:rPr>
              <a:t>Example:</a:t>
            </a:r>
          </a:p>
          <a:p>
            <a:r>
              <a:rPr lang="en-US" sz="2400" b="1" dirty="0">
                <a:solidFill>
                  <a:srgbClr val="FF6600"/>
                </a:solidFill>
                <a:latin typeface="Verdana" pitchFamily="34" charset="0"/>
              </a:rPr>
              <a:t>throw new </a:t>
            </a:r>
            <a:r>
              <a:rPr lang="en-US" sz="2400" b="1" dirty="0" err="1">
                <a:solidFill>
                  <a:srgbClr val="FF6600"/>
                </a:solidFill>
                <a:latin typeface="Verdana" pitchFamily="34" charset="0"/>
              </a:rPr>
              <a:t>IllegalArgumentException</a:t>
            </a:r>
            <a:r>
              <a:rPr lang="en-US" sz="2400" b="1" dirty="0">
                <a:solidFill>
                  <a:srgbClr val="FF6600"/>
                </a:solidFill>
                <a:latin typeface="Verdana" pitchFamily="34" charset="0"/>
              </a:rPr>
              <a:t>(</a:t>
            </a:r>
          </a:p>
          <a:p>
            <a:r>
              <a:rPr lang="en-US" sz="2400" b="1" dirty="0">
                <a:solidFill>
                  <a:srgbClr val="FF6600"/>
                </a:solidFill>
                <a:latin typeface="Verdana" pitchFamily="34" charset="0"/>
              </a:rPr>
              <a:t>        “index must be positive”);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3186" y="1212357"/>
            <a:ext cx="8335926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libri" pitchFamily="34" charset="0"/>
              </a:rPr>
              <a:t>When writing a method with preconditions, throw an exception if a precondition is violated</a:t>
            </a:r>
            <a:endParaRPr lang="en-US" sz="2800" b="1" dirty="0">
              <a:solidFill>
                <a:srgbClr val="9966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072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1"/>
      <p:bldP spid="139268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from Text Files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66688" y="1371600"/>
            <a:ext cx="876300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File 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inputFile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 = new File("tests.dat");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Scanner scan = new Scanner(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inputFile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);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			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while (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scan.hasNext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()) 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{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   String name = 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scan.next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   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 score = 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scan.nextInt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   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System.out.printf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("%-12s %4d \n", name, score);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}</a:t>
            </a:r>
          </a:p>
          <a:p>
            <a:pPr eaLnBrk="0" hangingPunct="0"/>
            <a:endParaRPr lang="en-US" sz="2400" dirty="0">
              <a:solidFill>
                <a:srgbClr val="FF6600"/>
              </a:solidFill>
              <a:latin typeface="Verdana" pitchFamily="34" charset="0"/>
            </a:endParaRPr>
          </a:p>
          <a:p>
            <a:pPr eaLnBrk="0" hangingPunct="0"/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scan.close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(); // closes file and input stream</a:t>
            </a: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1081088" y="5489575"/>
            <a:ext cx="7848600" cy="919401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Alternate instantiation:</a:t>
            </a:r>
          </a:p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Verdana" pitchFamily="34" charset="0"/>
              </a:rPr>
              <a:t>scan = new Scanner(new File(“tests.dat”));</a:t>
            </a:r>
            <a:endParaRPr lang="en-US" sz="2400">
              <a:solidFill>
                <a:schemeClr val="bg1"/>
              </a:solidFill>
              <a:latin typeface="Verdana" pitchFamily="34" charset="0"/>
              <a:cs typeface="Arial" charset="0"/>
              <a:sym typeface="Euclid Symbol" pitchFamily="18" charset="2"/>
            </a:endParaRPr>
          </a:p>
        </p:txBody>
      </p:sp>
      <p:sp>
        <p:nvSpPr>
          <p:cNvPr id="80903" name="AutoShape 7"/>
          <p:cNvSpPr>
            <a:spLocks noChangeArrowheads="1"/>
          </p:cNvSpPr>
          <p:nvPr/>
        </p:nvSpPr>
        <p:spPr bwMode="auto">
          <a:xfrm>
            <a:off x="4114800" y="2672904"/>
            <a:ext cx="4574698" cy="51077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Just like reading from keyboard</a:t>
            </a:r>
            <a:endParaRPr lang="en-US" sz="24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2897187" y="914400"/>
            <a:ext cx="6246813" cy="51077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Instantiate to read data from file </a:t>
            </a:r>
            <a:r>
              <a:rPr lang="en-US" sz="2400" i="1">
                <a:solidFill>
                  <a:schemeClr val="bg1"/>
                </a:solidFill>
              </a:rPr>
              <a:t>tests.dat</a:t>
            </a:r>
            <a:endParaRPr lang="en-US" sz="24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  <p:bldP spid="80901" grpId="0" animBg="1"/>
      <p:bldP spid="80903" grpId="0" animBg="1"/>
      <p:bldP spid="80900" grpId="0" animBg="1"/>
      <p:bldP spid="8090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Text Files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28600" y="2362200"/>
            <a:ext cx="87630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Scanner scan = new Scanner(new File("tests.dat"));</a:t>
            </a:r>
          </a:p>
          <a:p>
            <a:pPr eaLnBrk="0" hangingPunct="0"/>
            <a:endParaRPr lang="en-US" sz="2400" dirty="0">
              <a:solidFill>
                <a:srgbClr val="FF6600"/>
              </a:solidFill>
              <a:latin typeface="Verdana" pitchFamily="34" charset="0"/>
            </a:endParaRPr>
          </a:p>
          <a:p>
            <a:pPr eaLnBrk="0" hangingPunct="0"/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PrintWriter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namesFile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 = new 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PrintWriter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("names.dat");</a:t>
            </a:r>
          </a:p>
          <a:p>
            <a:pPr eaLnBrk="0" hangingPunct="0"/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PrintWriter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scoresFile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 = new 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PrintWriter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("scores.dat");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>
            <a:off x="609600" y="4076884"/>
            <a:ext cx="5105400" cy="51077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New file is created with given name</a:t>
            </a:r>
            <a:endParaRPr lang="en-US" sz="24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264695" y="1664890"/>
            <a:ext cx="7467600" cy="51077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Instantiate a </a:t>
            </a:r>
            <a:r>
              <a:rPr lang="en-US" sz="2400">
                <a:solidFill>
                  <a:schemeClr val="bg1"/>
                </a:solidFill>
                <a:latin typeface="Verdana" pitchFamily="34" charset="0"/>
              </a:rPr>
              <a:t>PrintWriter</a:t>
            </a:r>
            <a:r>
              <a:rPr lang="en-US" sz="2400">
                <a:solidFill>
                  <a:schemeClr val="bg1"/>
                </a:solidFill>
              </a:rPr>
              <a:t> object for text file output</a:t>
            </a:r>
            <a:endParaRPr lang="en-US" sz="24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>
            <a:off x="3657600" y="4706976"/>
            <a:ext cx="4876800" cy="51077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If file already exists, it is replaced</a:t>
            </a:r>
            <a:endParaRPr lang="en-US" sz="2400" i="1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4694" y="5433615"/>
            <a:ext cx="8422105" cy="1328023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bg1"/>
                </a:solidFill>
              </a:rPr>
              <a:t>To open a text file to APPEND (add at end):</a:t>
            </a:r>
          </a:p>
          <a:p>
            <a:pPr eaLnBrk="0" hangingPunct="0"/>
            <a:r>
              <a:rPr lang="en-US" sz="2400" i="1" dirty="0" err="1">
                <a:solidFill>
                  <a:srgbClr val="002060"/>
                </a:solidFill>
                <a:cs typeface="Arial" charset="0"/>
                <a:sym typeface="Euclid Symbol" pitchFamily="18" charset="2"/>
              </a:rPr>
              <a:t>PrintWriter</a:t>
            </a:r>
            <a:r>
              <a:rPr lang="en-US" sz="2400" i="1" dirty="0">
                <a:solidFill>
                  <a:srgbClr val="002060"/>
                </a:solidFill>
                <a:cs typeface="Arial" charset="0"/>
                <a:sym typeface="Euclid Symbol" pitchFamily="18" charset="2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cs typeface="Arial" charset="0"/>
                <a:sym typeface="Euclid Symbol" pitchFamily="18" charset="2"/>
              </a:rPr>
              <a:t>appendFile</a:t>
            </a:r>
            <a:r>
              <a:rPr lang="en-US" sz="2400" i="1" dirty="0">
                <a:solidFill>
                  <a:srgbClr val="002060"/>
                </a:solidFill>
                <a:cs typeface="Arial" charset="0"/>
                <a:sym typeface="Euclid Symbol" pitchFamily="18" charset="2"/>
              </a:rPr>
              <a:t>;</a:t>
            </a:r>
          </a:p>
          <a:p>
            <a:pPr eaLnBrk="0" hangingPunct="0"/>
            <a:r>
              <a:rPr lang="en-US" sz="2400" i="1" dirty="0" err="1">
                <a:solidFill>
                  <a:srgbClr val="002060"/>
                </a:solidFill>
                <a:cs typeface="Arial" charset="0"/>
                <a:sym typeface="Euclid Symbol" pitchFamily="18" charset="2"/>
              </a:rPr>
              <a:t>appendFile</a:t>
            </a:r>
            <a:r>
              <a:rPr lang="en-US" sz="2400" i="1" dirty="0">
                <a:solidFill>
                  <a:srgbClr val="002060"/>
                </a:solidFill>
                <a:cs typeface="Arial" charset="0"/>
                <a:sym typeface="Euclid Symbol" pitchFamily="18" charset="2"/>
              </a:rPr>
              <a:t> = new </a:t>
            </a:r>
            <a:r>
              <a:rPr lang="en-US" sz="2400" i="1" dirty="0" err="1">
                <a:solidFill>
                  <a:srgbClr val="002060"/>
                </a:solidFill>
                <a:cs typeface="Arial" charset="0"/>
                <a:sym typeface="Euclid Symbol" pitchFamily="18" charset="2"/>
              </a:rPr>
              <a:t>PrintWriter</a:t>
            </a:r>
            <a:r>
              <a:rPr lang="en-US" sz="2400" i="1" dirty="0">
                <a:solidFill>
                  <a:srgbClr val="002060"/>
                </a:solidFill>
                <a:cs typeface="Arial" charset="0"/>
                <a:sym typeface="Euclid Symbol" pitchFamily="18" charset="2"/>
              </a:rPr>
              <a:t>(new </a:t>
            </a:r>
            <a:r>
              <a:rPr lang="en-US" sz="2400" i="1" dirty="0" err="1">
                <a:solidFill>
                  <a:srgbClr val="002060"/>
                </a:solidFill>
                <a:cs typeface="Arial" charset="0"/>
                <a:sym typeface="Euclid Symbol" pitchFamily="18" charset="2"/>
              </a:rPr>
              <a:t>FileWriter</a:t>
            </a:r>
            <a:r>
              <a:rPr lang="en-US" sz="2400" i="1" dirty="0">
                <a:solidFill>
                  <a:srgbClr val="002060"/>
                </a:solidFill>
                <a:cs typeface="Arial" charset="0"/>
                <a:sym typeface="Euclid Symbol" pitchFamily="18" charset="2"/>
              </a:rPr>
              <a:t>(“</a:t>
            </a:r>
            <a:r>
              <a:rPr lang="en-US" sz="2400" i="1" dirty="0" err="1">
                <a:solidFill>
                  <a:srgbClr val="002060"/>
                </a:solidFill>
                <a:cs typeface="Arial" charset="0"/>
                <a:sym typeface="Euclid Symbol" pitchFamily="18" charset="2"/>
              </a:rPr>
              <a:t>a.b</a:t>
            </a:r>
            <a:r>
              <a:rPr lang="en-US" sz="2400" i="1" dirty="0">
                <a:solidFill>
                  <a:srgbClr val="002060"/>
                </a:solidFill>
                <a:cs typeface="Arial" charset="0"/>
                <a:sym typeface="Euclid Symbol" pitchFamily="18" charset="2"/>
              </a:rPr>
              <a:t>”, true));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/>
      <p:bldP spid="82949" grpId="0" animBg="1"/>
      <p:bldP spid="82950" grpId="0" animBg="1"/>
      <p:bldP spid="82951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Text Files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152400" y="1171575"/>
            <a:ext cx="87630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eaLnBrk="0" hangingPunct="0"/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 score;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String name;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while (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scan.hasNext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()) 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{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   name = 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scan.next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   score = 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scan.nextInt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   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namesFile.println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(name);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   </a:t>
            </a:r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scoresFile.println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(score);</a:t>
            </a:r>
          </a:p>
          <a:p>
            <a:pPr eaLnBrk="0" hangingPunct="0"/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}</a:t>
            </a:r>
          </a:p>
          <a:p>
            <a:pPr eaLnBrk="0" hangingPunct="0"/>
            <a:endParaRPr lang="en-US" sz="2400" dirty="0">
              <a:solidFill>
                <a:srgbClr val="FF6600"/>
              </a:solidFill>
              <a:latin typeface="Verdana" pitchFamily="34" charset="0"/>
            </a:endParaRPr>
          </a:p>
          <a:p>
            <a:pPr eaLnBrk="0" hangingPunct="0"/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scan.close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namesFile.close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();</a:t>
            </a:r>
          </a:p>
          <a:p>
            <a:pPr eaLnBrk="0" hangingPunct="0"/>
            <a:r>
              <a:rPr lang="en-US" sz="2400" dirty="0" err="1">
                <a:solidFill>
                  <a:srgbClr val="FF6600"/>
                </a:solidFill>
                <a:latin typeface="Verdana" pitchFamily="34" charset="0"/>
              </a:rPr>
              <a:t>scoresFile.close</a:t>
            </a:r>
            <a:r>
              <a:rPr lang="en-US" sz="2400" dirty="0">
                <a:solidFill>
                  <a:srgbClr val="FF6600"/>
                </a:solidFill>
                <a:latin typeface="Verdana" pitchFamily="34" charset="0"/>
              </a:rPr>
              <a:t>();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3124200" y="4800600"/>
            <a:ext cx="3733800" cy="919401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Be sure to close streams when finished!</a:t>
            </a:r>
            <a:endParaRPr lang="en-US" sz="2400" i="1">
              <a:solidFill>
                <a:schemeClr val="bg1"/>
              </a:solidFill>
              <a:latin typeface="Verdana" pitchFamily="34" charset="0"/>
              <a:cs typeface="Arial" charset="0"/>
              <a:sym typeface="Euclid Symbol" pitchFamily="18" charset="2"/>
            </a:endParaRPr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3962400" y="1280675"/>
            <a:ext cx="4951413" cy="1328023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Write to file using same methods as with </a:t>
            </a:r>
            <a:r>
              <a:rPr lang="en-US" sz="2400" dirty="0" err="1">
                <a:solidFill>
                  <a:schemeClr val="bg1"/>
                </a:solidFill>
                <a:latin typeface="Verdana" pitchFamily="34" charset="0"/>
              </a:rPr>
              <a:t>System.out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</a:p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including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</a:rPr>
              <a:t>print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Verdana" pitchFamily="34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Verdana" pitchFamily="34" charset="0"/>
              </a:rPr>
              <a:t>println</a:t>
            </a:r>
            <a:endParaRPr lang="en-US" sz="2400" i="1" dirty="0">
              <a:solidFill>
                <a:schemeClr val="bg1"/>
              </a:solidFill>
              <a:latin typeface="Verdana" pitchFamily="34" charset="0"/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/>
      <p:bldP spid="83972" grpId="0" animBg="1"/>
      <p:bldP spid="839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Caching</a:t>
            </a:r>
          </a:p>
        </p:txBody>
      </p:sp>
      <p:sp>
        <p:nvSpPr>
          <p:cNvPr id="84995" name="AutoShape 3"/>
          <p:cNvSpPr>
            <a:spLocks noChangeArrowheads="1"/>
          </p:cNvSpPr>
          <p:nvPr/>
        </p:nvSpPr>
        <p:spPr bwMode="auto">
          <a:xfrm>
            <a:off x="457199" y="1600200"/>
            <a:ext cx="8153400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66FF"/>
                </a:solidFill>
              </a:rPr>
              <a:t>Temporarily saving data in large blocks (a </a:t>
            </a:r>
            <a:r>
              <a:rPr lang="en-US" sz="2800" i="1" dirty="0">
                <a:solidFill>
                  <a:srgbClr val="FF0000"/>
                </a:solidFill>
              </a:rPr>
              <a:t>cache</a:t>
            </a:r>
            <a:r>
              <a:rPr lang="en-US" sz="2800" dirty="0">
                <a:solidFill>
                  <a:srgbClr val="0066FF"/>
                </a:solidFill>
              </a:rPr>
              <a:t>) to reduce the number of actual disk accesses</a:t>
            </a:r>
          </a:p>
        </p:txBody>
      </p:sp>
      <p:sp>
        <p:nvSpPr>
          <p:cNvPr id="84996" name="AutoShape 4"/>
          <p:cNvSpPr>
            <a:spLocks noChangeArrowheads="1"/>
          </p:cNvSpPr>
          <p:nvPr/>
        </p:nvSpPr>
        <p:spPr bwMode="auto">
          <a:xfrm>
            <a:off x="457199" y="2971800"/>
            <a:ext cx="7620002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66FF"/>
                </a:solidFill>
              </a:rPr>
              <a:t>Closing a file forces the cache to be “flushed” – pushing any remaining data into the file</a:t>
            </a:r>
          </a:p>
        </p:txBody>
      </p:sp>
      <p:sp>
        <p:nvSpPr>
          <p:cNvPr id="84999" name="AutoShape 7"/>
          <p:cNvSpPr>
            <a:spLocks noChangeArrowheads="1"/>
          </p:cNvSpPr>
          <p:nvPr/>
        </p:nvSpPr>
        <p:spPr bwMode="auto">
          <a:xfrm>
            <a:off x="1447800" y="4653796"/>
            <a:ext cx="5410200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eaLnBrk="0" hangingPunct="0"/>
            <a:r>
              <a:rPr lang="en-US" sz="2800" i="1" dirty="0">
                <a:solidFill>
                  <a:srgbClr val="FF0000"/>
                </a:solidFill>
                <a:latin typeface="Verdana" pitchFamily="34" charset="0"/>
              </a:rPr>
              <a:t>flush()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0066FF"/>
                </a:solidFill>
              </a:rPr>
              <a:t>method flushes stream without closing file</a:t>
            </a:r>
          </a:p>
        </p:txBody>
      </p:sp>
      <p:pic>
        <p:nvPicPr>
          <p:cNvPr id="84998" name="Picture 6" descr="MCj029037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86200"/>
            <a:ext cx="209073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nimBg="1"/>
      <p:bldP spid="84996" grpId="0" animBg="1"/>
      <p:bldP spid="8499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TextFilePractice.java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457200" y="1371600"/>
            <a:ext cx="7620000" cy="156966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0" hangingPunct="0"/>
            <a:r>
              <a:rPr lang="en-US" sz="3200" dirty="0">
                <a:solidFill>
                  <a:schemeClr val="bg1"/>
                </a:solidFill>
              </a:rPr>
              <a:t>The </a:t>
            </a:r>
            <a:r>
              <a:rPr lang="en-US" sz="3200" i="1" dirty="0">
                <a:solidFill>
                  <a:schemeClr val="bg1"/>
                </a:solidFill>
              </a:rPr>
              <a:t>musicians.txt</a:t>
            </a:r>
            <a:r>
              <a:rPr lang="en-US" sz="3200" dirty="0">
                <a:solidFill>
                  <a:schemeClr val="bg1"/>
                </a:solidFill>
              </a:rPr>
              <a:t> file contains the names of several musicians and the grades they earned in several classes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3352800"/>
            <a:ext cx="7620000" cy="206210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0" hangingPunct="0"/>
            <a:r>
              <a:rPr lang="en-US" sz="3200" dirty="0">
                <a:solidFill>
                  <a:schemeClr val="bg1"/>
                </a:solidFill>
              </a:rPr>
              <a:t>For each musician, extract the name and grades. Calculate the average grade. Write each musician’s average and name to the file </a:t>
            </a:r>
            <a:r>
              <a:rPr lang="en-US" sz="3200" i="1" dirty="0">
                <a:solidFill>
                  <a:schemeClr val="bg1"/>
                </a:solidFill>
              </a:rPr>
              <a:t>musicianAverages.txt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Musicians.txt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304800" y="1371600"/>
            <a:ext cx="8229600" cy="52322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bg1"/>
                </a:solidFill>
              </a:rPr>
              <a:t>Contains an unknown number of data sets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39624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John Winston Ono Lennon</a:t>
            </a:r>
          </a:p>
          <a:p>
            <a:r>
              <a:rPr lang="en-US" sz="2400" dirty="0"/>
              <a:t>Philosophy 100 English4 87 APES 79 </a:t>
            </a:r>
          </a:p>
          <a:p>
            <a:r>
              <a:rPr lang="en-US" sz="2400" dirty="0"/>
              <a:t>Alicia Keys</a:t>
            </a:r>
          </a:p>
          <a:p>
            <a:r>
              <a:rPr lang="en-US" sz="2400" dirty="0"/>
              <a:t>Jazz Band 100 AP </a:t>
            </a:r>
            <a:r>
              <a:rPr lang="en-US" sz="2400" dirty="0" err="1"/>
              <a:t>Govt</a:t>
            </a:r>
            <a:r>
              <a:rPr lang="en-US" sz="2400" dirty="0"/>
              <a:t> 100 HCS3 100 AP </a:t>
            </a:r>
            <a:r>
              <a:rPr lang="en-US" sz="2400" dirty="0" err="1"/>
              <a:t>Eng</a:t>
            </a:r>
            <a:r>
              <a:rPr lang="en-US" sz="2400" dirty="0"/>
              <a:t> Lit 100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2133600"/>
            <a:ext cx="8229600" cy="138499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bg1"/>
                </a:solidFill>
              </a:rPr>
              <a:t>Each data set consists of 2 lines of text:</a:t>
            </a:r>
          </a:p>
          <a:p>
            <a:pPr lvl="1" eaLnBrk="0" hangingPunct="0"/>
            <a:r>
              <a:rPr lang="en-US" sz="2800" dirty="0">
                <a:solidFill>
                  <a:schemeClr val="bg1"/>
                </a:solidFill>
              </a:rPr>
              <a:t>Full Name (can be 1 or more names)</a:t>
            </a:r>
          </a:p>
          <a:p>
            <a:pPr lvl="1" eaLnBrk="0" hangingPunct="0"/>
            <a:r>
              <a:rPr lang="en-US" sz="2800" dirty="0">
                <a:solidFill>
                  <a:schemeClr val="bg1"/>
                </a:solidFill>
              </a:rPr>
              <a:t>Course Names and Grades (unknown quantity)</a:t>
            </a:r>
          </a:p>
        </p:txBody>
      </p:sp>
    </p:spTree>
    <p:extLst>
      <p:ext uri="{BB962C8B-B14F-4D97-AF65-F5344CB8AC3E}">
        <p14:creationId xmlns:p14="http://schemas.microsoft.com/office/powerpoint/2010/main" val="29058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  <p:bldP spid="2" grpId="0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MusicianAverages.txt</a:t>
            </a:r>
          </a:p>
        </p:txBody>
      </p:sp>
      <p:sp>
        <p:nvSpPr>
          <p:cNvPr id="2" name="Rectangle 1"/>
          <p:cNvSpPr/>
          <p:nvPr/>
        </p:nvSpPr>
        <p:spPr>
          <a:xfrm>
            <a:off x="280416" y="4038600"/>
            <a:ext cx="8634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88.667  John Winston Ono Lennon </a:t>
            </a:r>
          </a:p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 100.000  Alicia Keys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0416" y="1475232"/>
            <a:ext cx="8458200" cy="2246769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bg1"/>
                </a:solidFill>
              </a:rPr>
              <a:t>Each line contains the average and name of the musician formatted as follows:</a:t>
            </a:r>
          </a:p>
          <a:p>
            <a:pPr lvl="1" eaLnBrk="0" hangingPunct="0"/>
            <a:r>
              <a:rPr lang="en-US" sz="2800" dirty="0">
                <a:solidFill>
                  <a:schemeClr val="bg1"/>
                </a:solidFill>
              </a:rPr>
              <a:t>Average: right-aligned, to nearest 1/1000th</a:t>
            </a:r>
          </a:p>
          <a:p>
            <a:pPr lvl="1" eaLnBrk="0" hangingPunct="0"/>
            <a:r>
              <a:rPr lang="en-US" sz="2800" dirty="0">
                <a:solidFill>
                  <a:schemeClr val="bg1"/>
                </a:solidFill>
              </a:rPr>
              <a:t>2 Spaces</a:t>
            </a:r>
          </a:p>
          <a:p>
            <a:pPr lvl="1" eaLnBrk="0" hangingPunct="0"/>
            <a:r>
              <a:rPr lang="en-US" sz="2800" dirty="0">
                <a:solidFill>
                  <a:schemeClr val="bg1"/>
                </a:solidFill>
              </a:rPr>
              <a:t>Musician’s full name</a:t>
            </a:r>
          </a:p>
        </p:txBody>
      </p:sp>
    </p:spTree>
    <p:extLst>
      <p:ext uri="{BB962C8B-B14F-4D97-AF65-F5344CB8AC3E}">
        <p14:creationId xmlns:p14="http://schemas.microsoft.com/office/powerpoint/2010/main" val="350914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Delimiters</a:t>
            </a:r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457200" y="1596271"/>
            <a:ext cx="6118225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Delimiter</a:t>
            </a:r>
            <a:r>
              <a:rPr lang="en-US" sz="2800" dirty="0">
                <a:solidFill>
                  <a:srgbClr val="0066FF"/>
                </a:solidFill>
                <a:latin typeface="Verdana" pitchFamily="34" charset="0"/>
              </a:rPr>
              <a:t> – defined boundary for separating groupings of text </a:t>
            </a:r>
            <a:endParaRPr lang="en-US" sz="2800" dirty="0">
              <a:solidFill>
                <a:srgbClr val="0066FF"/>
              </a:solidFill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57200" y="3114437"/>
            <a:ext cx="8382000" cy="1532334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en-US" sz="2800" dirty="0" err="1">
                <a:solidFill>
                  <a:srgbClr val="FF00FF"/>
                </a:solidFill>
                <a:latin typeface="Verdana" pitchFamily="34" charset="0"/>
              </a:rPr>
              <a:t>Metacharacter</a:t>
            </a: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 </a:t>
            </a:r>
            <a:r>
              <a:rPr lang="en-US" sz="2800" dirty="0">
                <a:solidFill>
                  <a:srgbClr val="0066FF"/>
                </a:solidFill>
                <a:latin typeface="Verdana" pitchFamily="34" charset="0"/>
              </a:rPr>
              <a:t>– character with special meaning in Java: </a:t>
            </a:r>
          </a:p>
          <a:p>
            <a:pPr eaLnBrk="0" hangingPunct="0"/>
            <a:r>
              <a:rPr lang="en-US" sz="28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&lt; ( [ { \ ^ - = $ ! | ] } ) ? * + . &gt;</a:t>
            </a:r>
          </a:p>
        </p:txBody>
      </p:sp>
    </p:spTree>
    <p:extLst>
      <p:ext uri="{BB962C8B-B14F-4D97-AF65-F5344CB8AC3E}">
        <p14:creationId xmlns:p14="http://schemas.microsoft.com/office/powerpoint/2010/main" val="42884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Delimiters</a:t>
            </a:r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457200" y="1596271"/>
            <a:ext cx="7924800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66FF"/>
                </a:solidFill>
                <a:latin typeface="Verdana" pitchFamily="34" charset="0"/>
              </a:rPr>
              <a:t>Scanner Class:</a:t>
            </a:r>
          </a:p>
          <a:p>
            <a:pPr eaLnBrk="0" hangingPunct="0"/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Scanner </a:t>
            </a:r>
            <a:r>
              <a:rPr lang="en-US" sz="2800" dirty="0" err="1">
                <a:solidFill>
                  <a:srgbClr val="FF00FF"/>
                </a:solidFill>
                <a:latin typeface="Verdana" pitchFamily="34" charset="0"/>
              </a:rPr>
              <a:t>useDelimiter</a:t>
            </a: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(String pattern)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914400" y="3276600"/>
            <a:ext cx="7924800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66FF"/>
                </a:solidFill>
                <a:latin typeface="Verdana" pitchFamily="34" charset="0"/>
              </a:rPr>
              <a:t>Define token boundary as ":"</a:t>
            </a:r>
          </a:p>
          <a:p>
            <a:pPr eaLnBrk="0" hangingPunct="0"/>
            <a:r>
              <a:rPr lang="en-US" sz="2800" dirty="0" err="1">
                <a:solidFill>
                  <a:srgbClr val="FF00FF"/>
                </a:solidFill>
                <a:latin typeface="Verdana" pitchFamily="34" charset="0"/>
              </a:rPr>
              <a:t>scan.useDelimiter</a:t>
            </a: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(":");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14400" y="4724400"/>
            <a:ext cx="7924800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66FF"/>
                </a:solidFill>
                <a:latin typeface="Verdana" pitchFamily="34" charset="0"/>
              </a:rPr>
              <a:t>Define token boundary as "$"</a:t>
            </a:r>
          </a:p>
          <a:p>
            <a:pPr eaLnBrk="0" hangingPunct="0"/>
            <a:r>
              <a:rPr lang="en-US" sz="2800" dirty="0" err="1">
                <a:solidFill>
                  <a:srgbClr val="FF00FF"/>
                </a:solidFill>
                <a:latin typeface="Verdana" pitchFamily="34" charset="0"/>
              </a:rPr>
              <a:t>scan.useDelimiter</a:t>
            </a:r>
            <a:r>
              <a:rPr lang="en-US" sz="2800" dirty="0">
                <a:solidFill>
                  <a:srgbClr val="FF00FF"/>
                </a:solidFill>
                <a:latin typeface="Verdana" pitchFamily="34" charset="0"/>
              </a:rPr>
              <a:t>("\\$");</a:t>
            </a:r>
            <a:endParaRPr 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ScannerDelimiterExample.java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public static void main(String[]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2000" dirty="0">
                <a:solidFill>
                  <a:srgbClr val="9933FF"/>
                </a:solidFill>
              </a:rPr>
              <a:t>throws </a:t>
            </a:r>
            <a:r>
              <a:rPr lang="en-US" sz="2000" dirty="0" err="1">
                <a:solidFill>
                  <a:srgbClr val="9933FF"/>
                </a:solidFill>
              </a:rPr>
              <a:t>IOException</a:t>
            </a:r>
            <a:endParaRPr lang="en-US" sz="2000" dirty="0">
              <a:solidFill>
                <a:srgbClr val="9933FF"/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// Open "Top100.txt" for input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000" dirty="0">
                <a:solidFill>
                  <a:srgbClr val="9933FF"/>
                </a:solidFill>
              </a:rPr>
              <a:t>File top100 = new File("Top100.txt");</a:t>
            </a:r>
          </a:p>
          <a:p>
            <a:r>
              <a:rPr lang="en-US" sz="2000" dirty="0">
                <a:solidFill>
                  <a:srgbClr val="9933FF"/>
                </a:solidFill>
              </a:rPr>
              <a:t>   if (!top100.exists())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{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("ERROR: Top100.txt file doesn't exists.");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}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else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{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// Start reading the file to find newest song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sz="2000" dirty="0">
                <a:solidFill>
                  <a:srgbClr val="9933FF"/>
                </a:solidFill>
              </a:rPr>
              <a:t>Scanner </a:t>
            </a:r>
            <a:r>
              <a:rPr lang="en-US" sz="2000" dirty="0" err="1">
                <a:solidFill>
                  <a:srgbClr val="9933FF"/>
                </a:solidFill>
              </a:rPr>
              <a:t>inFile</a:t>
            </a:r>
            <a:r>
              <a:rPr lang="en-US" sz="2000" dirty="0">
                <a:solidFill>
                  <a:srgbClr val="9933FF"/>
                </a:solidFill>
              </a:rPr>
              <a:t> = new Scanner(top100);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34000" y="2209800"/>
            <a:ext cx="3784331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9933FF"/>
                </a:solidFill>
              </a:rPr>
              <a:t>Test if file exists before creating Scanner</a:t>
            </a:r>
          </a:p>
        </p:txBody>
      </p:sp>
    </p:spTree>
    <p:extLst>
      <p:ext uri="{BB962C8B-B14F-4D97-AF65-F5344CB8AC3E}">
        <p14:creationId xmlns:p14="http://schemas.microsoft.com/office/powerpoint/2010/main" val="269969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42888" y="1236588"/>
            <a:ext cx="853606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public static </a:t>
            </a:r>
            <a:r>
              <a:rPr lang="en-US" sz="2000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getGrade</a:t>
            </a:r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min, </a:t>
            </a:r>
            <a:r>
              <a:rPr lang="en-US" sz="2000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max) </a:t>
            </a:r>
          </a:p>
          <a:p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r>
              <a:rPr lang="en-US" sz="20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2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(min &gt;= max)</a:t>
            </a:r>
          </a:p>
          <a:p>
            <a:r>
              <a:rPr lang="en-US" sz="2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throw new </a:t>
            </a:r>
            <a:r>
              <a:rPr lang="en-US" sz="2000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IllegalArgumentException</a:t>
            </a:r>
            <a:r>
              <a:rPr lang="en-US" sz="2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("min &lt; max violation;"</a:t>
            </a:r>
          </a:p>
          <a:p>
            <a:r>
              <a:rPr lang="en-US" sz="2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+ " min: " + min + " max: " + max);</a:t>
            </a:r>
          </a:p>
          <a:p>
            <a:r>
              <a:rPr lang="en-US" sz="200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2000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boolean</a:t>
            </a:r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badGrade</a:t>
            </a:r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true;</a:t>
            </a:r>
          </a:p>
          <a:p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2000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grade = 0;</a:t>
            </a:r>
          </a:p>
          <a:p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while (</a:t>
            </a:r>
            <a:r>
              <a:rPr lang="en-US" sz="2000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badGrade</a:t>
            </a:r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{</a:t>
            </a:r>
          </a:p>
          <a:p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String </a:t>
            </a:r>
            <a:r>
              <a:rPr lang="en-US" sz="2000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inputStr</a:t>
            </a:r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2000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JOptionPane.showInputDialog</a:t>
            </a:r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(null, </a:t>
            </a:r>
          </a:p>
          <a:p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"Enter a quiz grade (choose cancel to quit)");</a:t>
            </a:r>
          </a:p>
          <a:p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if (</a:t>
            </a:r>
            <a:r>
              <a:rPr lang="en-US" sz="2000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inputStr</a:t>
            </a:r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== null)</a:t>
            </a:r>
          </a:p>
          <a:p>
            <a:r>
              <a:rPr lang="en-US" sz="2000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return -1;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242888" y="534988"/>
            <a:ext cx="8429625" cy="52322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</a:rPr>
              <a:t>Method enforces it’s precondition:  min &lt; max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866730" y="3140570"/>
            <a:ext cx="5805783" cy="1687890"/>
          </a:xfrm>
          <a:prstGeom prst="wedgeEllipseCallout">
            <a:avLst>
              <a:gd name="adj1" fmla="val -46468"/>
              <a:gd name="adj2" fmla="val -68241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String passed to constructor is string returned by call to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getMessage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091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  <p:bldP spid="107526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061" y="304800"/>
            <a:ext cx="830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newest = 0;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newestTitle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"";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newestArtist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"";</a:t>
            </a:r>
          </a:p>
          <a:p>
            <a:r>
              <a:rPr lang="en-US" dirty="0">
                <a:solidFill>
                  <a:srgbClr val="FF0000"/>
                </a:solidFill>
              </a:rPr>
              <a:t>while (</a:t>
            </a:r>
            <a:r>
              <a:rPr lang="en-US" dirty="0" err="1">
                <a:solidFill>
                  <a:srgbClr val="FF0000"/>
                </a:solidFill>
              </a:rPr>
              <a:t>inFile.hasNextLine</a:t>
            </a:r>
            <a:r>
              <a:rPr lang="en-US" dirty="0">
                <a:solidFill>
                  <a:srgbClr val="FF0000"/>
                </a:solidFill>
              </a:rPr>
              <a:t>())</a:t>
            </a:r>
          </a:p>
          <a:p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   String line = </a:t>
            </a:r>
            <a:r>
              <a:rPr lang="en-US" dirty="0" err="1">
                <a:solidFill>
                  <a:srgbClr val="FF0000"/>
                </a:solidFill>
              </a:rPr>
              <a:t>inFile.nextLine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dirty="0">
                <a:solidFill>
                  <a:srgbClr val="9933FF"/>
                </a:solidFill>
              </a:rPr>
              <a:t>Scanner chop = new Scanner(line).</a:t>
            </a:r>
            <a:r>
              <a:rPr lang="en-US" dirty="0" err="1">
                <a:solidFill>
                  <a:srgbClr val="9933FF"/>
                </a:solidFill>
              </a:rPr>
              <a:t>useDelimiter</a:t>
            </a:r>
            <a:r>
              <a:rPr lang="en-US" dirty="0">
                <a:solidFill>
                  <a:srgbClr val="9933FF"/>
                </a:solidFill>
              </a:rPr>
              <a:t>("&amp;&amp;");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dirty="0">
                <a:solidFill>
                  <a:srgbClr val="9933FF"/>
                </a:solidFill>
              </a:rPr>
              <a:t>String title = </a:t>
            </a:r>
            <a:r>
              <a:rPr lang="en-US" dirty="0" err="1">
                <a:solidFill>
                  <a:srgbClr val="9933FF"/>
                </a:solidFill>
              </a:rPr>
              <a:t>chop.next</a:t>
            </a:r>
            <a:r>
              <a:rPr lang="en-US" dirty="0">
                <a:solidFill>
                  <a:srgbClr val="9933FF"/>
                </a:solidFill>
              </a:rPr>
              <a:t>();</a:t>
            </a:r>
          </a:p>
          <a:p>
            <a:r>
              <a:rPr lang="en-US" dirty="0">
                <a:solidFill>
                  <a:srgbClr val="9933FF"/>
                </a:solidFill>
              </a:rPr>
              <a:t>   String artist = </a:t>
            </a:r>
            <a:r>
              <a:rPr lang="en-US" dirty="0" err="1">
                <a:solidFill>
                  <a:srgbClr val="9933FF"/>
                </a:solidFill>
              </a:rPr>
              <a:t>chop.next</a:t>
            </a:r>
            <a:r>
              <a:rPr lang="en-US" dirty="0">
                <a:solidFill>
                  <a:srgbClr val="9933FF"/>
                </a:solidFill>
              </a:rPr>
              <a:t>();</a:t>
            </a:r>
          </a:p>
          <a:p>
            <a:r>
              <a:rPr lang="en-US" dirty="0">
                <a:solidFill>
                  <a:srgbClr val="9933FF"/>
                </a:solidFill>
              </a:rPr>
              <a:t>   </a:t>
            </a:r>
            <a:r>
              <a:rPr lang="en-US" dirty="0" err="1">
                <a:solidFill>
                  <a:srgbClr val="9933FF"/>
                </a:solidFill>
              </a:rPr>
              <a:t>int</a:t>
            </a:r>
            <a:r>
              <a:rPr lang="en-US" dirty="0">
                <a:solidFill>
                  <a:srgbClr val="9933FF"/>
                </a:solidFill>
              </a:rPr>
              <a:t> </a:t>
            </a:r>
            <a:r>
              <a:rPr lang="en-US" dirty="0" err="1">
                <a:solidFill>
                  <a:srgbClr val="9933FF"/>
                </a:solidFill>
              </a:rPr>
              <a:t>yearRecorded</a:t>
            </a:r>
            <a:r>
              <a:rPr lang="en-US" dirty="0">
                <a:solidFill>
                  <a:srgbClr val="9933FF"/>
                </a:solidFill>
              </a:rPr>
              <a:t> = </a:t>
            </a:r>
            <a:r>
              <a:rPr lang="en-US" dirty="0" err="1">
                <a:solidFill>
                  <a:srgbClr val="9933FF"/>
                </a:solidFill>
              </a:rPr>
              <a:t>chop.nextInt</a:t>
            </a:r>
            <a:r>
              <a:rPr lang="en-US" dirty="0">
                <a:solidFill>
                  <a:srgbClr val="9933FF"/>
                </a:solidFill>
              </a:rPr>
              <a:t>();</a:t>
            </a:r>
          </a:p>
          <a:p>
            <a:r>
              <a:rPr lang="en-US" dirty="0">
                <a:solidFill>
                  <a:srgbClr val="9933FF"/>
                </a:solidFill>
              </a:rPr>
              <a:t>   String length = </a:t>
            </a:r>
            <a:r>
              <a:rPr lang="en-US" dirty="0" err="1">
                <a:solidFill>
                  <a:srgbClr val="9933FF"/>
                </a:solidFill>
              </a:rPr>
              <a:t>chop.next</a:t>
            </a:r>
            <a:r>
              <a:rPr lang="en-US" dirty="0">
                <a:solidFill>
                  <a:srgbClr val="9933FF"/>
                </a:solidFill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		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if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yearRecorded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&gt; newest)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newestTitle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title;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newestArtist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artist;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newest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yearRecorded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}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 err="1">
                <a:solidFill>
                  <a:srgbClr val="FF0000"/>
                </a:solidFill>
              </a:rPr>
              <a:t>inFile.close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81400" y="919213"/>
            <a:ext cx="3936733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Read file a line at a time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67200" y="2799754"/>
            <a:ext cx="4546333" cy="9194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9933FF"/>
                </a:solidFill>
              </a:rPr>
              <a:t>“&amp;&amp;” separates each hit song’s title/artist/year/length</a:t>
            </a:r>
          </a:p>
        </p:txBody>
      </p:sp>
    </p:spTree>
    <p:extLst>
      <p:ext uri="{BB962C8B-B14F-4D97-AF65-F5344CB8AC3E}">
        <p14:creationId xmlns:p14="http://schemas.microsoft.com/office/powerpoint/2010/main" val="589470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String’s split Method</a:t>
            </a:r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457200" y="1834634"/>
            <a:ext cx="7924800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String[] split(String </a:t>
            </a:r>
            <a:r>
              <a:rPr lang="en-US" sz="2800" dirty="0" err="1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regEx</a:t>
            </a:r>
            <a:r>
              <a:rPr lang="en-US" sz="2800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914400" y="3276601"/>
            <a:ext cx="7924800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 str1 = "red blue    green\</a:t>
            </a:r>
            <a:r>
              <a:rPr lang="en-US" sz="2800" dirty="0" err="1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tpurple</a:t>
            </a:r>
            <a:r>
              <a:rPr lang="en-US" sz="2800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";</a:t>
            </a:r>
          </a:p>
          <a:p>
            <a:r>
              <a:rPr lang="en-US" sz="2800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String[] </a:t>
            </a:r>
            <a:r>
              <a:rPr lang="en-US" sz="2800" dirty="0" err="1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strArray</a:t>
            </a:r>
            <a:r>
              <a:rPr lang="en-US" sz="2800" dirty="0">
                <a:solidFill>
                  <a:srgbClr val="FF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str1.split("\\s");</a:t>
            </a:r>
          </a:p>
        </p:txBody>
      </p:sp>
    </p:spTree>
    <p:extLst>
      <p:ext uri="{BB962C8B-B14F-4D97-AF65-F5344CB8AC3E}">
        <p14:creationId xmlns:p14="http://schemas.microsoft.com/office/powerpoint/2010/main" val="281055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314087"/>
              </p:ext>
            </p:extLst>
          </p:nvPr>
        </p:nvGraphicFramePr>
        <p:xfrm>
          <a:off x="533400" y="1676400"/>
          <a:ext cx="8229600" cy="490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Construct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Description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[abc]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a, b, or c (simple class)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[^abc]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Any character except a, b, or c (negation)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[a-</a:t>
                      </a:r>
                      <a:r>
                        <a:rPr lang="en-US" sz="2400" dirty="0" err="1">
                          <a:effectLst/>
                        </a:rPr>
                        <a:t>zA</a:t>
                      </a:r>
                      <a:r>
                        <a:rPr lang="en-US" sz="2400" dirty="0">
                          <a:effectLst/>
                        </a:rPr>
                        <a:t>-Z]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through z, or A through Z, inclusive (range)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[a-d[m-p]]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through d, or m through p: [a-dm-p] (union)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[a-z&amp;&amp;[def]]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d, e, or f (intersection)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[a-z&amp;&amp;[^bc]]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through z, except for b and c: [ad-z] (subtraction)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[a-z&amp;&amp;[^m-p]]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through z, and not m through p: [a-</a:t>
                      </a:r>
                      <a:r>
                        <a:rPr lang="en-US" sz="2400" dirty="0" err="1">
                          <a:effectLst/>
                        </a:rPr>
                        <a:t>lq</a:t>
                      </a:r>
                      <a:r>
                        <a:rPr lang="en-US" sz="2400" dirty="0">
                          <a:effectLst/>
                        </a:rPr>
                        <a:t>-z] (subtraction)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645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8421"/>
              </p:ext>
            </p:extLst>
          </p:nvPr>
        </p:nvGraphicFramePr>
        <p:xfrm>
          <a:off x="533400" y="1676400"/>
          <a:ext cx="8229600" cy="3444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Construct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.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Any character (may or may not match line terminators)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\d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digit: [0-9]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\D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non-digit: [^0-9]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\s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whitespace character: [ \t\n\x0B\f\r]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\S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non-whitespace character: [^\s]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\w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word character: [a-zA-Z_0-9]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\W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non-word character: [^\w]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570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02367"/>
              </p:ext>
            </p:extLst>
          </p:nvPr>
        </p:nvGraphicFramePr>
        <p:xfrm>
          <a:off x="381000" y="1219200"/>
          <a:ext cx="8534400" cy="5226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1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5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Greedy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Reluctant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Possessive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Meaning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1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X?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X??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X?+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X, once or not at all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9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X*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X*?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X*+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X, zero or more times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9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X+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X+?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X++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X, one or more times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1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X{n}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X{n}?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X{n}+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X, exactly n times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1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X{n,}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X{n,}?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X{n,}+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X, at least n times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10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X{n,m}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X{n,m}?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X{n,m}+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X, at least n but not more than m times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435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StringSplitExample.java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753612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 str1 = "red blue    green\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tpurple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strArray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str1.split("\\s");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strArray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str1.split("\\s+");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2568714"/>
            <a:ext cx="6477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Splitting red blue    green     purple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\s   [red, blue, , , , green, purple]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4636" y="1241822"/>
            <a:ext cx="3276600" cy="5107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Split with </a:t>
            </a:r>
            <a:r>
              <a:rPr lang="en-US" sz="2400" i="1" dirty="0"/>
              <a:t>each </a:t>
            </a:r>
            <a:r>
              <a:rPr lang="en-US" sz="2400" dirty="0"/>
              <a:t>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4778514"/>
            <a:ext cx="6477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Splitting red blue    green     purple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\s+  [red, blue, green, purple]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5438" y="3657600"/>
            <a:ext cx="3947962" cy="5107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Split with </a:t>
            </a:r>
            <a:r>
              <a:rPr lang="en-US" sz="2400" i="1" dirty="0"/>
              <a:t>multiple</a:t>
            </a:r>
            <a:r>
              <a:rPr lang="en-US" sz="2400" dirty="0"/>
              <a:t> spaces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19700" y="3521392"/>
            <a:ext cx="3924300" cy="783193"/>
          </a:xfrm>
          <a:prstGeom prst="wedgeRoundRectCallout">
            <a:avLst>
              <a:gd name="adj1" fmla="val -42968"/>
              <a:gd name="adj2" fmla="val -9501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000" dirty="0"/>
              <a:t>Multiple delimiters together – empty space between them</a:t>
            </a:r>
          </a:p>
        </p:txBody>
      </p:sp>
    </p:spTree>
    <p:extLst>
      <p:ext uri="{BB962C8B-B14F-4D97-AF65-F5344CB8AC3E}">
        <p14:creationId xmlns:p14="http://schemas.microsoft.com/office/powerpoint/2010/main" val="2280446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StringSplitExample.java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753612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 str2 = "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red:blue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green::purple::";</a:t>
            </a: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strArray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str2.split(":");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2568714"/>
            <a:ext cx="6477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Splitting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red:blue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green::purple::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:   [red, blue green, , purple]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4636" y="1241822"/>
            <a:ext cx="3276600" cy="5107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Split with each</a:t>
            </a:r>
            <a:r>
              <a:rPr lang="en-US" sz="2400" i="1" dirty="0"/>
              <a:t> colon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4046306" y="803154"/>
            <a:ext cx="5105400" cy="7831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000" dirty="0"/>
              <a:t>No empty elements when end with delimiter (or multiple delimiters)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4254291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 str3 = "Plano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We$t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Wolve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 #1";</a:t>
            </a: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strArray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str3.split("\\$");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5083314"/>
            <a:ext cx="6477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Splitting Plano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We$t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Wolve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 #1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\$   [Plano We, 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Wolve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 #1]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4636" y="3742501"/>
            <a:ext cx="5244164" cy="5107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Split with each </a:t>
            </a:r>
            <a:r>
              <a:rPr lang="en-US" sz="2400" i="1" dirty="0" err="1"/>
              <a:t>metacharacter</a:t>
            </a:r>
            <a:r>
              <a:rPr lang="en-US" sz="2400" dirty="0"/>
              <a:t> ‘</a:t>
            </a:r>
            <a:r>
              <a:rPr lang="en-US" sz="2400" i="1" dirty="0"/>
              <a:t>$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406434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StringSplitExample.java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753612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 str2 = "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red:blue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green::purple::";</a:t>
            </a: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strArray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str2.split("[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aeiouAEIOU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]+");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strArray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str2.split("[^aeiouAEIOU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]+");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2568714"/>
            <a:ext cx="70866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Splitting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red:blue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green::purple::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aeiouAEIOU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]+   [r, d:bl,  gr, n::p,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rpl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::]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4636" y="1241822"/>
            <a:ext cx="4139264" cy="5107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Split using multiple vowels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4778514"/>
            <a:ext cx="6477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Splitting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red:blue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green::purple::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[^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aeiouAEIOU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]+   [, 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u, e]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5438" y="3756422"/>
            <a:ext cx="4824262" cy="5107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Split around multiple </a:t>
            </a:r>
            <a:r>
              <a:rPr lang="en-US" sz="2400" i="1" dirty="0"/>
              <a:t>non-vowels</a:t>
            </a:r>
          </a:p>
        </p:txBody>
      </p:sp>
    </p:spTree>
    <p:extLst>
      <p:ext uri="{BB962C8B-B14F-4D97-AF65-F5344CB8AC3E}">
        <p14:creationId xmlns:p14="http://schemas.microsoft.com/office/powerpoint/2010/main" val="42576715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StringSplitExample.java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753612"/>
            <a:ext cx="861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 str3 = "red 7 blue green -89 39.2 53";</a:t>
            </a: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strArray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str3.split("[\\s\\d\\.\\-]+");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strArray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str3.split("\\D+");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2568714"/>
            <a:ext cx="6477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Splitting red 7 blue green -89 39.2 53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[\s\d\.\-]+   [red, blue, green]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1275874"/>
            <a:ext cx="8153400" cy="442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2000" dirty="0"/>
              <a:t>Split using multiple white-space, digits, decimal points, and/or dashes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4778514"/>
            <a:ext cx="6477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Splitting red 7 blue green -89 39.2 53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\D+   [, 7, 89, 39, 2, 53]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3756422"/>
            <a:ext cx="4824262" cy="5107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Split around multiple </a:t>
            </a:r>
            <a:r>
              <a:rPr lang="en-US" sz="2400" i="1" dirty="0"/>
              <a:t>non-digits</a:t>
            </a:r>
          </a:p>
        </p:txBody>
      </p:sp>
    </p:spTree>
    <p:extLst>
      <p:ext uri="{BB962C8B-B14F-4D97-AF65-F5344CB8AC3E}">
        <p14:creationId xmlns:p14="http://schemas.microsoft.com/office/powerpoint/2010/main" val="1704141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Files</a:t>
            </a:r>
          </a:p>
        </p:txBody>
      </p:sp>
      <p:sp>
        <p:nvSpPr>
          <p:cNvPr id="86019" name="AutoShape 3"/>
          <p:cNvSpPr>
            <a:spLocks noChangeArrowheads="1"/>
          </p:cNvSpPr>
          <p:nvPr/>
        </p:nvSpPr>
        <p:spPr bwMode="auto">
          <a:xfrm>
            <a:off x="228600" y="1447800"/>
            <a:ext cx="5410200" cy="1181100"/>
          </a:xfrm>
          <a:prstGeom prst="roundRect">
            <a:avLst>
              <a:gd name="adj" fmla="val 16667"/>
            </a:avLst>
          </a:prstGeom>
          <a:solidFill>
            <a:srgbClr val="A7FF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Data is represented by sequence of characters</a:t>
            </a:r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2819400" y="4191000"/>
            <a:ext cx="5764213" cy="6413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Slower access than binary</a:t>
            </a:r>
          </a:p>
        </p:txBody>
      </p:sp>
      <p:sp>
        <p:nvSpPr>
          <p:cNvPr id="86021" name="AutoShape 5"/>
          <p:cNvSpPr>
            <a:spLocks noChangeArrowheads="1"/>
          </p:cNvSpPr>
          <p:nvPr/>
        </p:nvSpPr>
        <p:spPr bwMode="auto">
          <a:xfrm>
            <a:off x="1289050" y="2830513"/>
            <a:ext cx="5949950" cy="11811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Easily created, updated, and read using a text editor</a:t>
            </a:r>
          </a:p>
        </p:txBody>
      </p:sp>
      <p:sp>
        <p:nvSpPr>
          <p:cNvPr id="86022" name="AutoShape 6"/>
          <p:cNvSpPr>
            <a:spLocks noChangeArrowheads="1"/>
          </p:cNvSpPr>
          <p:nvPr/>
        </p:nvSpPr>
        <p:spPr bwMode="auto">
          <a:xfrm>
            <a:off x="1752600" y="5023842"/>
            <a:ext cx="6907213" cy="1191816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3200" dirty="0">
                <a:solidFill>
                  <a:srgbClr val="0066FF"/>
                </a:solidFill>
              </a:rPr>
              <a:t>Uses</a:t>
            </a:r>
            <a:r>
              <a:rPr lang="en-US" sz="3200" dirty="0">
                <a:solidFill>
                  <a:srgbClr val="0066FF"/>
                </a:solidFill>
                <a:latin typeface="Verdana" pitchFamily="34" charset="0"/>
              </a:rPr>
              <a:t> Scanner </a:t>
            </a:r>
            <a:r>
              <a:rPr lang="en-US" sz="3200" dirty="0">
                <a:solidFill>
                  <a:srgbClr val="0066FF"/>
                </a:solidFill>
              </a:rPr>
              <a:t>and</a:t>
            </a:r>
            <a:r>
              <a:rPr lang="en-US" sz="3200" dirty="0">
                <a:solidFill>
                  <a:srgbClr val="0066FF"/>
                </a:solidFill>
                <a:latin typeface="Verdana" pitchFamily="34" charset="0"/>
              </a:rPr>
              <a:t> Writer </a:t>
            </a:r>
            <a:r>
              <a:rPr lang="en-US" sz="3200" dirty="0">
                <a:solidFill>
                  <a:srgbClr val="0066FF"/>
                </a:solidFill>
              </a:rPr>
              <a:t>classes</a:t>
            </a:r>
            <a:r>
              <a:rPr lang="en-US" sz="3200" dirty="0">
                <a:solidFill>
                  <a:srgbClr val="0066FF"/>
                </a:solidFill>
                <a:latin typeface="Verdana" pitchFamily="34" charset="0"/>
              </a:rPr>
              <a:t> (File w/Scanner, </a:t>
            </a:r>
            <a:r>
              <a:rPr lang="en-US" sz="3200" dirty="0" err="1">
                <a:solidFill>
                  <a:srgbClr val="0066FF"/>
                </a:solidFill>
                <a:latin typeface="Verdana" pitchFamily="34" charset="0"/>
              </a:rPr>
              <a:t>PrintWriter</a:t>
            </a:r>
            <a:r>
              <a:rPr lang="en-US" sz="3200" dirty="0">
                <a:solidFill>
                  <a:srgbClr val="0066FF"/>
                </a:solidFill>
                <a:latin typeface="Verdana" pitchFamily="34" charset="0"/>
              </a:rPr>
              <a:t>)</a:t>
            </a:r>
            <a:endParaRPr lang="en-US" sz="32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nimBg="1"/>
      <p:bldP spid="86020" grpId="0" animBg="1"/>
      <p:bldP spid="86021" grpId="0" animBg="1"/>
      <p:bldP spid="860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-1143000"/>
            <a:ext cx="8229600" cy="1143000"/>
          </a:xfrm>
        </p:spPr>
        <p:txBody>
          <a:bodyPr/>
          <a:lstStyle/>
          <a:p>
            <a:r>
              <a:rPr lang="en-US"/>
              <a:t>Exceptions and Errors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469900"/>
            <a:ext cx="6397625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All exceptions and errors are subclasses of the </a:t>
            </a:r>
            <a:r>
              <a:rPr lang="en-US" sz="3200" b="1" dirty="0" err="1">
                <a:solidFill>
                  <a:srgbClr val="C00000"/>
                </a:solidFill>
                <a:latin typeface="Calibri" pitchFamily="34" charset="0"/>
              </a:rPr>
              <a:t>Throwable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Class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073888" y="1752600"/>
            <a:ext cx="8070114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Error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:  serious problems that should not be handled by ordinary programs (disk space, OS)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0" y="3081733"/>
            <a:ext cx="7035800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Exception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: problems that occur during normal program execution and can be handled by most programs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409575" y="4921432"/>
            <a:ext cx="4024313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Checked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: compiler ensures exception is acknowledged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4699000" y="4921432"/>
            <a:ext cx="4100513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Unchecked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: compiler ignores any lack of handling</a:t>
            </a:r>
          </a:p>
        </p:txBody>
      </p:sp>
    </p:spTree>
    <p:extLst>
      <p:ext uri="{BB962C8B-B14F-4D97-AF65-F5344CB8AC3E}">
        <p14:creationId xmlns:p14="http://schemas.microsoft.com/office/powerpoint/2010/main" val="184865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5" grpId="0" animBg="1"/>
      <p:bldP spid="92166" grpId="0" animBg="1"/>
      <p:bldP spid="92167" grpId="0" animBg="1"/>
      <p:bldP spid="9216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Files</a:t>
            </a:r>
          </a:p>
        </p:txBody>
      </p:sp>
      <p:sp>
        <p:nvSpPr>
          <p:cNvPr id="88067" name="AutoShape 3"/>
          <p:cNvSpPr>
            <a:spLocks noChangeArrowheads="1"/>
          </p:cNvSpPr>
          <p:nvPr/>
        </p:nvSpPr>
        <p:spPr bwMode="auto">
          <a:xfrm>
            <a:off x="228600" y="1524000"/>
            <a:ext cx="8024813" cy="641350"/>
          </a:xfrm>
          <a:prstGeom prst="roundRect">
            <a:avLst>
              <a:gd name="adj" fmla="val 16667"/>
            </a:avLst>
          </a:prstGeom>
          <a:solidFill>
            <a:srgbClr val="A7FF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Data is represented by sequence of bytes</a:t>
            </a: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auto">
          <a:xfrm>
            <a:off x="1752600" y="3733800"/>
            <a:ext cx="7034213" cy="6413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More compact storage, faster access</a:t>
            </a:r>
          </a:p>
        </p:txBody>
      </p:sp>
      <p:sp>
        <p:nvSpPr>
          <p:cNvPr id="88069" name="AutoShape 5"/>
          <p:cNvSpPr>
            <a:spLocks noChangeArrowheads="1"/>
          </p:cNvSpPr>
          <p:nvPr/>
        </p:nvSpPr>
        <p:spPr bwMode="auto">
          <a:xfrm>
            <a:off x="914400" y="2362200"/>
            <a:ext cx="5486400" cy="11811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Need special software to create, view, and edit </a:t>
            </a:r>
          </a:p>
        </p:txBody>
      </p:sp>
      <p:sp>
        <p:nvSpPr>
          <p:cNvPr id="88073" name="AutoShape 9"/>
          <p:cNvSpPr>
            <a:spLocks noChangeArrowheads="1"/>
          </p:cNvSpPr>
          <p:nvPr/>
        </p:nvSpPr>
        <p:spPr bwMode="auto">
          <a:xfrm>
            <a:off x="2362200" y="5029200"/>
            <a:ext cx="6297613" cy="11811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Uses</a:t>
            </a:r>
            <a:r>
              <a:rPr lang="en-US" sz="3200">
                <a:solidFill>
                  <a:srgbClr val="0066FF"/>
                </a:solidFill>
                <a:latin typeface="Verdana" pitchFamily="34" charset="0"/>
              </a:rPr>
              <a:t> InputStream </a:t>
            </a:r>
            <a:r>
              <a:rPr lang="en-US" sz="3200">
                <a:solidFill>
                  <a:srgbClr val="0066FF"/>
                </a:solidFill>
              </a:rPr>
              <a:t>and</a:t>
            </a:r>
            <a:r>
              <a:rPr lang="en-US" sz="3200">
                <a:solidFill>
                  <a:srgbClr val="0066FF"/>
                </a:solidFill>
                <a:latin typeface="Verdana" pitchFamily="34" charset="0"/>
              </a:rPr>
              <a:t> OutputStream </a:t>
            </a:r>
            <a:r>
              <a:rPr lang="en-US" sz="3200">
                <a:solidFill>
                  <a:srgbClr val="0066FF"/>
                </a:solidFill>
              </a:rPr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8" grpId="0" animBg="1"/>
      <p:bldP spid="88069" grpId="0" animBg="1"/>
      <p:bldP spid="8807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Binary Files</a:t>
            </a:r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201613" y="1177925"/>
            <a:ext cx="5845175" cy="1722438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Use</a:t>
            </a:r>
            <a:r>
              <a:rPr lang="en-US" sz="3200">
                <a:solidFill>
                  <a:srgbClr val="0066FF"/>
                </a:solidFill>
                <a:latin typeface="Verdana" pitchFamily="34" charset="0"/>
              </a:rPr>
              <a:t> OutputStream </a:t>
            </a:r>
            <a:r>
              <a:rPr lang="en-US" sz="3200">
                <a:solidFill>
                  <a:srgbClr val="0066FF"/>
                </a:solidFill>
              </a:rPr>
              <a:t>classes: </a:t>
            </a:r>
            <a:r>
              <a:rPr lang="en-US" sz="3200">
                <a:solidFill>
                  <a:srgbClr val="0066FF"/>
                </a:solidFill>
                <a:latin typeface="Verdana" pitchFamily="34" charset="0"/>
              </a:rPr>
              <a:t>FileOutputStream &amp; DataOutputStream</a:t>
            </a:r>
            <a:endParaRPr lang="en-US" sz="3200">
              <a:solidFill>
                <a:srgbClr val="0066FF"/>
              </a:solidFill>
            </a:endParaRPr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3073400" y="2760861"/>
            <a:ext cx="5567363" cy="3915966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3200" b="1" dirty="0">
                <a:solidFill>
                  <a:srgbClr val="0066FF"/>
                </a:solidFill>
              </a:rPr>
              <a:t>Common methods:</a:t>
            </a:r>
          </a:p>
          <a:p>
            <a:pPr eaLnBrk="0" hangingPunct="0"/>
            <a:r>
              <a:rPr lang="en-US" sz="3200" dirty="0">
                <a:solidFill>
                  <a:srgbClr val="0066FF"/>
                </a:solidFill>
              </a:rPr>
              <a:t>void write(byte b)</a:t>
            </a:r>
          </a:p>
          <a:p>
            <a:pPr eaLnBrk="0" hangingPunct="0"/>
            <a:r>
              <a:rPr lang="en-US" sz="3200" dirty="0">
                <a:solidFill>
                  <a:srgbClr val="0066FF"/>
                </a:solidFill>
              </a:rPr>
              <a:t>void write(</a:t>
            </a:r>
            <a:r>
              <a:rPr lang="en-US" sz="3200" dirty="0" err="1">
                <a:solidFill>
                  <a:srgbClr val="0066FF"/>
                </a:solidFill>
              </a:rPr>
              <a:t>int</a:t>
            </a:r>
            <a:r>
              <a:rPr lang="en-US" sz="3200" dirty="0">
                <a:solidFill>
                  <a:srgbClr val="0066FF"/>
                </a:solidFill>
              </a:rPr>
              <a:t> </a:t>
            </a:r>
            <a:r>
              <a:rPr lang="en-US" sz="3200" dirty="0" err="1">
                <a:solidFill>
                  <a:srgbClr val="0066FF"/>
                </a:solidFill>
              </a:rPr>
              <a:t>i</a:t>
            </a:r>
            <a:r>
              <a:rPr lang="en-US" sz="3200" dirty="0">
                <a:solidFill>
                  <a:srgbClr val="0066FF"/>
                </a:solidFill>
              </a:rPr>
              <a:t>)</a:t>
            </a:r>
          </a:p>
          <a:p>
            <a:pPr eaLnBrk="0" hangingPunct="0"/>
            <a:r>
              <a:rPr lang="en-US" sz="3200" dirty="0">
                <a:solidFill>
                  <a:srgbClr val="0066FF"/>
                </a:solidFill>
              </a:rPr>
              <a:t>void </a:t>
            </a:r>
            <a:r>
              <a:rPr lang="en-US" sz="3200" dirty="0" err="1">
                <a:solidFill>
                  <a:srgbClr val="0066FF"/>
                </a:solidFill>
              </a:rPr>
              <a:t>writeChar</a:t>
            </a:r>
            <a:r>
              <a:rPr lang="en-US" sz="3200" dirty="0">
                <a:solidFill>
                  <a:srgbClr val="0066FF"/>
                </a:solidFill>
              </a:rPr>
              <a:t>(char c)</a:t>
            </a:r>
          </a:p>
          <a:p>
            <a:pPr eaLnBrk="0" hangingPunct="0"/>
            <a:r>
              <a:rPr lang="en-US" sz="3200" dirty="0">
                <a:solidFill>
                  <a:srgbClr val="0066FF"/>
                </a:solidFill>
              </a:rPr>
              <a:t>void </a:t>
            </a:r>
            <a:r>
              <a:rPr lang="en-US" sz="3200" dirty="0" err="1">
                <a:solidFill>
                  <a:srgbClr val="0066FF"/>
                </a:solidFill>
              </a:rPr>
              <a:t>writeInt</a:t>
            </a:r>
            <a:r>
              <a:rPr lang="en-US" sz="3200" dirty="0">
                <a:solidFill>
                  <a:srgbClr val="0066FF"/>
                </a:solidFill>
              </a:rPr>
              <a:t>(</a:t>
            </a:r>
            <a:r>
              <a:rPr lang="en-US" sz="3200" dirty="0" err="1">
                <a:solidFill>
                  <a:srgbClr val="0066FF"/>
                </a:solidFill>
              </a:rPr>
              <a:t>int</a:t>
            </a:r>
            <a:r>
              <a:rPr lang="en-US" sz="3200" dirty="0">
                <a:solidFill>
                  <a:srgbClr val="0066FF"/>
                </a:solidFill>
              </a:rPr>
              <a:t> </a:t>
            </a:r>
            <a:r>
              <a:rPr lang="en-US" sz="3200" dirty="0" err="1">
                <a:solidFill>
                  <a:srgbClr val="0066FF"/>
                </a:solidFill>
              </a:rPr>
              <a:t>i</a:t>
            </a:r>
            <a:r>
              <a:rPr lang="en-US" sz="3200" dirty="0">
                <a:solidFill>
                  <a:srgbClr val="0066FF"/>
                </a:solidFill>
              </a:rPr>
              <a:t>)</a:t>
            </a:r>
          </a:p>
          <a:p>
            <a:pPr eaLnBrk="0" hangingPunct="0"/>
            <a:r>
              <a:rPr lang="en-US" sz="3200" dirty="0">
                <a:solidFill>
                  <a:srgbClr val="0066FF"/>
                </a:solidFill>
              </a:rPr>
              <a:t>void </a:t>
            </a:r>
            <a:r>
              <a:rPr lang="en-US" sz="3200" dirty="0" err="1">
                <a:solidFill>
                  <a:srgbClr val="0066FF"/>
                </a:solidFill>
              </a:rPr>
              <a:t>writeDouble</a:t>
            </a:r>
            <a:r>
              <a:rPr lang="en-US" sz="3200" dirty="0">
                <a:solidFill>
                  <a:srgbClr val="0066FF"/>
                </a:solidFill>
              </a:rPr>
              <a:t>(double d)</a:t>
            </a:r>
          </a:p>
          <a:p>
            <a:pPr eaLnBrk="0" hangingPunct="0"/>
            <a:r>
              <a:rPr lang="en-US" sz="3200" dirty="0">
                <a:solidFill>
                  <a:srgbClr val="0066FF"/>
                </a:solidFill>
              </a:rPr>
              <a:t>void </a:t>
            </a:r>
            <a:r>
              <a:rPr lang="en-US" sz="3200" dirty="0" err="1">
                <a:solidFill>
                  <a:srgbClr val="0066FF"/>
                </a:solidFill>
              </a:rPr>
              <a:t>writeUTF</a:t>
            </a:r>
            <a:r>
              <a:rPr lang="en-US" sz="3200" dirty="0">
                <a:solidFill>
                  <a:srgbClr val="0066FF"/>
                </a:solidFill>
              </a:rPr>
              <a:t>(String 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animBg="1"/>
      <p:bldP spid="11264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Binary Files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254000" y="1600200"/>
            <a:ext cx="7899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FileOutputStream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outFileStream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=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new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FileOutputStream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("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output.bin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");</a:t>
            </a: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DataOutputStream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outStream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=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new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DataOutputStream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outFileStream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);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			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Scanner scan = new Scanner(System.in);</a:t>
            </a: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System.out.print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("Enter your name: ");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String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str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=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scan.nextLine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();</a:t>
            </a: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outStream.writeUTF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str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));</a:t>
            </a:r>
          </a:p>
        </p:txBody>
      </p:sp>
      <p:sp>
        <p:nvSpPr>
          <p:cNvPr id="90117" name="AutoShape 5"/>
          <p:cNvSpPr>
            <a:spLocks noChangeArrowheads="1"/>
          </p:cNvSpPr>
          <p:nvPr/>
        </p:nvSpPr>
        <p:spPr bwMode="auto">
          <a:xfrm>
            <a:off x="252413" y="3564801"/>
            <a:ext cx="8610600" cy="578882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Write to name to file using modified UTF-8 encoding</a:t>
            </a:r>
            <a:endParaRPr lang="en-US" sz="2800" i="1" dirty="0">
              <a:solidFill>
                <a:schemeClr val="bg1"/>
              </a:solidFill>
              <a:latin typeface="Verdana" pitchFamily="34" charset="0"/>
              <a:cs typeface="Arial" charset="0"/>
              <a:sym typeface="Euclid Symbol" pitchFamily="18" charset="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375026" y="1128197"/>
            <a:ext cx="5487987" cy="578882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Instantiate </a:t>
            </a:r>
            <a:r>
              <a:rPr lang="en-US" sz="2800">
                <a:solidFill>
                  <a:schemeClr val="bg1"/>
                </a:solidFill>
                <a:latin typeface="Verdana" pitchFamily="34" charset="0"/>
              </a:rPr>
              <a:t>stream</a:t>
            </a:r>
            <a:r>
              <a:rPr lang="en-US" sz="2800">
                <a:solidFill>
                  <a:schemeClr val="bg1"/>
                </a:solidFill>
              </a:rPr>
              <a:t> objects</a:t>
            </a:r>
            <a:endParaRPr lang="en-US" sz="2800" i="1">
              <a:solidFill>
                <a:schemeClr val="bg1"/>
              </a:solidFill>
              <a:latin typeface="Verdana" pitchFamily="34" charset="0"/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90117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Binary Files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254000" y="2005013"/>
            <a:ext cx="7899400" cy="394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System.out.print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("Enter your age: ");</a:t>
            </a: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age =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scan.nextInt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();</a:t>
            </a: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outStream.writeInt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(age);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System.out.print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("Enter your GPA: ");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double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gpa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=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scan.nextDouble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();</a:t>
            </a: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outStream.writeDouble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gpa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);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outStream.close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();</a:t>
            </a:r>
          </a:p>
        </p:txBody>
      </p:sp>
      <p:sp>
        <p:nvSpPr>
          <p:cNvPr id="110596" name="AutoShape 4"/>
          <p:cNvSpPr>
            <a:spLocks noChangeArrowheads="1"/>
          </p:cNvSpPr>
          <p:nvPr/>
        </p:nvSpPr>
        <p:spPr bwMode="auto">
          <a:xfrm>
            <a:off x="4160520" y="5181600"/>
            <a:ext cx="4646613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Be sure to close file when finished to flush buffer!</a:t>
            </a:r>
            <a:endParaRPr lang="en-US" sz="2800" i="1" dirty="0">
              <a:solidFill>
                <a:schemeClr val="bg1"/>
              </a:solidFill>
              <a:latin typeface="Verdana" pitchFamily="34" charset="0"/>
              <a:cs typeface="Arial" charset="0"/>
              <a:sym typeface="Euclid Symbol" pitchFamily="18" charset="2"/>
            </a:endParaRPr>
          </a:p>
        </p:txBody>
      </p:sp>
      <p:sp>
        <p:nvSpPr>
          <p:cNvPr id="110597" name="AutoShape 5"/>
          <p:cNvSpPr>
            <a:spLocks noChangeArrowheads="1"/>
          </p:cNvSpPr>
          <p:nvPr/>
        </p:nvSpPr>
        <p:spPr bwMode="auto">
          <a:xfrm>
            <a:off x="3396933" y="1376740"/>
            <a:ext cx="5410200" cy="578882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Write age and GPA to file</a:t>
            </a:r>
            <a:endParaRPr lang="en-US" sz="2800" i="1" dirty="0">
              <a:solidFill>
                <a:schemeClr val="bg1"/>
              </a:solidFill>
              <a:latin typeface="Verdana" pitchFamily="34" charset="0"/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  <p:bldP spid="110596" grpId="0" animBg="1"/>
      <p:bldP spid="11059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from Binary Files</a:t>
            </a:r>
          </a:p>
        </p:txBody>
      </p:sp>
      <p:sp>
        <p:nvSpPr>
          <p:cNvPr id="113667" name="AutoShape 3"/>
          <p:cNvSpPr>
            <a:spLocks noChangeArrowheads="1"/>
          </p:cNvSpPr>
          <p:nvPr/>
        </p:nvSpPr>
        <p:spPr bwMode="auto">
          <a:xfrm>
            <a:off x="201613" y="1177925"/>
            <a:ext cx="5845175" cy="1722438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Use</a:t>
            </a:r>
            <a:r>
              <a:rPr lang="en-US" sz="3200">
                <a:solidFill>
                  <a:srgbClr val="0066FF"/>
                </a:solidFill>
                <a:latin typeface="Verdana" pitchFamily="34" charset="0"/>
              </a:rPr>
              <a:t> InputStream </a:t>
            </a:r>
            <a:r>
              <a:rPr lang="en-US" sz="3200">
                <a:solidFill>
                  <a:srgbClr val="0066FF"/>
                </a:solidFill>
              </a:rPr>
              <a:t>classes: </a:t>
            </a:r>
            <a:r>
              <a:rPr lang="en-US" sz="3200">
                <a:solidFill>
                  <a:srgbClr val="0066FF"/>
                </a:solidFill>
                <a:latin typeface="Verdana" pitchFamily="34" charset="0"/>
              </a:rPr>
              <a:t>FileInputStream &amp; DataInputStream</a:t>
            </a:r>
            <a:endParaRPr lang="en-US" sz="3200">
              <a:solidFill>
                <a:srgbClr val="0066FF"/>
              </a:solidFill>
            </a:endParaRPr>
          </a:p>
        </p:txBody>
      </p:sp>
      <p:sp>
        <p:nvSpPr>
          <p:cNvPr id="113668" name="AutoShape 4"/>
          <p:cNvSpPr>
            <a:spLocks noChangeArrowheads="1"/>
          </p:cNvSpPr>
          <p:nvPr/>
        </p:nvSpPr>
        <p:spPr bwMode="auto">
          <a:xfrm>
            <a:off x="3074988" y="3033276"/>
            <a:ext cx="5540375" cy="3371136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3200" b="1" dirty="0">
                <a:solidFill>
                  <a:srgbClr val="0066FF"/>
                </a:solidFill>
              </a:rPr>
              <a:t>Common methods:</a:t>
            </a:r>
          </a:p>
          <a:p>
            <a:pPr eaLnBrk="0" hangingPunct="0"/>
            <a:r>
              <a:rPr lang="en-US" sz="3200" dirty="0">
                <a:solidFill>
                  <a:srgbClr val="0066FF"/>
                </a:solidFill>
              </a:rPr>
              <a:t>byte read()</a:t>
            </a:r>
          </a:p>
          <a:p>
            <a:pPr eaLnBrk="0" hangingPunct="0"/>
            <a:r>
              <a:rPr lang="en-US" sz="3200" dirty="0">
                <a:solidFill>
                  <a:srgbClr val="0066FF"/>
                </a:solidFill>
              </a:rPr>
              <a:t>char </a:t>
            </a:r>
            <a:r>
              <a:rPr lang="en-US" sz="3200" dirty="0" err="1">
                <a:solidFill>
                  <a:srgbClr val="0066FF"/>
                </a:solidFill>
              </a:rPr>
              <a:t>readChar</a:t>
            </a:r>
            <a:r>
              <a:rPr lang="en-US" sz="3200" dirty="0">
                <a:solidFill>
                  <a:srgbClr val="0066FF"/>
                </a:solidFill>
              </a:rPr>
              <a:t>()</a:t>
            </a:r>
          </a:p>
          <a:p>
            <a:pPr eaLnBrk="0" hangingPunct="0"/>
            <a:r>
              <a:rPr lang="en-US" sz="3200" dirty="0" err="1">
                <a:solidFill>
                  <a:srgbClr val="0066FF"/>
                </a:solidFill>
              </a:rPr>
              <a:t>int</a:t>
            </a:r>
            <a:r>
              <a:rPr lang="en-US" sz="3200" dirty="0">
                <a:solidFill>
                  <a:srgbClr val="0066FF"/>
                </a:solidFill>
              </a:rPr>
              <a:t> </a:t>
            </a:r>
            <a:r>
              <a:rPr lang="en-US" sz="3200" dirty="0" err="1">
                <a:solidFill>
                  <a:srgbClr val="0066FF"/>
                </a:solidFill>
              </a:rPr>
              <a:t>readInt</a:t>
            </a:r>
            <a:r>
              <a:rPr lang="en-US" sz="3200" dirty="0">
                <a:solidFill>
                  <a:srgbClr val="0066FF"/>
                </a:solidFill>
              </a:rPr>
              <a:t>()</a:t>
            </a:r>
          </a:p>
          <a:p>
            <a:pPr eaLnBrk="0" hangingPunct="0"/>
            <a:r>
              <a:rPr lang="en-US" sz="3200" dirty="0">
                <a:solidFill>
                  <a:srgbClr val="0066FF"/>
                </a:solidFill>
              </a:rPr>
              <a:t>double </a:t>
            </a:r>
            <a:r>
              <a:rPr lang="en-US" sz="3200" dirty="0" err="1">
                <a:solidFill>
                  <a:srgbClr val="0066FF"/>
                </a:solidFill>
              </a:rPr>
              <a:t>readDouble</a:t>
            </a:r>
            <a:r>
              <a:rPr lang="en-US" sz="3200" dirty="0">
                <a:solidFill>
                  <a:srgbClr val="0066FF"/>
                </a:solidFill>
              </a:rPr>
              <a:t>()</a:t>
            </a:r>
          </a:p>
          <a:p>
            <a:pPr eaLnBrk="0" hangingPunct="0"/>
            <a:r>
              <a:rPr lang="en-US" sz="3200" dirty="0">
                <a:solidFill>
                  <a:srgbClr val="0066FF"/>
                </a:solidFill>
              </a:rPr>
              <a:t>String </a:t>
            </a:r>
            <a:r>
              <a:rPr lang="en-US" sz="3200" dirty="0" err="1">
                <a:solidFill>
                  <a:srgbClr val="0066FF"/>
                </a:solidFill>
              </a:rPr>
              <a:t>readUTF</a:t>
            </a:r>
            <a:r>
              <a:rPr lang="en-US" sz="3200" dirty="0">
                <a:solidFill>
                  <a:srgbClr val="0066FF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nimBg="1"/>
      <p:bldP spid="11366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from Binary Files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228600" y="1251466"/>
            <a:ext cx="8610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FileInputStream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inFile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= new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FileInputStream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(file);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DataInputStream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inStream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=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	new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DataInputStream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inFile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);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			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String name =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inStream.readUTF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();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age =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inStream.readInt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double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gpa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=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inStream.readDouble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			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("Name: " + name);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("Age: " + age);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("GPA: " +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gpa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);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			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inStream.close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();		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2668587" y="2590800"/>
            <a:ext cx="5867400" cy="578882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Read in data same way written</a:t>
            </a:r>
            <a:endParaRPr lang="en-US" sz="2800" i="1" dirty="0">
              <a:solidFill>
                <a:schemeClr val="bg1"/>
              </a:solidFill>
              <a:latin typeface="Verdana" pitchFamily="34" charset="0"/>
              <a:cs typeface="Arial" charset="0"/>
              <a:sym typeface="Euclid Symbol" pitchFamily="18" charset="2"/>
            </a:endParaRPr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3429000" y="86003"/>
            <a:ext cx="5106987" cy="578882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Instantiate </a:t>
            </a:r>
            <a:r>
              <a:rPr lang="en-US" sz="2800" dirty="0">
                <a:solidFill>
                  <a:schemeClr val="bg1"/>
                </a:solidFill>
                <a:latin typeface="Verdana" pitchFamily="34" charset="0"/>
              </a:rPr>
              <a:t>stream</a:t>
            </a:r>
            <a:r>
              <a:rPr lang="en-US" sz="2800" dirty="0">
                <a:solidFill>
                  <a:schemeClr val="bg1"/>
                </a:solidFill>
              </a:rPr>
              <a:t> objects</a:t>
            </a:r>
            <a:endParaRPr lang="en-US" sz="2800" i="1" dirty="0">
              <a:solidFill>
                <a:schemeClr val="bg1"/>
              </a:solidFill>
              <a:latin typeface="Verdana" pitchFamily="34" charset="0"/>
              <a:cs typeface="Arial" charset="0"/>
              <a:sym typeface="Euclid Symbol" pitchFamily="18" charset="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562600" y="5940700"/>
            <a:ext cx="2973387" cy="578882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Close File!</a:t>
            </a:r>
            <a:endParaRPr lang="en-US" sz="2800" i="1" dirty="0">
              <a:solidFill>
                <a:schemeClr val="bg1"/>
              </a:solidFill>
              <a:latin typeface="Verdana" pitchFamily="34" charset="0"/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3" grpId="0" animBg="1"/>
      <p:bldP spid="89094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Access</a:t>
            </a:r>
          </a:p>
        </p:txBody>
      </p:sp>
      <p:grpSp>
        <p:nvGrpSpPr>
          <p:cNvPr id="44045" name="Group 13"/>
          <p:cNvGrpSpPr>
            <a:grpSpLocks/>
          </p:cNvGrpSpPr>
          <p:nvPr/>
        </p:nvGrpSpPr>
        <p:grpSpPr bwMode="auto">
          <a:xfrm>
            <a:off x="1447800" y="3733800"/>
            <a:ext cx="5943600" cy="762000"/>
            <a:chOff x="912" y="2352"/>
            <a:chExt cx="3744" cy="480"/>
          </a:xfrm>
        </p:grpSpPr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912" y="2352"/>
              <a:ext cx="374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1344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1824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4224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3264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>
              <a:off x="3744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2784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2304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47" name="Freeform 15"/>
          <p:cNvSpPr>
            <a:spLocks/>
          </p:cNvSpPr>
          <p:nvPr/>
        </p:nvSpPr>
        <p:spPr bwMode="auto">
          <a:xfrm>
            <a:off x="1066800" y="4572000"/>
            <a:ext cx="609600" cy="228600"/>
          </a:xfrm>
          <a:custGeom>
            <a:avLst/>
            <a:gdLst>
              <a:gd name="T0" fmla="*/ 0 w 528"/>
              <a:gd name="T1" fmla="*/ 0 h 112"/>
              <a:gd name="T2" fmla="*/ 144 w 528"/>
              <a:gd name="T3" fmla="*/ 96 h 112"/>
              <a:gd name="T4" fmla="*/ 336 w 528"/>
              <a:gd name="T5" fmla="*/ 96 h 112"/>
              <a:gd name="T6" fmla="*/ 480 w 528"/>
              <a:gd name="T7" fmla="*/ 48 h 112"/>
              <a:gd name="T8" fmla="*/ 528 w 528"/>
              <a:gd name="T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12">
                <a:moveTo>
                  <a:pt x="0" y="0"/>
                </a:moveTo>
                <a:cubicBezTo>
                  <a:pt x="44" y="40"/>
                  <a:pt x="88" y="80"/>
                  <a:pt x="144" y="96"/>
                </a:cubicBezTo>
                <a:cubicBezTo>
                  <a:pt x="200" y="112"/>
                  <a:pt x="280" y="104"/>
                  <a:pt x="336" y="96"/>
                </a:cubicBezTo>
                <a:cubicBezTo>
                  <a:pt x="392" y="88"/>
                  <a:pt x="448" y="64"/>
                  <a:pt x="480" y="48"/>
                </a:cubicBezTo>
                <a:cubicBezTo>
                  <a:pt x="512" y="32"/>
                  <a:pt x="520" y="8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Freeform 16"/>
          <p:cNvSpPr>
            <a:spLocks/>
          </p:cNvSpPr>
          <p:nvPr/>
        </p:nvSpPr>
        <p:spPr bwMode="auto">
          <a:xfrm>
            <a:off x="3352800" y="4572000"/>
            <a:ext cx="609600" cy="228600"/>
          </a:xfrm>
          <a:custGeom>
            <a:avLst/>
            <a:gdLst>
              <a:gd name="T0" fmla="*/ 0 w 528"/>
              <a:gd name="T1" fmla="*/ 0 h 112"/>
              <a:gd name="T2" fmla="*/ 144 w 528"/>
              <a:gd name="T3" fmla="*/ 96 h 112"/>
              <a:gd name="T4" fmla="*/ 336 w 528"/>
              <a:gd name="T5" fmla="*/ 96 h 112"/>
              <a:gd name="T6" fmla="*/ 480 w 528"/>
              <a:gd name="T7" fmla="*/ 48 h 112"/>
              <a:gd name="T8" fmla="*/ 528 w 528"/>
              <a:gd name="T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12">
                <a:moveTo>
                  <a:pt x="0" y="0"/>
                </a:moveTo>
                <a:cubicBezTo>
                  <a:pt x="44" y="40"/>
                  <a:pt x="88" y="80"/>
                  <a:pt x="144" y="96"/>
                </a:cubicBezTo>
                <a:cubicBezTo>
                  <a:pt x="200" y="112"/>
                  <a:pt x="280" y="104"/>
                  <a:pt x="336" y="96"/>
                </a:cubicBezTo>
                <a:cubicBezTo>
                  <a:pt x="392" y="88"/>
                  <a:pt x="448" y="64"/>
                  <a:pt x="480" y="48"/>
                </a:cubicBezTo>
                <a:cubicBezTo>
                  <a:pt x="512" y="32"/>
                  <a:pt x="520" y="8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Freeform 17"/>
          <p:cNvSpPr>
            <a:spLocks/>
          </p:cNvSpPr>
          <p:nvPr/>
        </p:nvSpPr>
        <p:spPr bwMode="auto">
          <a:xfrm>
            <a:off x="1828800" y="4572000"/>
            <a:ext cx="609600" cy="228600"/>
          </a:xfrm>
          <a:custGeom>
            <a:avLst/>
            <a:gdLst>
              <a:gd name="T0" fmla="*/ 0 w 528"/>
              <a:gd name="T1" fmla="*/ 0 h 112"/>
              <a:gd name="T2" fmla="*/ 144 w 528"/>
              <a:gd name="T3" fmla="*/ 96 h 112"/>
              <a:gd name="T4" fmla="*/ 336 w 528"/>
              <a:gd name="T5" fmla="*/ 96 h 112"/>
              <a:gd name="T6" fmla="*/ 480 w 528"/>
              <a:gd name="T7" fmla="*/ 48 h 112"/>
              <a:gd name="T8" fmla="*/ 528 w 528"/>
              <a:gd name="T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12">
                <a:moveTo>
                  <a:pt x="0" y="0"/>
                </a:moveTo>
                <a:cubicBezTo>
                  <a:pt x="44" y="40"/>
                  <a:pt x="88" y="80"/>
                  <a:pt x="144" y="96"/>
                </a:cubicBezTo>
                <a:cubicBezTo>
                  <a:pt x="200" y="112"/>
                  <a:pt x="280" y="104"/>
                  <a:pt x="336" y="96"/>
                </a:cubicBezTo>
                <a:cubicBezTo>
                  <a:pt x="392" y="88"/>
                  <a:pt x="448" y="64"/>
                  <a:pt x="480" y="48"/>
                </a:cubicBezTo>
                <a:cubicBezTo>
                  <a:pt x="512" y="32"/>
                  <a:pt x="520" y="8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Freeform 18"/>
          <p:cNvSpPr>
            <a:spLocks/>
          </p:cNvSpPr>
          <p:nvPr/>
        </p:nvSpPr>
        <p:spPr bwMode="auto">
          <a:xfrm>
            <a:off x="2590800" y="4572000"/>
            <a:ext cx="609600" cy="228600"/>
          </a:xfrm>
          <a:custGeom>
            <a:avLst/>
            <a:gdLst>
              <a:gd name="T0" fmla="*/ 0 w 528"/>
              <a:gd name="T1" fmla="*/ 0 h 112"/>
              <a:gd name="T2" fmla="*/ 144 w 528"/>
              <a:gd name="T3" fmla="*/ 96 h 112"/>
              <a:gd name="T4" fmla="*/ 336 w 528"/>
              <a:gd name="T5" fmla="*/ 96 h 112"/>
              <a:gd name="T6" fmla="*/ 480 w 528"/>
              <a:gd name="T7" fmla="*/ 48 h 112"/>
              <a:gd name="T8" fmla="*/ 528 w 528"/>
              <a:gd name="T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12">
                <a:moveTo>
                  <a:pt x="0" y="0"/>
                </a:moveTo>
                <a:cubicBezTo>
                  <a:pt x="44" y="40"/>
                  <a:pt x="88" y="80"/>
                  <a:pt x="144" y="96"/>
                </a:cubicBezTo>
                <a:cubicBezTo>
                  <a:pt x="200" y="112"/>
                  <a:pt x="280" y="104"/>
                  <a:pt x="336" y="96"/>
                </a:cubicBezTo>
                <a:cubicBezTo>
                  <a:pt x="392" y="88"/>
                  <a:pt x="448" y="64"/>
                  <a:pt x="480" y="48"/>
                </a:cubicBezTo>
                <a:cubicBezTo>
                  <a:pt x="512" y="32"/>
                  <a:pt x="520" y="8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Freeform 19"/>
          <p:cNvSpPr>
            <a:spLocks/>
          </p:cNvSpPr>
          <p:nvPr/>
        </p:nvSpPr>
        <p:spPr bwMode="auto">
          <a:xfrm>
            <a:off x="4038600" y="4572000"/>
            <a:ext cx="609600" cy="228600"/>
          </a:xfrm>
          <a:custGeom>
            <a:avLst/>
            <a:gdLst>
              <a:gd name="T0" fmla="*/ 0 w 528"/>
              <a:gd name="T1" fmla="*/ 0 h 112"/>
              <a:gd name="T2" fmla="*/ 144 w 528"/>
              <a:gd name="T3" fmla="*/ 96 h 112"/>
              <a:gd name="T4" fmla="*/ 336 w 528"/>
              <a:gd name="T5" fmla="*/ 96 h 112"/>
              <a:gd name="T6" fmla="*/ 480 w 528"/>
              <a:gd name="T7" fmla="*/ 48 h 112"/>
              <a:gd name="T8" fmla="*/ 528 w 528"/>
              <a:gd name="T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12">
                <a:moveTo>
                  <a:pt x="0" y="0"/>
                </a:moveTo>
                <a:cubicBezTo>
                  <a:pt x="44" y="40"/>
                  <a:pt x="88" y="80"/>
                  <a:pt x="144" y="96"/>
                </a:cubicBezTo>
                <a:cubicBezTo>
                  <a:pt x="200" y="112"/>
                  <a:pt x="280" y="104"/>
                  <a:pt x="336" y="96"/>
                </a:cubicBezTo>
                <a:cubicBezTo>
                  <a:pt x="392" y="88"/>
                  <a:pt x="448" y="64"/>
                  <a:pt x="480" y="48"/>
                </a:cubicBezTo>
                <a:cubicBezTo>
                  <a:pt x="512" y="32"/>
                  <a:pt x="520" y="8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Freeform 20"/>
          <p:cNvSpPr>
            <a:spLocks/>
          </p:cNvSpPr>
          <p:nvPr/>
        </p:nvSpPr>
        <p:spPr bwMode="auto">
          <a:xfrm>
            <a:off x="6324600" y="4572000"/>
            <a:ext cx="609600" cy="228600"/>
          </a:xfrm>
          <a:custGeom>
            <a:avLst/>
            <a:gdLst>
              <a:gd name="T0" fmla="*/ 0 w 528"/>
              <a:gd name="T1" fmla="*/ 0 h 112"/>
              <a:gd name="T2" fmla="*/ 144 w 528"/>
              <a:gd name="T3" fmla="*/ 96 h 112"/>
              <a:gd name="T4" fmla="*/ 336 w 528"/>
              <a:gd name="T5" fmla="*/ 96 h 112"/>
              <a:gd name="T6" fmla="*/ 480 w 528"/>
              <a:gd name="T7" fmla="*/ 48 h 112"/>
              <a:gd name="T8" fmla="*/ 528 w 528"/>
              <a:gd name="T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12">
                <a:moveTo>
                  <a:pt x="0" y="0"/>
                </a:moveTo>
                <a:cubicBezTo>
                  <a:pt x="44" y="40"/>
                  <a:pt x="88" y="80"/>
                  <a:pt x="144" y="96"/>
                </a:cubicBezTo>
                <a:cubicBezTo>
                  <a:pt x="200" y="112"/>
                  <a:pt x="280" y="104"/>
                  <a:pt x="336" y="96"/>
                </a:cubicBezTo>
                <a:cubicBezTo>
                  <a:pt x="392" y="88"/>
                  <a:pt x="448" y="64"/>
                  <a:pt x="480" y="48"/>
                </a:cubicBezTo>
                <a:cubicBezTo>
                  <a:pt x="512" y="32"/>
                  <a:pt x="520" y="8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Freeform 21"/>
          <p:cNvSpPr>
            <a:spLocks/>
          </p:cNvSpPr>
          <p:nvPr/>
        </p:nvSpPr>
        <p:spPr bwMode="auto">
          <a:xfrm>
            <a:off x="4800600" y="4572000"/>
            <a:ext cx="609600" cy="228600"/>
          </a:xfrm>
          <a:custGeom>
            <a:avLst/>
            <a:gdLst>
              <a:gd name="T0" fmla="*/ 0 w 528"/>
              <a:gd name="T1" fmla="*/ 0 h 112"/>
              <a:gd name="T2" fmla="*/ 144 w 528"/>
              <a:gd name="T3" fmla="*/ 96 h 112"/>
              <a:gd name="T4" fmla="*/ 336 w 528"/>
              <a:gd name="T5" fmla="*/ 96 h 112"/>
              <a:gd name="T6" fmla="*/ 480 w 528"/>
              <a:gd name="T7" fmla="*/ 48 h 112"/>
              <a:gd name="T8" fmla="*/ 528 w 528"/>
              <a:gd name="T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12">
                <a:moveTo>
                  <a:pt x="0" y="0"/>
                </a:moveTo>
                <a:cubicBezTo>
                  <a:pt x="44" y="40"/>
                  <a:pt x="88" y="80"/>
                  <a:pt x="144" y="96"/>
                </a:cubicBezTo>
                <a:cubicBezTo>
                  <a:pt x="200" y="112"/>
                  <a:pt x="280" y="104"/>
                  <a:pt x="336" y="96"/>
                </a:cubicBezTo>
                <a:cubicBezTo>
                  <a:pt x="392" y="88"/>
                  <a:pt x="448" y="64"/>
                  <a:pt x="480" y="48"/>
                </a:cubicBezTo>
                <a:cubicBezTo>
                  <a:pt x="512" y="32"/>
                  <a:pt x="520" y="8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2"/>
          <p:cNvSpPr>
            <a:spLocks/>
          </p:cNvSpPr>
          <p:nvPr/>
        </p:nvSpPr>
        <p:spPr bwMode="auto">
          <a:xfrm>
            <a:off x="5562600" y="4572000"/>
            <a:ext cx="609600" cy="228600"/>
          </a:xfrm>
          <a:custGeom>
            <a:avLst/>
            <a:gdLst>
              <a:gd name="T0" fmla="*/ 0 w 528"/>
              <a:gd name="T1" fmla="*/ 0 h 112"/>
              <a:gd name="T2" fmla="*/ 144 w 528"/>
              <a:gd name="T3" fmla="*/ 96 h 112"/>
              <a:gd name="T4" fmla="*/ 336 w 528"/>
              <a:gd name="T5" fmla="*/ 96 h 112"/>
              <a:gd name="T6" fmla="*/ 480 w 528"/>
              <a:gd name="T7" fmla="*/ 48 h 112"/>
              <a:gd name="T8" fmla="*/ 528 w 528"/>
              <a:gd name="T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12">
                <a:moveTo>
                  <a:pt x="0" y="0"/>
                </a:moveTo>
                <a:cubicBezTo>
                  <a:pt x="44" y="40"/>
                  <a:pt x="88" y="80"/>
                  <a:pt x="144" y="96"/>
                </a:cubicBezTo>
                <a:cubicBezTo>
                  <a:pt x="200" y="112"/>
                  <a:pt x="280" y="104"/>
                  <a:pt x="336" y="96"/>
                </a:cubicBezTo>
                <a:cubicBezTo>
                  <a:pt x="392" y="88"/>
                  <a:pt x="448" y="64"/>
                  <a:pt x="480" y="48"/>
                </a:cubicBezTo>
                <a:cubicBezTo>
                  <a:pt x="512" y="32"/>
                  <a:pt x="520" y="8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AutoShape 24"/>
          <p:cNvSpPr>
            <a:spLocks noChangeArrowheads="1"/>
          </p:cNvSpPr>
          <p:nvPr/>
        </p:nvSpPr>
        <p:spPr bwMode="auto">
          <a:xfrm>
            <a:off x="838200" y="1447800"/>
            <a:ext cx="7348538" cy="11811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3200">
                <a:solidFill>
                  <a:srgbClr val="0066FF"/>
                </a:solidFill>
              </a:rPr>
              <a:t>Retrieve bytes sequentially starting from the beginning of the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7" grpId="0" animBg="1"/>
      <p:bldP spid="44048" grpId="0" animBg="1"/>
      <p:bldP spid="44049" grpId="0" animBg="1"/>
      <p:bldP spid="44050" grpId="0" animBg="1"/>
      <p:bldP spid="44051" grpId="0" animBg="1"/>
      <p:bldP spid="44052" grpId="0" animBg="1"/>
      <p:bldP spid="44053" grpId="0" animBg="1"/>
      <p:bldP spid="44054" grpId="0" animBg="1"/>
      <p:bldP spid="4405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Access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524000" y="4038600"/>
            <a:ext cx="5943600" cy="762000"/>
            <a:chOff x="912" y="2352"/>
            <a:chExt cx="3744" cy="480"/>
          </a:xfrm>
        </p:grpSpPr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912" y="2352"/>
              <a:ext cx="374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2" name="Line 6"/>
            <p:cNvSpPr>
              <a:spLocks noChangeShapeType="1"/>
            </p:cNvSpPr>
            <p:nvPr/>
          </p:nvSpPr>
          <p:spPr bwMode="auto">
            <a:xfrm>
              <a:off x="1344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>
              <a:off x="1824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4224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3264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>
              <a:off x="3744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7" name="Line 11"/>
            <p:cNvSpPr>
              <a:spLocks noChangeShapeType="1"/>
            </p:cNvSpPr>
            <p:nvPr/>
          </p:nvSpPr>
          <p:spPr bwMode="auto">
            <a:xfrm>
              <a:off x="2784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8" name="Line 12"/>
            <p:cNvSpPr>
              <a:spLocks noChangeShapeType="1"/>
            </p:cNvSpPr>
            <p:nvPr/>
          </p:nvSpPr>
          <p:spPr bwMode="auto">
            <a:xfrm>
              <a:off x="2304" y="2352"/>
              <a:ext cx="0" cy="4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9" name="Freeform 13"/>
          <p:cNvSpPr>
            <a:spLocks/>
          </p:cNvSpPr>
          <p:nvPr/>
        </p:nvSpPr>
        <p:spPr bwMode="auto">
          <a:xfrm flipH="1">
            <a:off x="2514600" y="4876800"/>
            <a:ext cx="685800" cy="304800"/>
          </a:xfrm>
          <a:custGeom>
            <a:avLst/>
            <a:gdLst>
              <a:gd name="T0" fmla="*/ 0 w 528"/>
              <a:gd name="T1" fmla="*/ 0 h 112"/>
              <a:gd name="T2" fmla="*/ 144 w 528"/>
              <a:gd name="T3" fmla="*/ 96 h 112"/>
              <a:gd name="T4" fmla="*/ 336 w 528"/>
              <a:gd name="T5" fmla="*/ 96 h 112"/>
              <a:gd name="T6" fmla="*/ 480 w 528"/>
              <a:gd name="T7" fmla="*/ 48 h 112"/>
              <a:gd name="T8" fmla="*/ 528 w 528"/>
              <a:gd name="T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12">
                <a:moveTo>
                  <a:pt x="0" y="0"/>
                </a:moveTo>
                <a:cubicBezTo>
                  <a:pt x="44" y="40"/>
                  <a:pt x="88" y="80"/>
                  <a:pt x="144" y="96"/>
                </a:cubicBezTo>
                <a:cubicBezTo>
                  <a:pt x="200" y="112"/>
                  <a:pt x="280" y="104"/>
                  <a:pt x="336" y="96"/>
                </a:cubicBezTo>
                <a:cubicBezTo>
                  <a:pt x="392" y="88"/>
                  <a:pt x="448" y="64"/>
                  <a:pt x="480" y="48"/>
                </a:cubicBezTo>
                <a:cubicBezTo>
                  <a:pt x="512" y="32"/>
                  <a:pt x="520" y="8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Freeform 14"/>
          <p:cNvSpPr>
            <a:spLocks/>
          </p:cNvSpPr>
          <p:nvPr/>
        </p:nvSpPr>
        <p:spPr bwMode="auto">
          <a:xfrm>
            <a:off x="5029200" y="4876800"/>
            <a:ext cx="1219200" cy="228600"/>
          </a:xfrm>
          <a:custGeom>
            <a:avLst/>
            <a:gdLst>
              <a:gd name="T0" fmla="*/ 0 w 528"/>
              <a:gd name="T1" fmla="*/ 0 h 112"/>
              <a:gd name="T2" fmla="*/ 144 w 528"/>
              <a:gd name="T3" fmla="*/ 96 h 112"/>
              <a:gd name="T4" fmla="*/ 336 w 528"/>
              <a:gd name="T5" fmla="*/ 96 h 112"/>
              <a:gd name="T6" fmla="*/ 480 w 528"/>
              <a:gd name="T7" fmla="*/ 48 h 112"/>
              <a:gd name="T8" fmla="*/ 528 w 528"/>
              <a:gd name="T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12">
                <a:moveTo>
                  <a:pt x="0" y="0"/>
                </a:moveTo>
                <a:cubicBezTo>
                  <a:pt x="44" y="40"/>
                  <a:pt x="88" y="80"/>
                  <a:pt x="144" y="96"/>
                </a:cubicBezTo>
                <a:cubicBezTo>
                  <a:pt x="200" y="112"/>
                  <a:pt x="280" y="104"/>
                  <a:pt x="336" y="96"/>
                </a:cubicBezTo>
                <a:cubicBezTo>
                  <a:pt x="392" y="88"/>
                  <a:pt x="448" y="64"/>
                  <a:pt x="480" y="48"/>
                </a:cubicBezTo>
                <a:cubicBezTo>
                  <a:pt x="512" y="32"/>
                  <a:pt x="520" y="8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Freeform 15"/>
          <p:cNvSpPr>
            <a:spLocks/>
          </p:cNvSpPr>
          <p:nvPr/>
        </p:nvSpPr>
        <p:spPr bwMode="auto">
          <a:xfrm>
            <a:off x="2438400" y="4876800"/>
            <a:ext cx="1752600" cy="685800"/>
          </a:xfrm>
          <a:custGeom>
            <a:avLst/>
            <a:gdLst>
              <a:gd name="T0" fmla="*/ 0 w 528"/>
              <a:gd name="T1" fmla="*/ 0 h 112"/>
              <a:gd name="T2" fmla="*/ 144 w 528"/>
              <a:gd name="T3" fmla="*/ 96 h 112"/>
              <a:gd name="T4" fmla="*/ 336 w 528"/>
              <a:gd name="T5" fmla="*/ 96 h 112"/>
              <a:gd name="T6" fmla="*/ 480 w 528"/>
              <a:gd name="T7" fmla="*/ 48 h 112"/>
              <a:gd name="T8" fmla="*/ 528 w 528"/>
              <a:gd name="T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12">
                <a:moveTo>
                  <a:pt x="0" y="0"/>
                </a:moveTo>
                <a:cubicBezTo>
                  <a:pt x="44" y="40"/>
                  <a:pt x="88" y="80"/>
                  <a:pt x="144" y="96"/>
                </a:cubicBezTo>
                <a:cubicBezTo>
                  <a:pt x="200" y="112"/>
                  <a:pt x="280" y="104"/>
                  <a:pt x="336" y="96"/>
                </a:cubicBezTo>
                <a:cubicBezTo>
                  <a:pt x="392" y="88"/>
                  <a:pt x="448" y="64"/>
                  <a:pt x="480" y="48"/>
                </a:cubicBezTo>
                <a:cubicBezTo>
                  <a:pt x="512" y="32"/>
                  <a:pt x="520" y="8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Freeform 16"/>
          <p:cNvSpPr>
            <a:spLocks/>
          </p:cNvSpPr>
          <p:nvPr/>
        </p:nvSpPr>
        <p:spPr bwMode="auto">
          <a:xfrm flipH="1">
            <a:off x="3276600" y="4876800"/>
            <a:ext cx="3124200" cy="533400"/>
          </a:xfrm>
          <a:custGeom>
            <a:avLst/>
            <a:gdLst>
              <a:gd name="T0" fmla="*/ 0 w 528"/>
              <a:gd name="T1" fmla="*/ 0 h 112"/>
              <a:gd name="T2" fmla="*/ 144 w 528"/>
              <a:gd name="T3" fmla="*/ 96 h 112"/>
              <a:gd name="T4" fmla="*/ 336 w 528"/>
              <a:gd name="T5" fmla="*/ 96 h 112"/>
              <a:gd name="T6" fmla="*/ 480 w 528"/>
              <a:gd name="T7" fmla="*/ 48 h 112"/>
              <a:gd name="T8" fmla="*/ 528 w 528"/>
              <a:gd name="T9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12">
                <a:moveTo>
                  <a:pt x="0" y="0"/>
                </a:moveTo>
                <a:cubicBezTo>
                  <a:pt x="44" y="40"/>
                  <a:pt x="88" y="80"/>
                  <a:pt x="144" y="96"/>
                </a:cubicBezTo>
                <a:cubicBezTo>
                  <a:pt x="200" y="112"/>
                  <a:pt x="280" y="104"/>
                  <a:pt x="336" y="96"/>
                </a:cubicBezTo>
                <a:cubicBezTo>
                  <a:pt x="392" y="88"/>
                  <a:pt x="448" y="64"/>
                  <a:pt x="480" y="48"/>
                </a:cubicBezTo>
                <a:cubicBezTo>
                  <a:pt x="512" y="32"/>
                  <a:pt x="520" y="8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V="1">
            <a:off x="4876800" y="4876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AutoShape 22"/>
          <p:cNvSpPr>
            <a:spLocks noChangeArrowheads="1"/>
          </p:cNvSpPr>
          <p:nvPr/>
        </p:nvSpPr>
        <p:spPr bwMode="auto">
          <a:xfrm>
            <a:off x="228600" y="1371600"/>
            <a:ext cx="7348538" cy="11811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3200">
                <a:solidFill>
                  <a:srgbClr val="0066FF"/>
                </a:solidFill>
              </a:rPr>
              <a:t>Retrieve a byte or group of bytes from anywhere in the file</a:t>
            </a:r>
          </a:p>
        </p:txBody>
      </p:sp>
      <p:sp>
        <p:nvSpPr>
          <p:cNvPr id="55319" name="AutoShape 23"/>
          <p:cNvSpPr>
            <a:spLocks noChangeArrowheads="1"/>
          </p:cNvSpPr>
          <p:nvPr/>
        </p:nvSpPr>
        <p:spPr bwMode="auto">
          <a:xfrm>
            <a:off x="1600200" y="2819400"/>
            <a:ext cx="7296150" cy="6413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sz="3200">
                <a:solidFill>
                  <a:srgbClr val="0066FF"/>
                </a:solidFill>
              </a:rPr>
              <a:t>Use RandomAccessFile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9" grpId="0" animBg="1"/>
      <p:bldP spid="55310" grpId="0" animBg="1"/>
      <p:bldP spid="55311" grpId="0" animBg="1"/>
      <p:bldP spid="55312" grpId="0" animBg="1"/>
      <p:bldP spid="55317" grpId="0" animBg="1"/>
      <p:bldP spid="55318" grpId="0" animBg="1"/>
      <p:bldP spid="5531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Pointer</a:t>
            </a:r>
          </a:p>
        </p:txBody>
      </p:sp>
      <p:sp>
        <p:nvSpPr>
          <p:cNvPr id="93187" name="AutoShape 3"/>
          <p:cNvSpPr>
            <a:spLocks noChangeArrowheads="1"/>
          </p:cNvSpPr>
          <p:nvPr/>
        </p:nvSpPr>
        <p:spPr bwMode="auto">
          <a:xfrm>
            <a:off x="228600" y="1295400"/>
            <a:ext cx="6781800" cy="6413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Position in random access file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1752600" y="4038600"/>
            <a:ext cx="7086600" cy="1181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By moving pointer within file, data can be read and/or overwritten</a:t>
            </a:r>
          </a:p>
        </p:txBody>
      </p:sp>
      <p:sp>
        <p:nvSpPr>
          <p:cNvPr id="93189" name="AutoShape 5"/>
          <p:cNvSpPr>
            <a:spLocks noChangeArrowheads="1"/>
          </p:cNvSpPr>
          <p:nvPr/>
        </p:nvSpPr>
        <p:spPr bwMode="auto">
          <a:xfrm>
            <a:off x="838200" y="2125663"/>
            <a:ext cx="7010400" cy="172243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Normally resides at beginning of file if opened for input and end-of-file if opened for output</a:t>
            </a:r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auto">
          <a:xfrm>
            <a:off x="533400" y="5410200"/>
            <a:ext cx="8047038" cy="11811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 algn="ctr" eaLnBrk="0" hangingPunct="0"/>
            <a:r>
              <a:rPr lang="en-US" sz="3200">
                <a:solidFill>
                  <a:srgbClr val="0066FF"/>
                </a:solidFill>
              </a:rPr>
              <a:t>Each item in the file should have a fixed size to ensure safe overwriting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nimBg="1"/>
      <p:bldP spid="93188" grpId="0" animBg="1"/>
      <p:bldP spid="93189" grpId="0" animBg="1"/>
      <p:bldP spid="9319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RandomAccessExample.java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04800" y="1676400"/>
            <a:ext cx="85344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RandomAccessFile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file =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new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RandomAccessFile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("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random.bin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", "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rw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");</a:t>
            </a:r>
          </a:p>
          <a:p>
            <a:pPr>
              <a:spcBef>
                <a:spcPct val="50000"/>
              </a:spcBef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("All Students: ");</a:t>
            </a:r>
          </a:p>
          <a:p>
            <a:r>
              <a:rPr lang="en-US" sz="2400" dirty="0" err="1">
                <a:solidFill>
                  <a:srgbClr val="FF00FF"/>
                </a:solidFill>
                <a:latin typeface="Verdana" pitchFamily="34" charset="0"/>
              </a:rPr>
              <a:t>file.seek</a:t>
            </a:r>
            <a:r>
              <a:rPr lang="en-US" sz="2400" dirty="0">
                <a:solidFill>
                  <a:srgbClr val="FF00FF"/>
                </a:solidFill>
                <a:latin typeface="Verdana" pitchFamily="34" charset="0"/>
              </a:rPr>
              <a:t>(0);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long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len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=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file.length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for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k = 1; k &lt;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len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; k += RECORD_LENGTH)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Student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stu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=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readStudent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(file);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stu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);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}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();</a:t>
            </a:r>
          </a:p>
        </p:txBody>
      </p:sp>
      <p:sp>
        <p:nvSpPr>
          <p:cNvPr id="114694" name="AutoShape 6"/>
          <p:cNvSpPr>
            <a:spLocks noChangeArrowheads="1"/>
          </p:cNvSpPr>
          <p:nvPr/>
        </p:nvSpPr>
        <p:spPr bwMode="auto">
          <a:xfrm>
            <a:off x="2514600" y="2472452"/>
            <a:ext cx="6324600" cy="51077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Access Mode: r = read only; </a:t>
            </a:r>
            <a:r>
              <a:rPr lang="en-US" sz="2400" dirty="0" err="1">
                <a:solidFill>
                  <a:schemeClr val="bg1"/>
                </a:solidFill>
              </a:rPr>
              <a:t>rw</a:t>
            </a:r>
            <a:r>
              <a:rPr lang="en-US" sz="2400" dirty="0">
                <a:solidFill>
                  <a:schemeClr val="bg1"/>
                </a:solidFill>
              </a:rPr>
              <a:t> = read/write</a:t>
            </a:r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305656" y="1128197"/>
            <a:ext cx="7948773" cy="578882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</a:rPr>
              <a:t>Read and write using RandomAccessFile class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248400" y="4674111"/>
            <a:ext cx="2590800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Read record at a time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343400" y="3076920"/>
            <a:ext cx="4495800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Set file pointer to beginning of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nimBg="1"/>
      <p:bldP spid="11469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Throwable Heirarchy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28557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1129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 Record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304800" y="992188"/>
            <a:ext cx="8534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private static Student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readStudent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RandomAccessFile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file)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   throws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IOException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{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String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firstName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=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readName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(file);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String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lastName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=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readName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(file);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id =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file.readInt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double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gpa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=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file.readDouble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return new Student(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firstName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lastName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, id,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gpa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);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}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private static String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readName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RandomAccessFile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file)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   throws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IOException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{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String name = "";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for 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k = 1; k &lt;= NAME_LENGTH; k++)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   name +=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file.readChar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return name;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5029200" y="2602945"/>
            <a:ext cx="3886200" cy="578882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Read ID and GPA</a:t>
            </a:r>
          </a:p>
        </p:txBody>
      </p:sp>
      <p:sp>
        <p:nvSpPr>
          <p:cNvPr id="120837" name="AutoShape 5"/>
          <p:cNvSpPr>
            <a:spLocks noChangeArrowheads="1"/>
          </p:cNvSpPr>
          <p:nvPr/>
        </p:nvSpPr>
        <p:spPr bwMode="auto">
          <a:xfrm>
            <a:off x="3124200" y="4613722"/>
            <a:ext cx="5867400" cy="578882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Read names a character at a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  <p:bldP spid="12083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a Record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private static void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writeStudent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RandomAccessFile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file,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  Student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stu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) throws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IOException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{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writeName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(file,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stu.getFirstName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());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writeName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(file,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stu.getLastName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());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file.writeInt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stu.getID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());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file.writeDouble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stu.getGPA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());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}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private static void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writeName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RandomAccessFile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file, String name)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  throws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IOException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{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if 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name.length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() &gt; NAME_LENGTH)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   name =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name.substring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(0, NAME_LENGTH);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name =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String.format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("%-" + NAME_LENGTH + "s", name);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for 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k = 0; k &lt; NAME_LENGTH; k++)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     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file.writeChar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name.charAt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(k));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4951412" y="2667000"/>
            <a:ext cx="3887788" cy="578882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Write ID and GPA</a:t>
            </a:r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2895600" y="4157106"/>
            <a:ext cx="5943600" cy="578882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Write name a character at a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nimBg="1"/>
      <p:bldP spid="12186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of Complete Objects</a:t>
            </a:r>
          </a:p>
        </p:txBody>
      </p:sp>
      <p:sp>
        <p:nvSpPr>
          <p:cNvPr id="94211" name="AutoShape 3"/>
          <p:cNvSpPr>
            <a:spLocks noChangeArrowheads="1"/>
          </p:cNvSpPr>
          <p:nvPr/>
        </p:nvSpPr>
        <p:spPr bwMode="auto">
          <a:xfrm>
            <a:off x="228600" y="1371600"/>
            <a:ext cx="6407150" cy="1181100"/>
          </a:xfrm>
          <a:prstGeom prst="roundRect">
            <a:avLst>
              <a:gd name="adj" fmla="val 16667"/>
            </a:avLst>
          </a:prstGeom>
          <a:solidFill>
            <a:srgbClr val="A7FF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rgbClr val="0066FF"/>
                </a:solidFill>
              </a:rPr>
              <a:t>Useful for saving state of a program before pausing (settings)</a:t>
            </a:r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auto">
          <a:xfrm>
            <a:off x="941388" y="2938463"/>
            <a:ext cx="7794625" cy="1181100"/>
          </a:xfrm>
          <a:prstGeom prst="roundRect">
            <a:avLst>
              <a:gd name="adj" fmla="val 16667"/>
            </a:avLst>
          </a:prstGeom>
          <a:solidFill>
            <a:srgbClr val="A7FFFF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200" i="1">
                <a:solidFill>
                  <a:srgbClr val="0066FF"/>
                </a:solidFill>
              </a:rPr>
              <a:t>Serialization</a:t>
            </a:r>
            <a:r>
              <a:rPr lang="en-US" sz="3200">
                <a:solidFill>
                  <a:srgbClr val="0066FF"/>
                </a:solidFill>
              </a:rPr>
              <a:t> – process of saving an object, with all its references, to a stream</a:t>
            </a:r>
          </a:p>
        </p:txBody>
      </p:sp>
      <p:sp>
        <p:nvSpPr>
          <p:cNvPr id="94213" name="AutoShape 5"/>
          <p:cNvSpPr>
            <a:spLocks noChangeArrowheads="1"/>
          </p:cNvSpPr>
          <p:nvPr/>
        </p:nvSpPr>
        <p:spPr bwMode="auto">
          <a:xfrm>
            <a:off x="2819400" y="4267200"/>
            <a:ext cx="5943600" cy="10477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66FF"/>
                </a:solidFill>
              </a:rPr>
              <a:t>Object’s class must implement </a:t>
            </a:r>
            <a:r>
              <a:rPr lang="en-US" sz="2800">
                <a:solidFill>
                  <a:srgbClr val="0066FF"/>
                </a:solidFill>
                <a:latin typeface="Verdana" pitchFamily="34" charset="0"/>
              </a:rPr>
              <a:t>Serializable</a:t>
            </a:r>
            <a:r>
              <a:rPr lang="en-US" sz="2800">
                <a:solidFill>
                  <a:srgbClr val="0066FF"/>
                </a:solidFill>
              </a:rPr>
              <a:t> interface</a:t>
            </a:r>
          </a:p>
        </p:txBody>
      </p:sp>
      <p:sp>
        <p:nvSpPr>
          <p:cNvPr id="94214" name="AutoShape 6"/>
          <p:cNvSpPr>
            <a:spLocks noChangeArrowheads="1"/>
          </p:cNvSpPr>
          <p:nvPr/>
        </p:nvSpPr>
        <p:spPr bwMode="auto">
          <a:xfrm>
            <a:off x="1828800" y="5486400"/>
            <a:ext cx="6583363" cy="57467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66FF"/>
                </a:solidFill>
                <a:latin typeface="Verdana" pitchFamily="34" charset="0"/>
              </a:rPr>
              <a:t>Serializable</a:t>
            </a:r>
            <a:r>
              <a:rPr lang="en-US" sz="2800">
                <a:solidFill>
                  <a:srgbClr val="0066FF"/>
                </a:solidFill>
              </a:rPr>
              <a:t> interface has no methods!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nimBg="1"/>
      <p:bldP spid="94212" grpId="0" animBg="1"/>
      <p:bldP spid="94213" grpId="0" animBg="1"/>
      <p:bldP spid="942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Complete Objects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04800" y="2590800"/>
            <a:ext cx="7467600" cy="1809750"/>
          </a:xfrm>
          <a:prstGeom prst="rect">
            <a:avLst/>
          </a:prstGeom>
          <a:solidFill>
            <a:srgbClr val="A7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800">
                <a:solidFill>
                  <a:srgbClr val="FF6600"/>
                </a:solidFill>
                <a:latin typeface="Verdana" pitchFamily="34" charset="0"/>
              </a:rPr>
              <a:t>FileInputStream inFile </a:t>
            </a:r>
          </a:p>
          <a:p>
            <a:pPr eaLnBrk="0" hangingPunct="0"/>
            <a:r>
              <a:rPr lang="en-US" sz="2800">
                <a:solidFill>
                  <a:srgbClr val="FF6600"/>
                </a:solidFill>
                <a:latin typeface="Verdana" pitchFamily="34" charset="0"/>
              </a:rPr>
              <a:t>   = new FileInputStream("stu.bin");</a:t>
            </a:r>
          </a:p>
          <a:p>
            <a:pPr eaLnBrk="0" hangingPunct="0"/>
            <a:r>
              <a:rPr lang="en-US" sz="2800">
                <a:solidFill>
                  <a:srgbClr val="FF6600"/>
                </a:solidFill>
                <a:latin typeface="Verdana" pitchFamily="34" charset="0"/>
              </a:rPr>
              <a:t>ObjectInputStream objIn </a:t>
            </a:r>
          </a:p>
          <a:p>
            <a:pPr eaLnBrk="0" hangingPunct="0"/>
            <a:r>
              <a:rPr lang="en-US" sz="2800">
                <a:solidFill>
                  <a:srgbClr val="FF6600"/>
                </a:solidFill>
                <a:latin typeface="Verdana" pitchFamily="34" charset="0"/>
              </a:rPr>
              <a:t>   = new ObjectInputStream(inFile);</a:t>
            </a:r>
          </a:p>
        </p:txBody>
      </p:sp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3053138" y="4569284"/>
            <a:ext cx="5633662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Construct </a:t>
            </a:r>
            <a:r>
              <a:rPr lang="en-US" sz="2800" dirty="0" err="1">
                <a:solidFill>
                  <a:schemeClr val="bg1"/>
                </a:solidFill>
                <a:latin typeface="Verdana" pitchFamily="34" charset="0"/>
              </a:rPr>
              <a:t>ObjectInputStream</a:t>
            </a:r>
            <a:r>
              <a:rPr lang="en-US" sz="2800" dirty="0">
                <a:solidFill>
                  <a:schemeClr val="bg1"/>
                </a:solidFill>
              </a:rPr>
              <a:t> object for reading</a:t>
            </a:r>
            <a:endParaRPr lang="en-US" sz="2800" i="1" dirty="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95238" name="AutoShape 6"/>
          <p:cNvSpPr>
            <a:spLocks noChangeArrowheads="1"/>
          </p:cNvSpPr>
          <p:nvPr/>
        </p:nvSpPr>
        <p:spPr bwMode="auto">
          <a:xfrm>
            <a:off x="304800" y="1366458"/>
            <a:ext cx="5335711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Construct </a:t>
            </a:r>
            <a:r>
              <a:rPr lang="en-US" sz="2800" dirty="0" err="1">
                <a:solidFill>
                  <a:schemeClr val="bg1"/>
                </a:solidFill>
                <a:latin typeface="Verdana" pitchFamily="34" charset="0"/>
              </a:rPr>
              <a:t>FileInputStream</a:t>
            </a:r>
            <a:r>
              <a:rPr lang="en-US" sz="2800" dirty="0">
                <a:solidFill>
                  <a:schemeClr val="bg1"/>
                </a:solidFill>
              </a:rPr>
              <a:t> object with file name</a:t>
            </a:r>
            <a:endParaRPr lang="en-US" sz="2800" i="1" dirty="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nimBg="1"/>
      <p:bldP spid="95237" grpId="0" animBg="1"/>
      <p:bldP spid="9523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Complete Objects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833883" y="2498814"/>
            <a:ext cx="7467600" cy="528638"/>
          </a:xfrm>
          <a:prstGeom prst="rect">
            <a:avLst/>
          </a:prstGeom>
          <a:solidFill>
            <a:srgbClr val="A7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800">
                <a:solidFill>
                  <a:srgbClr val="FF6600"/>
                </a:solidFill>
                <a:latin typeface="Verdana" pitchFamily="34" charset="0"/>
              </a:rPr>
              <a:t>stu = (Student) objIn.readObject();</a:t>
            </a: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4110483" y="1269242"/>
            <a:ext cx="4191000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 err="1">
                <a:solidFill>
                  <a:schemeClr val="bg1"/>
                </a:solidFill>
                <a:latin typeface="Verdana" pitchFamily="34" charset="0"/>
              </a:rPr>
              <a:t>readObject</a:t>
            </a:r>
            <a:r>
              <a:rPr lang="en-US" sz="2800" dirty="0">
                <a:solidFill>
                  <a:schemeClr val="bg1"/>
                </a:solidFill>
              </a:rPr>
              <a:t> returns next object available</a:t>
            </a:r>
            <a:endParaRPr lang="en-US" sz="2800" i="1" dirty="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auto">
          <a:xfrm>
            <a:off x="833883" y="3406860"/>
            <a:ext cx="4114800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  <a:latin typeface="Verdana" pitchFamily="34" charset="0"/>
              </a:rPr>
              <a:t>Object </a:t>
            </a:r>
            <a:r>
              <a:rPr lang="en-US" sz="2800" dirty="0">
                <a:solidFill>
                  <a:schemeClr val="bg1"/>
                </a:solidFill>
              </a:rPr>
              <a:t>returned – must cast to actual type</a:t>
            </a:r>
            <a:endParaRPr lang="en-US" sz="2800" i="1" dirty="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96263" name="AutoShape 7"/>
          <p:cNvSpPr>
            <a:spLocks noChangeArrowheads="1"/>
          </p:cNvSpPr>
          <p:nvPr/>
        </p:nvSpPr>
        <p:spPr bwMode="auto">
          <a:xfrm>
            <a:off x="2183258" y="4855575"/>
            <a:ext cx="6118225" cy="10477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800" dirty="0" err="1">
                <a:solidFill>
                  <a:srgbClr val="0066FF"/>
                </a:solidFill>
                <a:latin typeface="Verdana" pitchFamily="34" charset="0"/>
              </a:rPr>
              <a:t>EOFException</a:t>
            </a:r>
            <a:r>
              <a:rPr lang="en-US" sz="2800" dirty="0">
                <a:solidFill>
                  <a:srgbClr val="0066FF"/>
                </a:solidFill>
              </a:rPr>
              <a:t> is thrown when there are no more objects to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1"/>
      <p:bldP spid="96260" grpId="0" animBg="1"/>
      <p:bldP spid="96262" grpId="0" animBg="1"/>
      <p:bldP spid="9626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Complete Objects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09600" y="2525917"/>
            <a:ext cx="7924800" cy="1809750"/>
          </a:xfrm>
          <a:prstGeom prst="rect">
            <a:avLst/>
          </a:prstGeom>
          <a:solidFill>
            <a:srgbClr val="A7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800">
                <a:solidFill>
                  <a:srgbClr val="FF6600"/>
                </a:solidFill>
                <a:latin typeface="Verdana" pitchFamily="34" charset="0"/>
              </a:rPr>
              <a:t>FileOutputStream outFile </a:t>
            </a:r>
          </a:p>
          <a:p>
            <a:pPr eaLnBrk="0" hangingPunct="0"/>
            <a:r>
              <a:rPr lang="en-US" sz="2800">
                <a:solidFill>
                  <a:srgbClr val="FF6600"/>
                </a:solidFill>
                <a:latin typeface="Verdana" pitchFamily="34" charset="0"/>
              </a:rPr>
              <a:t>   = new FileOutputStream("grads.bin");</a:t>
            </a:r>
          </a:p>
          <a:p>
            <a:pPr eaLnBrk="0" hangingPunct="0"/>
            <a:r>
              <a:rPr lang="en-US" sz="2800">
                <a:solidFill>
                  <a:srgbClr val="FF6600"/>
                </a:solidFill>
                <a:latin typeface="Verdana" pitchFamily="34" charset="0"/>
              </a:rPr>
              <a:t>ObjectOutputStream objOut </a:t>
            </a:r>
          </a:p>
          <a:p>
            <a:pPr eaLnBrk="0" hangingPunct="0"/>
            <a:r>
              <a:rPr lang="en-US" sz="2800">
                <a:solidFill>
                  <a:srgbClr val="FF6600"/>
                </a:solidFill>
                <a:latin typeface="Verdana" pitchFamily="34" charset="0"/>
              </a:rPr>
              <a:t>   = new ObjectOutputStream(outFile);</a:t>
            </a:r>
          </a:p>
        </p:txBody>
      </p:sp>
      <p:sp>
        <p:nvSpPr>
          <p:cNvPr id="97284" name="AutoShape 4"/>
          <p:cNvSpPr>
            <a:spLocks noChangeArrowheads="1"/>
          </p:cNvSpPr>
          <p:nvPr/>
        </p:nvSpPr>
        <p:spPr bwMode="auto">
          <a:xfrm>
            <a:off x="609600" y="4510576"/>
            <a:ext cx="5791200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Construct </a:t>
            </a:r>
            <a:r>
              <a:rPr lang="en-US" sz="2800" dirty="0" err="1">
                <a:solidFill>
                  <a:schemeClr val="bg1"/>
                </a:solidFill>
                <a:latin typeface="Verdana" pitchFamily="34" charset="0"/>
              </a:rPr>
              <a:t>ObjectOutputStream</a:t>
            </a:r>
            <a:r>
              <a:rPr lang="en-US" sz="2800" dirty="0">
                <a:solidFill>
                  <a:schemeClr val="bg1"/>
                </a:solidFill>
              </a:rPr>
              <a:t> object for writing</a:t>
            </a:r>
            <a:endParaRPr lang="en-US" sz="2800" i="1" dirty="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2898775" y="1295400"/>
            <a:ext cx="5711825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>
                <a:solidFill>
                  <a:schemeClr val="bg1"/>
                </a:solidFill>
              </a:rPr>
              <a:t>Construct </a:t>
            </a:r>
            <a:r>
              <a:rPr lang="en-US" sz="2800" dirty="0" err="1">
                <a:solidFill>
                  <a:schemeClr val="bg1"/>
                </a:solidFill>
                <a:latin typeface="Verdana" pitchFamily="34" charset="0"/>
              </a:rPr>
              <a:t>FileOutputStream</a:t>
            </a:r>
            <a:r>
              <a:rPr lang="en-US" sz="2800" dirty="0">
                <a:solidFill>
                  <a:schemeClr val="bg1"/>
                </a:solidFill>
              </a:rPr>
              <a:t> object with file name</a:t>
            </a:r>
            <a:endParaRPr lang="en-US" sz="2800" i="1" dirty="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/>
      <p:bldP spid="97284" grpId="0" animBg="1"/>
      <p:bldP spid="9728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Complete Objects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838200" y="2057400"/>
            <a:ext cx="7467600" cy="528637"/>
          </a:xfrm>
          <a:prstGeom prst="rect">
            <a:avLst/>
          </a:prstGeom>
          <a:solidFill>
            <a:srgbClr val="A7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800">
                <a:solidFill>
                  <a:srgbClr val="FF6600"/>
                </a:solidFill>
                <a:latin typeface="Verdana" pitchFamily="34" charset="0"/>
              </a:rPr>
              <a:t>objOut.writeObject(stu);</a:t>
            </a:r>
          </a:p>
        </p:txBody>
      </p:sp>
      <p:sp>
        <p:nvSpPr>
          <p:cNvPr id="98308" name="AutoShape 4"/>
          <p:cNvSpPr>
            <a:spLocks noChangeArrowheads="1"/>
          </p:cNvSpPr>
          <p:nvPr/>
        </p:nvSpPr>
        <p:spPr bwMode="auto">
          <a:xfrm>
            <a:off x="3962400" y="2819400"/>
            <a:ext cx="4343400" cy="1055608"/>
          </a:xfrm>
          <a:prstGeom prst="round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sz="2800" dirty="0" err="1">
                <a:solidFill>
                  <a:schemeClr val="bg1"/>
                </a:solidFill>
                <a:latin typeface="Verdana" pitchFamily="34" charset="0"/>
              </a:rPr>
              <a:t>writeObject</a:t>
            </a:r>
            <a:r>
              <a:rPr lang="en-US" sz="2800" dirty="0">
                <a:solidFill>
                  <a:schemeClr val="bg1"/>
                </a:solidFill>
              </a:rPr>
              <a:t> writes single object to file</a:t>
            </a:r>
            <a:endParaRPr lang="en-US" sz="2800" i="1" dirty="0">
              <a:solidFill>
                <a:schemeClr val="bg1"/>
              </a:solidFill>
              <a:cs typeface="Arial" charset="0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nimBg="1"/>
      <p:bldP spid="9830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</a:t>
            </a:r>
            <a:br>
              <a:rPr lang="en-US" dirty="0"/>
            </a:br>
            <a:r>
              <a:rPr lang="en-US" dirty="0"/>
              <a:t>ObjectSteamExample.java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509588" y="1690688"/>
            <a:ext cx="4062412" cy="58896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eaLnBrk="0" hangingPunct="0"/>
            <a:r>
              <a:rPr lang="en-US" sz="3200">
                <a:solidFill>
                  <a:schemeClr val="accent1"/>
                </a:solidFill>
              </a:rPr>
              <a:t>In a new source file: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524000" y="2440494"/>
            <a:ext cx="6477000" cy="58477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accent1"/>
                </a:solidFill>
              </a:rPr>
              <a:t>Read all students in “</a:t>
            </a:r>
            <a:r>
              <a:rPr lang="en-US" sz="3200" dirty="0" err="1">
                <a:solidFill>
                  <a:schemeClr val="accent1"/>
                </a:solidFill>
              </a:rPr>
              <a:t>grads.bin</a:t>
            </a:r>
            <a:r>
              <a:rPr lang="en-US" sz="32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1524000" y="3429000"/>
            <a:ext cx="6477000" cy="58896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accent1"/>
                </a:solidFill>
              </a:rPr>
              <a:t>Calculate &amp; display average GPA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524000" y="4481513"/>
            <a:ext cx="6477000" cy="107632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accent1"/>
                </a:solidFill>
              </a:rPr>
              <a:t>Calculate &amp; display STUDENT with highest GPA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nimBg="1"/>
      <p:bldP spid="123908" grpId="0" animBg="1"/>
      <p:bldP spid="123909" grpId="0" animBg="1"/>
      <p:bldP spid="1239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Methods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0" y="1576388"/>
            <a:ext cx="8878186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All </a:t>
            </a:r>
            <a:r>
              <a:rPr lang="en-US" sz="3200" b="1" dirty="0" err="1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Throwable</a:t>
            </a:r>
            <a:r>
              <a:rPr lang="en-US" sz="3200" b="1" dirty="0">
                <a:solidFill>
                  <a:schemeClr val="accent3">
                    <a:lumMod val="25000"/>
                  </a:schemeClr>
                </a:solidFill>
                <a:latin typeface="Calibri" pitchFamily="34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objects have the following methods: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933450" y="2685040"/>
            <a:ext cx="8210550" cy="946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latin typeface="Calibri" pitchFamily="34" charset="0"/>
              </a:rPr>
              <a:t>getMessage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 pitchFamily="34" charset="0"/>
              </a:rPr>
              <a:t>– returns a string containing information about the exception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903288" y="4029652"/>
            <a:ext cx="8240712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latin typeface="Calibri" pitchFamily="34" charset="0"/>
              </a:rPr>
              <a:t>printStackTrace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 pitchFamily="34" charset="0"/>
              </a:rPr>
              <a:t>– displays the exception’s message and a list of methods involved in the exception</a:t>
            </a:r>
          </a:p>
        </p:txBody>
      </p:sp>
    </p:spTree>
    <p:extLst>
      <p:ext uri="{BB962C8B-B14F-4D97-AF65-F5344CB8AC3E}">
        <p14:creationId xmlns:p14="http://schemas.microsoft.com/office/powerpoint/2010/main" val="815304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nimBg="1"/>
      <p:bldP spid="134148" grpId="0" animBg="1"/>
      <p:bldP spid="1341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1570038"/>
            <a:ext cx="8621713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When an exception occurs, it is </a:t>
            </a:r>
            <a:r>
              <a:rPr lang="en-US" sz="3200" b="1" i="1" dirty="0">
                <a:solidFill>
                  <a:srgbClr val="C00000"/>
                </a:solidFill>
                <a:latin typeface="Calibri" pitchFamily="34" charset="0"/>
              </a:rPr>
              <a:t>thrown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and normal sequence of flow is terminated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033463" y="3067050"/>
            <a:ext cx="8110537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The exception-handling routine is then executed,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catching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 the exception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4568825"/>
            <a:ext cx="8366125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Increases program’s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robustness</a:t>
            </a:r>
            <a:r>
              <a:rPr lang="en-US" sz="3200" b="1" dirty="0">
                <a:solidFill>
                  <a:schemeClr val="accent1"/>
                </a:solidFill>
                <a:latin typeface="Calibri" pitchFamily="34" charset="0"/>
              </a:rPr>
              <a:t> – to be impervious to failure regardless of user input or unexpected conditions </a:t>
            </a:r>
          </a:p>
        </p:txBody>
      </p:sp>
    </p:spTree>
    <p:extLst>
      <p:ext uri="{BB962C8B-B14F-4D97-AF65-F5344CB8AC3E}">
        <p14:creationId xmlns:p14="http://schemas.microsoft.com/office/powerpoint/2010/main" val="1005983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  <p:bldP spid="215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42888" y="1047150"/>
            <a:ext cx="853606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try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{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grade = 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Integer.parseInt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inputStr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badGrade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grade &lt; min || grade &gt; max;   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// ! (grade &gt;= min &amp;&amp; grade &lt;= max)</a:t>
            </a:r>
          </a:p>
          <a:p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if (</a:t>
            </a:r>
            <a:r>
              <a:rPr lang="en-US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badGrade</a:t>
            </a:r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{</a:t>
            </a:r>
          </a:p>
          <a:p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</a:t>
            </a:r>
            <a:r>
              <a:rPr lang="en-US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JOptionPane.showMessageDialog</a:t>
            </a:r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(null, "Grade must be in "</a:t>
            </a:r>
          </a:p>
          <a:p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" range [" + min + ", " + max + "]. Try again.");</a:t>
            </a:r>
          </a:p>
          <a:p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}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}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catch (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NumberFormatException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fmt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{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dirty="0" err="1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JOptionPane.showMessageDialog</a:t>
            </a:r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(null, 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"Grade must be an integer value. Try again.");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}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}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return grade;</a:t>
            </a:r>
          </a:p>
          <a:p>
            <a:r>
              <a:rPr lang="en-US" dirty="0">
                <a:solidFill>
                  <a:srgbClr val="426D0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1807535" y="467304"/>
            <a:ext cx="6762307" cy="954107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</a:rPr>
              <a:t>Method ensures the </a:t>
            </a:r>
            <a:r>
              <a:rPr lang="en-US" sz="2800" dirty="0" err="1">
                <a:latin typeface="Calibri" pitchFamily="34" charset="0"/>
              </a:rPr>
              <a:t>postcondition</a:t>
            </a:r>
            <a:r>
              <a:rPr lang="en-US" sz="2800" dirty="0">
                <a:latin typeface="Calibri" pitchFamily="34" charset="0"/>
              </a:rPr>
              <a:t> is met:  </a:t>
            </a:r>
          </a:p>
          <a:p>
            <a:pPr eaLnBrk="0" hangingPunct="0"/>
            <a:r>
              <a:rPr lang="en-US" sz="2800" dirty="0">
                <a:latin typeface="Calibri" pitchFamily="34" charset="0"/>
              </a:rPr>
              <a:t>      return value is in range [min, max]</a:t>
            </a:r>
          </a:p>
        </p:txBody>
      </p:sp>
    </p:spTree>
    <p:extLst>
      <p:ext uri="{BB962C8B-B14F-4D97-AF65-F5344CB8AC3E}">
        <p14:creationId xmlns:p14="http://schemas.microsoft.com/office/powerpoint/2010/main" val="20301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  <p:bldP spid="10752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6600"/>
        </a:dk1>
        <a:lt1>
          <a:srgbClr val="FFFF66"/>
        </a:lt1>
        <a:dk2>
          <a:srgbClr val="000086"/>
        </a:dk2>
        <a:lt2>
          <a:srgbClr val="FFFF00"/>
        </a:lt2>
        <a:accent1>
          <a:srgbClr val="BBE0E3"/>
        </a:accent1>
        <a:accent2>
          <a:srgbClr val="333399"/>
        </a:accent2>
        <a:accent3>
          <a:srgbClr val="AAAAC3"/>
        </a:accent3>
        <a:accent4>
          <a:srgbClr val="DADA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6401</TotalTime>
  <Words>3964</Words>
  <Application>Microsoft Office PowerPoint</Application>
  <PresentationFormat>On-screen Show (4:3)</PresentationFormat>
  <Paragraphs>639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Calibri</vt:lpstr>
      <vt:lpstr>Courier New</vt:lpstr>
      <vt:lpstr>Euclid Symbol</vt:lpstr>
      <vt:lpstr>Lucida Console</vt:lpstr>
      <vt:lpstr>Times New Roman</vt:lpstr>
      <vt:lpstr>Verdana</vt:lpstr>
      <vt:lpstr>Wingdings</vt:lpstr>
      <vt:lpstr>Default Design</vt:lpstr>
      <vt:lpstr>File Input/Output</vt:lpstr>
      <vt:lpstr>PowerPoint Presentation</vt:lpstr>
      <vt:lpstr>Throwing Exceptions</vt:lpstr>
      <vt:lpstr>PowerPoint Presentation</vt:lpstr>
      <vt:lpstr>Exceptions and Errors</vt:lpstr>
      <vt:lpstr>Throwable Heirarchy</vt:lpstr>
      <vt:lpstr>Exception Methods</vt:lpstr>
      <vt:lpstr>Exception Handling</vt:lpstr>
      <vt:lpstr>PowerPoint Presentation</vt:lpstr>
      <vt:lpstr>PowerPoint Presentation</vt:lpstr>
      <vt:lpstr>Catching Exceptions</vt:lpstr>
      <vt:lpstr>Catching Exceptions</vt:lpstr>
      <vt:lpstr>Catching Exceptions</vt:lpstr>
      <vt:lpstr>Catch Block Order</vt:lpstr>
      <vt:lpstr>try-catch Syntax</vt:lpstr>
      <vt:lpstr>finally Block</vt:lpstr>
      <vt:lpstr>Propagating Exceptions</vt:lpstr>
      <vt:lpstr>Propagating Exceptions</vt:lpstr>
      <vt:lpstr>Example of Catching/Propagating</vt:lpstr>
      <vt:lpstr>General Guidelines</vt:lpstr>
      <vt:lpstr>PowerPoint Presentation</vt:lpstr>
      <vt:lpstr>Data Files</vt:lpstr>
      <vt:lpstr>File Class</vt:lpstr>
      <vt:lpstr>FileExample.java</vt:lpstr>
      <vt:lpstr>Text Files</vt:lpstr>
      <vt:lpstr>Standard Input: Scanner Class</vt:lpstr>
      <vt:lpstr>Reading Text</vt:lpstr>
      <vt:lpstr>Avoiding Exceptions</vt:lpstr>
      <vt:lpstr>Common Scanner Exceptions</vt:lpstr>
      <vt:lpstr>Reading from Text Files</vt:lpstr>
      <vt:lpstr>Writing to Text Files</vt:lpstr>
      <vt:lpstr>Writing to Text Files</vt:lpstr>
      <vt:lpstr>Data Caching</vt:lpstr>
      <vt:lpstr>TextFilePractice.java</vt:lpstr>
      <vt:lpstr>Musicians.txt</vt:lpstr>
      <vt:lpstr>MusicianAverages.txt</vt:lpstr>
      <vt:lpstr>Using Delimiters</vt:lpstr>
      <vt:lpstr>Using Delimiters</vt:lpstr>
      <vt:lpstr>ScannerDelimiterExample.java</vt:lpstr>
      <vt:lpstr>PowerPoint Presentation</vt:lpstr>
      <vt:lpstr>String’s split Method</vt:lpstr>
      <vt:lpstr>Regular Expressions</vt:lpstr>
      <vt:lpstr>Regular Expressions</vt:lpstr>
      <vt:lpstr>Regular Expressions</vt:lpstr>
      <vt:lpstr>StringSplitExample.java</vt:lpstr>
      <vt:lpstr>StringSplitExample.java</vt:lpstr>
      <vt:lpstr>StringSplitExample.java</vt:lpstr>
      <vt:lpstr>StringSplitExample.java</vt:lpstr>
      <vt:lpstr>Text Files</vt:lpstr>
      <vt:lpstr>Binary Files</vt:lpstr>
      <vt:lpstr>Writing to Binary Files</vt:lpstr>
      <vt:lpstr>Writing to Binary Files</vt:lpstr>
      <vt:lpstr>Writing to Binary Files</vt:lpstr>
      <vt:lpstr>Reading from Binary Files</vt:lpstr>
      <vt:lpstr>Reading from Binary Files</vt:lpstr>
      <vt:lpstr>Sequential Access</vt:lpstr>
      <vt:lpstr>Random Access</vt:lpstr>
      <vt:lpstr>File Pointer</vt:lpstr>
      <vt:lpstr>RandomAccessExample.java</vt:lpstr>
      <vt:lpstr>Read a Record</vt:lpstr>
      <vt:lpstr>Write a Record</vt:lpstr>
      <vt:lpstr>I/O of Complete Objects</vt:lpstr>
      <vt:lpstr>Reading Complete Objects</vt:lpstr>
      <vt:lpstr>Reading Complete Objects</vt:lpstr>
      <vt:lpstr>Writing Complete Objects</vt:lpstr>
      <vt:lpstr>Writing Complete Objects</vt:lpstr>
      <vt:lpstr>Practice with ObjectSteamExample.java</vt:lpstr>
    </vt:vector>
  </TitlesOfParts>
  <Company>Plano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Plano ISD</dc:creator>
  <cp:lastModifiedBy>Robin Bailey</cp:lastModifiedBy>
  <cp:revision>116</cp:revision>
  <cp:lastPrinted>2019-09-16T18:44:09Z</cp:lastPrinted>
  <dcterms:created xsi:type="dcterms:W3CDTF">2006-08-10T13:48:56Z</dcterms:created>
  <dcterms:modified xsi:type="dcterms:W3CDTF">2022-09-14T19:22:54Z</dcterms:modified>
</cp:coreProperties>
</file>