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6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8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58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077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0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94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72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6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81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6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58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90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85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71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8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C4E2-D04D-4079-9EA7-DEB280D9D632}" type="datetimeFigureOut">
              <a:rPr lang="en-SG" smtClean="0"/>
              <a:t>1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3CFE37-379F-463C-A9CA-C29A8CD279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1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B0008-1108-4A0B-8C6D-2598E0BB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4" y="651108"/>
            <a:ext cx="7389844" cy="55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9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70E673-4DF5-41FB-B170-0951AFA1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195387"/>
            <a:ext cx="85820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1CE06-1EEE-4584-A49B-D6ADB00C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61" y="847175"/>
            <a:ext cx="9740275" cy="51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5D2AC-FFE0-4BFE-A81A-2EBA912D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95" y="849183"/>
            <a:ext cx="9780641" cy="52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EEF5C-37D4-4A2E-8363-282A230B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64" y="613585"/>
            <a:ext cx="8591744" cy="58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0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44F43-6FDE-4F7E-8541-9DC2E3E3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28" y="109537"/>
            <a:ext cx="87344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34CF69-A39A-45EE-AF0C-C0C606AB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61" y="662472"/>
            <a:ext cx="9388868" cy="58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2054A2-22D2-4676-B2F9-7760457E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54" y="494523"/>
            <a:ext cx="7314651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22387F-BFCA-4809-B1C2-C2EDF7E2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11" y="838394"/>
            <a:ext cx="8042141" cy="51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4ECC8C-84D9-4513-9F56-DAFF12EA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052512"/>
            <a:ext cx="8983562" cy="51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FD1D8-88DA-4A3F-A9DD-D3E0B0AF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609600"/>
            <a:ext cx="86010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9BAC4-1186-475F-8B09-911194F0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85" y="1065682"/>
            <a:ext cx="9636308" cy="47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8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4CA44-CA9D-4D2D-95CE-F82AB76D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59" y="559837"/>
            <a:ext cx="7603537" cy="59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75E60E-FAA6-4AF1-BD01-BED6871F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16" y="858532"/>
            <a:ext cx="9656480" cy="51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74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Sung</dc:creator>
  <cp:lastModifiedBy>Ben Sung</cp:lastModifiedBy>
  <cp:revision>2</cp:revision>
  <dcterms:created xsi:type="dcterms:W3CDTF">2019-07-31T16:34:37Z</dcterms:created>
  <dcterms:modified xsi:type="dcterms:W3CDTF">2019-07-31T16:42:59Z</dcterms:modified>
</cp:coreProperties>
</file>