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81" r:id="rId2"/>
  </p:sldMasterIdLst>
  <p:notesMasterIdLst>
    <p:notesMasterId r:id="rId4"/>
  </p:notesMasterIdLst>
  <p:sldIdLst>
    <p:sldId id="291" r:id="rId3"/>
  </p:sldIdLst>
  <p:sldSz cx="9144000" cy="6858000" type="screen4x3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B170"/>
    <a:srgbClr val="BEDC36"/>
    <a:srgbClr val="21B096"/>
    <a:srgbClr val="B4E6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A197F4-A4F9-4229-8BD0-49B5BEC2FAFA}" v="23" dt="2018-12-04T14:33:55.57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8" d="100"/>
          <a:sy n="98" d="100"/>
        </p:scale>
        <p:origin x="210" y="-6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edikt Egenter / BFWS117A" userId="63f266ea-0681-4b3f-a9b4-1a0d38310b64" providerId="ADAL" clId="{F3A197F4-A4F9-4229-8BD0-49B5BEC2FAFA}"/>
    <pc:docChg chg="undo redo custSel modSld">
      <pc:chgData name="Benedikt Egenter / BFWS117A" userId="63f266ea-0681-4b3f-a9b4-1a0d38310b64" providerId="ADAL" clId="{F3A197F4-A4F9-4229-8BD0-49B5BEC2FAFA}" dt="2018-12-04T14:34:29.759" v="736" actId="20577"/>
      <pc:docMkLst>
        <pc:docMk/>
      </pc:docMkLst>
      <pc:sldChg chg="addSp delSp modSp">
        <pc:chgData name="Benedikt Egenter / BFWS117A" userId="63f266ea-0681-4b3f-a9b4-1a0d38310b64" providerId="ADAL" clId="{F3A197F4-A4F9-4229-8BD0-49B5BEC2FAFA}" dt="2018-12-04T14:34:29.759" v="736" actId="20577"/>
        <pc:sldMkLst>
          <pc:docMk/>
          <pc:sldMk cId="0" sldId="291"/>
        </pc:sldMkLst>
        <pc:spChg chg="del">
          <ac:chgData name="Benedikt Egenter / BFWS117A" userId="63f266ea-0681-4b3f-a9b4-1a0d38310b64" providerId="ADAL" clId="{F3A197F4-A4F9-4229-8BD0-49B5BEC2FAFA}" dt="2018-12-04T13:27:04.445" v="1" actId="478"/>
          <ac:spMkLst>
            <pc:docMk/>
            <pc:sldMk cId="0" sldId="291"/>
            <ac:spMk id="2" creationId="{00000000-0000-0000-0000-000000000000}"/>
          </ac:spMkLst>
        </pc:spChg>
        <pc:spChg chg="del mod">
          <ac:chgData name="Benedikt Egenter / BFWS117A" userId="63f266ea-0681-4b3f-a9b4-1a0d38310b64" providerId="ADAL" clId="{F3A197F4-A4F9-4229-8BD0-49B5BEC2FAFA}" dt="2018-12-04T13:27:33.893" v="26" actId="478"/>
          <ac:spMkLst>
            <pc:docMk/>
            <pc:sldMk cId="0" sldId="291"/>
            <ac:spMk id="3" creationId="{00000000-0000-0000-0000-000000000000}"/>
          </ac:spMkLst>
        </pc:spChg>
        <pc:spChg chg="del">
          <ac:chgData name="Benedikt Egenter / BFWS117A" userId="63f266ea-0681-4b3f-a9b4-1a0d38310b64" providerId="ADAL" clId="{F3A197F4-A4F9-4229-8BD0-49B5BEC2FAFA}" dt="2018-12-04T13:26:59.690" v="0" actId="478"/>
          <ac:spMkLst>
            <pc:docMk/>
            <pc:sldMk cId="0" sldId="291"/>
            <ac:spMk id="4" creationId="{00000000-0000-0000-0000-000000000000}"/>
          </ac:spMkLst>
        </pc:spChg>
        <pc:spChg chg="del">
          <ac:chgData name="Benedikt Egenter / BFWS117A" userId="63f266ea-0681-4b3f-a9b4-1a0d38310b64" providerId="ADAL" clId="{F3A197F4-A4F9-4229-8BD0-49B5BEC2FAFA}" dt="2018-12-04T13:27:04.445" v="1" actId="478"/>
          <ac:spMkLst>
            <pc:docMk/>
            <pc:sldMk cId="0" sldId="291"/>
            <ac:spMk id="5" creationId="{00000000-0000-0000-0000-000000000000}"/>
          </ac:spMkLst>
        </pc:spChg>
        <pc:spChg chg="del">
          <ac:chgData name="Benedikt Egenter / BFWS117A" userId="63f266ea-0681-4b3f-a9b4-1a0d38310b64" providerId="ADAL" clId="{F3A197F4-A4F9-4229-8BD0-49B5BEC2FAFA}" dt="2018-12-04T13:27:17.863" v="4" actId="478"/>
          <ac:spMkLst>
            <pc:docMk/>
            <pc:sldMk cId="0" sldId="291"/>
            <ac:spMk id="6" creationId="{00000000-0000-0000-0000-000000000000}"/>
          </ac:spMkLst>
        </pc:spChg>
        <pc:spChg chg="del">
          <ac:chgData name="Benedikt Egenter / BFWS117A" userId="63f266ea-0681-4b3f-a9b4-1a0d38310b64" providerId="ADAL" clId="{F3A197F4-A4F9-4229-8BD0-49B5BEC2FAFA}" dt="2018-12-04T13:27:04.445" v="1" actId="478"/>
          <ac:spMkLst>
            <pc:docMk/>
            <pc:sldMk cId="0" sldId="291"/>
            <ac:spMk id="7" creationId="{00000000-0000-0000-0000-000000000000}"/>
          </ac:spMkLst>
        </pc:spChg>
        <pc:spChg chg="del">
          <ac:chgData name="Benedikt Egenter / BFWS117A" userId="63f266ea-0681-4b3f-a9b4-1a0d38310b64" providerId="ADAL" clId="{F3A197F4-A4F9-4229-8BD0-49B5BEC2FAFA}" dt="2018-12-04T13:27:10.671" v="2" actId="478"/>
          <ac:spMkLst>
            <pc:docMk/>
            <pc:sldMk cId="0" sldId="291"/>
            <ac:spMk id="8" creationId="{00000000-0000-0000-0000-000000000000}"/>
          </ac:spMkLst>
        </pc:spChg>
        <pc:spChg chg="del">
          <ac:chgData name="Benedikt Egenter / BFWS117A" userId="63f266ea-0681-4b3f-a9b4-1a0d38310b64" providerId="ADAL" clId="{F3A197F4-A4F9-4229-8BD0-49B5BEC2FAFA}" dt="2018-12-04T13:27:04.445" v="1" actId="478"/>
          <ac:spMkLst>
            <pc:docMk/>
            <pc:sldMk cId="0" sldId="291"/>
            <ac:spMk id="10" creationId="{8E3876CC-2C10-405E-8FE4-722DBCD32B46}"/>
          </ac:spMkLst>
        </pc:spChg>
        <pc:spChg chg="del">
          <ac:chgData name="Benedikt Egenter / BFWS117A" userId="63f266ea-0681-4b3f-a9b4-1a0d38310b64" providerId="ADAL" clId="{F3A197F4-A4F9-4229-8BD0-49B5BEC2FAFA}" dt="2018-12-04T13:27:13.306" v="3" actId="478"/>
          <ac:spMkLst>
            <pc:docMk/>
            <pc:sldMk cId="0" sldId="291"/>
            <ac:spMk id="11" creationId="{AE53DC27-3241-46D3-A49E-860346C6349A}"/>
          </ac:spMkLst>
        </pc:spChg>
        <pc:spChg chg="add del mod">
          <ac:chgData name="Benedikt Egenter / BFWS117A" userId="63f266ea-0681-4b3f-a9b4-1a0d38310b64" providerId="ADAL" clId="{F3A197F4-A4F9-4229-8BD0-49B5BEC2FAFA}" dt="2018-12-04T13:28:59.801" v="37" actId="478"/>
          <ac:spMkLst>
            <pc:docMk/>
            <pc:sldMk cId="0" sldId="291"/>
            <ac:spMk id="12" creationId="{D0A7DA64-6C1B-40F6-815C-BE43FF581A94}"/>
          </ac:spMkLst>
        </pc:spChg>
        <pc:spChg chg="add mod">
          <ac:chgData name="Benedikt Egenter / BFWS117A" userId="63f266ea-0681-4b3f-a9b4-1a0d38310b64" providerId="ADAL" clId="{F3A197F4-A4F9-4229-8BD0-49B5BEC2FAFA}" dt="2018-12-04T14:34:29.759" v="736" actId="20577"/>
          <ac:spMkLst>
            <pc:docMk/>
            <pc:sldMk cId="0" sldId="291"/>
            <ac:spMk id="15" creationId="{0A2A37AB-9AE3-4141-ADEE-5C4BDCF777A1}"/>
          </ac:spMkLst>
        </pc:spChg>
        <pc:spChg chg="add mod">
          <ac:chgData name="Benedikt Egenter / BFWS117A" userId="63f266ea-0681-4b3f-a9b4-1a0d38310b64" providerId="ADAL" clId="{F3A197F4-A4F9-4229-8BD0-49B5BEC2FAFA}" dt="2018-12-04T14:32:35.954" v="663" actId="1038"/>
          <ac:spMkLst>
            <pc:docMk/>
            <pc:sldMk cId="0" sldId="291"/>
            <ac:spMk id="24" creationId="{26F822E2-1258-4F11-AC2D-DA5A506DF8E8}"/>
          </ac:spMkLst>
        </pc:spChg>
        <pc:picChg chg="add mod ord">
          <ac:chgData name="Benedikt Egenter / BFWS117A" userId="63f266ea-0681-4b3f-a9b4-1a0d38310b64" providerId="ADAL" clId="{F3A197F4-A4F9-4229-8BD0-49B5BEC2FAFA}" dt="2018-12-04T14:32:16.288" v="662" actId="1035"/>
          <ac:picMkLst>
            <pc:docMk/>
            <pc:sldMk cId="0" sldId="291"/>
            <ac:picMk id="14" creationId="{B744BDF5-DF27-41C1-869F-4567717C5BBF}"/>
          </ac:picMkLst>
        </pc:picChg>
        <pc:picChg chg="add mod">
          <ac:chgData name="Benedikt Egenter / BFWS117A" userId="63f266ea-0681-4b3f-a9b4-1a0d38310b64" providerId="ADAL" clId="{F3A197F4-A4F9-4229-8BD0-49B5BEC2FAFA}" dt="2018-12-04T14:22:34.849" v="531" actId="1582"/>
          <ac:picMkLst>
            <pc:docMk/>
            <pc:sldMk cId="0" sldId="291"/>
            <ac:picMk id="17" creationId="{6D3E1696-7536-4AC0-B471-1E9CF16B09C0}"/>
          </ac:picMkLst>
        </pc:picChg>
        <pc:picChg chg="add mod ord">
          <ac:chgData name="Benedikt Egenter / BFWS117A" userId="63f266ea-0681-4b3f-a9b4-1a0d38310b64" providerId="ADAL" clId="{F3A197F4-A4F9-4229-8BD0-49B5BEC2FAFA}" dt="2018-12-04T14:27:59.243" v="560" actId="1076"/>
          <ac:picMkLst>
            <pc:docMk/>
            <pc:sldMk cId="0" sldId="291"/>
            <ac:picMk id="19" creationId="{38023C11-1E46-4653-A3C2-BBB9F846FDF6}"/>
          </ac:picMkLst>
        </pc:picChg>
        <pc:picChg chg="add mod">
          <ac:chgData name="Benedikt Egenter / BFWS117A" userId="63f266ea-0681-4b3f-a9b4-1a0d38310b64" providerId="ADAL" clId="{F3A197F4-A4F9-4229-8BD0-49B5BEC2FAFA}" dt="2018-12-04T14:27:56.822" v="559" actId="1076"/>
          <ac:picMkLst>
            <pc:docMk/>
            <pc:sldMk cId="0" sldId="291"/>
            <ac:picMk id="21" creationId="{25273207-7B5E-49F7-8C7A-AC1C4FB9450F}"/>
          </ac:picMkLst>
        </pc:picChg>
        <pc:picChg chg="add mod">
          <ac:chgData name="Benedikt Egenter / BFWS117A" userId="63f266ea-0681-4b3f-a9b4-1a0d38310b64" providerId="ADAL" clId="{F3A197F4-A4F9-4229-8BD0-49B5BEC2FAFA}" dt="2018-12-04T14:32:40.475" v="664" actId="1035"/>
          <ac:picMkLst>
            <pc:docMk/>
            <pc:sldMk cId="0" sldId="291"/>
            <ac:picMk id="23" creationId="{AF84F871-BA09-432E-81A5-7BB00A85ADE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EB326-A224-40EA-8691-342A00C50BAE}" type="datetimeFigureOut">
              <a:rPr lang="de-DE" smtClean="0"/>
              <a:t>04.12.2018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D0E4B-6267-42AD-901B-703904881E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0752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D0E4B-6267-42AD-901B-703904881E7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7127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838754"/>
            <a:ext cx="7772400" cy="2031325"/>
          </a:xfrm>
        </p:spPr>
        <p:txBody>
          <a:bodyPr anchor="t"/>
          <a:lstStyle>
            <a:lvl1pPr algn="ctr">
              <a:defRPr sz="7000"/>
            </a:lvl1pPr>
          </a:lstStyle>
          <a:p>
            <a:r>
              <a:rPr lang="de-DE" dirty="0"/>
              <a:t>[Dies ist </a:t>
            </a:r>
            <a:r>
              <a:rPr lang="de-DE"/>
              <a:t>der Zwischentitel</a:t>
            </a:r>
            <a:r>
              <a:rPr lang="de-DE" dirty="0"/>
              <a:t>]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132700"/>
            <a:ext cx="6858000" cy="535531"/>
          </a:xfrm>
        </p:spPr>
        <p:txBody>
          <a:bodyPr/>
          <a:lstStyle>
            <a:lvl1pPr marL="0" indent="0" algn="ctr">
              <a:buNone/>
              <a:defRPr sz="3200">
                <a:solidFill>
                  <a:srgbClr val="20366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6922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eadline, Bild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3825161"/>
            <a:ext cx="7886699" cy="313932"/>
          </a:xfrm>
        </p:spPr>
        <p:txBody>
          <a:bodyPr/>
          <a:lstStyle>
            <a:lvl1pPr>
              <a:defRPr sz="16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Fließtext #2</a:t>
            </a:r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5"/>
          </p:nvPr>
        </p:nvSpPr>
        <p:spPr>
          <a:xfrm>
            <a:off x="3401999" y="1229989"/>
            <a:ext cx="2340000" cy="2340000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6175349" y="1228440"/>
            <a:ext cx="2340000" cy="2340000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</a:p>
        </p:txBody>
      </p:sp>
      <p:sp>
        <p:nvSpPr>
          <p:cNvPr id="12" name="Bildplatzhalter 6"/>
          <p:cNvSpPr>
            <a:spLocks noGrp="1"/>
          </p:cNvSpPr>
          <p:nvPr>
            <p:ph type="pic" sz="quarter" idx="17"/>
          </p:nvPr>
        </p:nvSpPr>
        <p:spPr>
          <a:xfrm>
            <a:off x="628650" y="1228440"/>
            <a:ext cx="2340000" cy="2340000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4331898"/>
            <a:ext cx="7886700" cy="313932"/>
          </a:xfrm>
        </p:spPr>
        <p:txBody>
          <a:bodyPr/>
          <a:lstStyle>
            <a:lvl1pPr>
              <a:defRPr sz="1600" b="1" baseline="0"/>
            </a:lvl1pPr>
          </a:lstStyle>
          <a:p>
            <a:pPr lvl="0"/>
            <a:r>
              <a:rPr lang="de-DE" dirty="0"/>
              <a:t>Fließtext #1</a:t>
            </a:r>
          </a:p>
        </p:txBody>
      </p:sp>
    </p:spTree>
    <p:extLst>
      <p:ext uri="{BB962C8B-B14F-4D97-AF65-F5344CB8AC3E}">
        <p14:creationId xmlns:p14="http://schemas.microsoft.com/office/powerpoint/2010/main" val="264358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4396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1">
                <a:solidFill>
                  <a:srgbClr val="56221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12/4/2018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2682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28651" y="2756954"/>
            <a:ext cx="7886700" cy="1061829"/>
          </a:xfrm>
          <a:prstGeom prst="rect">
            <a:avLst/>
          </a:prstGeom>
        </p:spPr>
        <p:txBody>
          <a:bodyPr anchor="t">
            <a:spAutoFit/>
          </a:bodyPr>
          <a:lstStyle>
            <a:lvl1pPr algn="ctr">
              <a:defRPr sz="7000" b="0" i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dirty="0">
                <a:solidFill>
                  <a:srgbClr val="F49100"/>
                </a:solidFill>
                <a:latin typeface="Arial" charset="0"/>
                <a:ea typeface="Arial" charset="0"/>
                <a:cs typeface="Arial" charset="0"/>
              </a:rPr>
              <a:t>[Dies ist der Titel]</a:t>
            </a:r>
            <a:endParaRPr lang="en-US" dirty="0">
              <a:solidFill>
                <a:srgbClr val="F491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28649" y="4151313"/>
            <a:ext cx="7886701" cy="5078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>
                <a:latin typeface="Arial" charset="0"/>
                <a:ea typeface="Arial" charset="0"/>
                <a:cs typeface="Arial" charset="0"/>
              </a:rPr>
              <a:t>Hier steht die Subheadline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3A6ACF-BFEC-415A-BAA6-CEB0281C8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25. Oktober 2018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6256F3-E275-4F5D-889E-E9780785F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Max Gummersbach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13D256-00E3-4FC4-A034-7FB03443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3EB8-D8DA-9C4C-8AEA-559FCD08774C}" type="slidenum">
              <a:rPr lang="de-DE" smtClean="0"/>
              <a:pPr/>
              <a:t>‹Nr.›</a:t>
            </a:fld>
            <a:r>
              <a:rPr lang="de-DE" dirty="0"/>
              <a:t>  </a:t>
            </a:r>
            <a:r>
              <a:rPr lang="de-DE" dirty="0">
                <a:solidFill>
                  <a:srgbClr val="F49100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99164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, Subheadline, Inhalte +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65126"/>
            <a:ext cx="7886700" cy="507831"/>
          </a:xfrm>
        </p:spPr>
        <p:txBody>
          <a:bodyPr anchor="t">
            <a:spAutoFit/>
          </a:bodyPr>
          <a:lstStyle>
            <a:lvl1pPr>
              <a:defRPr sz="3000" baseline="0"/>
            </a:lvl1pPr>
          </a:lstStyle>
          <a:p>
            <a:r>
              <a:rPr lang="de-DE" dirty="0"/>
              <a:t>Hier steht die Headline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872957"/>
            <a:ext cx="7886700" cy="35548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/>
              <a:t>Hier steht die Subheadline, diese darf auch länger sein.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513969"/>
            <a:ext cx="7886700" cy="313932"/>
          </a:xfrm>
        </p:spPr>
        <p:txBody>
          <a:bodyPr/>
          <a:lstStyle>
            <a:lvl1pPr>
              <a:defRPr sz="1600" b="1" baseline="0"/>
            </a:lvl1pPr>
          </a:lstStyle>
          <a:p>
            <a:pPr lvl="0"/>
            <a:r>
              <a:rPr lang="de-DE" dirty="0"/>
              <a:t>Fließtext #1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1956465"/>
            <a:ext cx="7886700" cy="313932"/>
          </a:xfrm>
        </p:spPr>
        <p:txBody>
          <a:bodyPr/>
          <a:lstStyle>
            <a:lvl1pPr>
              <a:defRPr sz="16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Fließtext #2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2419350"/>
            <a:ext cx="7886700" cy="557076"/>
          </a:xfrm>
        </p:spPr>
        <p:txBody>
          <a:bodyPr/>
          <a:lstStyle>
            <a:lvl1pPr marL="0" indent="0">
              <a:buFontTx/>
              <a:buNone/>
              <a:defRPr sz="1400" b="1">
                <a:solidFill>
                  <a:srgbClr val="F49100"/>
                </a:solidFill>
              </a:defRPr>
            </a:lvl1pPr>
            <a:lvl2pPr marL="0" indent="-180000">
              <a:spcBef>
                <a:spcPts val="600"/>
              </a:spcBef>
              <a:buFont typeface="Arial" charset="0"/>
              <a:buChar char="•"/>
              <a:defRPr sz="1400">
                <a:solidFill>
                  <a:schemeClr val="tx1"/>
                </a:solidFill>
              </a:defRPr>
            </a:lvl2pPr>
            <a:lvl3pPr marL="1257300" indent="0">
              <a:spcBef>
                <a:spcPts val="0"/>
              </a:spcBef>
              <a:buFont typeface="Arial" charset="0"/>
              <a:buChar char="•"/>
              <a:defRPr sz="1400"/>
            </a:lvl3pPr>
            <a:lvl4pPr marL="1714500" indent="0">
              <a:spcBef>
                <a:spcPts val="0"/>
              </a:spcBef>
              <a:buFont typeface="Arial" charset="0"/>
              <a:buChar char="•"/>
              <a:defRPr sz="1400"/>
            </a:lvl4pPr>
            <a:lvl5pPr marL="2171700" indent="0">
              <a:spcBef>
                <a:spcPts val="0"/>
              </a:spcBef>
              <a:buFont typeface="Arial" charset="0"/>
              <a:buChar char="•"/>
              <a:defRPr sz="1400"/>
            </a:lvl5pPr>
          </a:lstStyle>
          <a:p>
            <a:pPr lvl="0"/>
            <a:r>
              <a:rPr lang="de-DE" dirty="0"/>
              <a:t>Subheadline</a:t>
            </a:r>
          </a:p>
          <a:p>
            <a:pPr lvl="1"/>
            <a:r>
              <a:rPr lang="de-DE" dirty="0"/>
              <a:t>Aufzählungspunkt</a:t>
            </a:r>
          </a:p>
        </p:txBody>
      </p:sp>
    </p:spTree>
    <p:extLst>
      <p:ext uri="{BB962C8B-B14F-4D97-AF65-F5344CB8AC3E}">
        <p14:creationId xmlns:p14="http://schemas.microsoft.com/office/powerpoint/2010/main" val="20277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eadline, Subheadline, Inhalte +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65126"/>
            <a:ext cx="7886700" cy="507831"/>
          </a:xfrm>
        </p:spPr>
        <p:txBody>
          <a:bodyPr anchor="t">
            <a:spAutoFit/>
          </a:bodyPr>
          <a:lstStyle>
            <a:lvl1pPr>
              <a:defRPr sz="3000" baseline="0"/>
            </a:lvl1pPr>
          </a:lstStyle>
          <a:p>
            <a:r>
              <a:rPr lang="de-DE" dirty="0"/>
              <a:t>Hier steht die Headline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872957"/>
            <a:ext cx="7886700" cy="35548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/>
              <a:t>Hier steht die Subheadline, diese darf auch länger sein.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513969"/>
            <a:ext cx="3943350" cy="313932"/>
          </a:xfrm>
        </p:spPr>
        <p:txBody>
          <a:bodyPr/>
          <a:lstStyle>
            <a:lvl1pPr>
              <a:defRPr sz="1600" b="1" baseline="0"/>
            </a:lvl1pPr>
          </a:lstStyle>
          <a:p>
            <a:pPr lvl="0"/>
            <a:r>
              <a:rPr lang="de-DE" dirty="0"/>
              <a:t>Fließtext #1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2000833"/>
            <a:ext cx="3943350" cy="313932"/>
          </a:xfrm>
        </p:spPr>
        <p:txBody>
          <a:bodyPr/>
          <a:lstStyle>
            <a:lvl1pPr>
              <a:defRPr sz="16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Fließtext #2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2502308"/>
            <a:ext cx="3943350" cy="557076"/>
          </a:xfrm>
        </p:spPr>
        <p:txBody>
          <a:bodyPr/>
          <a:lstStyle>
            <a:lvl1pPr marL="0" indent="0">
              <a:buFontTx/>
              <a:buNone/>
              <a:defRPr sz="1400" b="1">
                <a:solidFill>
                  <a:srgbClr val="F49100"/>
                </a:solidFill>
              </a:defRPr>
            </a:lvl1pPr>
            <a:lvl2pPr marL="0" indent="-180000">
              <a:spcBef>
                <a:spcPts val="600"/>
              </a:spcBef>
              <a:buFont typeface="Arial" charset="0"/>
              <a:buChar char="•"/>
              <a:defRPr sz="1400">
                <a:solidFill>
                  <a:schemeClr val="tx1"/>
                </a:solidFill>
              </a:defRPr>
            </a:lvl2pPr>
            <a:lvl3pPr marL="1257300" indent="0">
              <a:spcBef>
                <a:spcPts val="0"/>
              </a:spcBef>
              <a:buFont typeface="Arial" charset="0"/>
              <a:buChar char="•"/>
              <a:defRPr sz="1400"/>
            </a:lvl3pPr>
            <a:lvl4pPr marL="1714500" indent="0">
              <a:spcBef>
                <a:spcPts val="0"/>
              </a:spcBef>
              <a:buFont typeface="Arial" charset="0"/>
              <a:buChar char="•"/>
              <a:defRPr sz="1400"/>
            </a:lvl4pPr>
            <a:lvl5pPr marL="2171700" indent="0">
              <a:spcBef>
                <a:spcPts val="0"/>
              </a:spcBef>
              <a:buFont typeface="Arial" charset="0"/>
              <a:buChar char="•"/>
              <a:defRPr sz="1400"/>
            </a:lvl5pPr>
          </a:lstStyle>
          <a:p>
            <a:pPr lvl="0"/>
            <a:r>
              <a:rPr lang="de-DE" dirty="0"/>
              <a:t>Subheadline</a:t>
            </a:r>
          </a:p>
          <a:p>
            <a:pPr lvl="1"/>
            <a:r>
              <a:rPr lang="de-DE" dirty="0"/>
              <a:t>Aufzählungspunkt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6"/>
          </p:nvPr>
        </p:nvSpPr>
        <p:spPr>
          <a:xfrm>
            <a:off x="4725988" y="1514475"/>
            <a:ext cx="3789362" cy="4214813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877577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, Subheadline,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65126"/>
            <a:ext cx="7886700" cy="507831"/>
          </a:xfrm>
        </p:spPr>
        <p:txBody>
          <a:bodyPr anchor="t">
            <a:spAutoFit/>
          </a:bodyPr>
          <a:lstStyle>
            <a:lvl1pPr>
              <a:defRPr sz="3000" baseline="0"/>
            </a:lvl1pPr>
          </a:lstStyle>
          <a:p>
            <a:r>
              <a:rPr lang="de-DE" dirty="0"/>
              <a:t>Hier steht die Headline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872957"/>
            <a:ext cx="7886700" cy="35548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/>
              <a:t>Hier steht die Subheadline, diese darf auch länger sein.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513969"/>
            <a:ext cx="7886700" cy="313932"/>
          </a:xfrm>
        </p:spPr>
        <p:txBody>
          <a:bodyPr/>
          <a:lstStyle>
            <a:lvl1pPr>
              <a:defRPr sz="1600" b="1" baseline="0"/>
            </a:lvl1pPr>
          </a:lstStyle>
          <a:p>
            <a:pPr lvl="0"/>
            <a:r>
              <a:rPr lang="de-DE" dirty="0"/>
              <a:t>Fließtext #1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2803830"/>
            <a:ext cx="7886700" cy="313932"/>
          </a:xfrm>
        </p:spPr>
        <p:txBody>
          <a:bodyPr/>
          <a:lstStyle>
            <a:lvl1pPr>
              <a:defRPr sz="16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Fließtext #2</a:t>
            </a:r>
          </a:p>
        </p:txBody>
      </p:sp>
    </p:spTree>
    <p:extLst>
      <p:ext uri="{BB962C8B-B14F-4D97-AF65-F5344CB8AC3E}">
        <p14:creationId xmlns:p14="http://schemas.microsoft.com/office/powerpoint/2010/main" val="3801623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, Subheadline, Inhal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65126"/>
            <a:ext cx="7886700" cy="507831"/>
          </a:xfrm>
        </p:spPr>
        <p:txBody>
          <a:bodyPr anchor="t">
            <a:spAutoFit/>
          </a:bodyPr>
          <a:lstStyle>
            <a:lvl1pPr>
              <a:defRPr sz="3000" baseline="0"/>
            </a:lvl1pPr>
          </a:lstStyle>
          <a:p>
            <a:r>
              <a:rPr lang="de-DE" dirty="0"/>
              <a:t>Hier steht die Headline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872957"/>
            <a:ext cx="7886700" cy="35548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/>
              <a:t>Hier steht die Subheadline, diese darf auch länger sein.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513969"/>
            <a:ext cx="3870522" cy="313932"/>
          </a:xfrm>
        </p:spPr>
        <p:txBody>
          <a:bodyPr/>
          <a:lstStyle>
            <a:lvl1pPr>
              <a:defRPr sz="1600" b="1" baseline="0"/>
            </a:lvl1pPr>
          </a:lstStyle>
          <a:p>
            <a:pPr lvl="0"/>
            <a:r>
              <a:rPr lang="de-DE" dirty="0"/>
              <a:t>Fließtext #1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644828" y="1513969"/>
            <a:ext cx="3870521" cy="313932"/>
          </a:xfrm>
        </p:spPr>
        <p:txBody>
          <a:bodyPr/>
          <a:lstStyle>
            <a:lvl1pPr>
              <a:defRPr sz="16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Fließtext #2</a:t>
            </a:r>
          </a:p>
        </p:txBody>
      </p:sp>
    </p:spTree>
    <p:extLst>
      <p:ext uri="{BB962C8B-B14F-4D97-AF65-F5344CB8AC3E}">
        <p14:creationId xmlns:p14="http://schemas.microsoft.com/office/powerpoint/2010/main" val="10939515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line,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7989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Headline,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8682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628650" y="1229989"/>
            <a:ext cx="7886700" cy="4870774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900159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, Bild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628650" y="1229989"/>
            <a:ext cx="7886700" cy="4013650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5454031"/>
            <a:ext cx="7886699" cy="313932"/>
          </a:xfrm>
        </p:spPr>
        <p:txBody>
          <a:bodyPr/>
          <a:lstStyle>
            <a:lvl1pPr>
              <a:defRPr sz="16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Fließtext #2</a:t>
            </a:r>
          </a:p>
        </p:txBody>
      </p:sp>
    </p:spTree>
    <p:extLst>
      <p:ext uri="{BB962C8B-B14F-4D97-AF65-F5344CB8AC3E}">
        <p14:creationId xmlns:p14="http://schemas.microsoft.com/office/powerpoint/2010/main" val="2031139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07831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/>
          <a:p>
            <a:r>
              <a:rPr lang="de-DE" dirty="0"/>
              <a:t>Headline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75961"/>
            <a:ext cx="7886700" cy="35548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de-DE" dirty="0"/>
              <a:t>Subheadline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89217" y="6520643"/>
            <a:ext cx="1135414" cy="215444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800" b="1">
                <a:solidFill>
                  <a:srgbClr val="20366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1D8BD707-D9CF-40AE-B4C6-C98DA3205C09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2926" y="6520643"/>
            <a:ext cx="1984742" cy="215444"/>
          </a:xfrm>
          <a:prstGeom prst="rect">
            <a:avLst/>
          </a:prstGeom>
        </p:spPr>
        <p:txBody>
          <a:bodyPr vert="horz" wrap="square" lIns="0" tIns="45720" rIns="0" bIns="45720" rtlCol="0" anchor="ctr">
            <a:spAutoFit/>
          </a:bodyPr>
          <a:lstStyle>
            <a:lvl1pPr algn="l">
              <a:defRPr sz="800" b="1">
                <a:solidFill>
                  <a:srgbClr val="20366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3257" y="6520643"/>
            <a:ext cx="335393" cy="2154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>
              <a:defRPr sz="800" b="1">
                <a:solidFill>
                  <a:srgbClr val="20366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B6F15528-21DE-4FAA-801E-634DDDAF4B2B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7" name="Bild 6" descr="FHDW_Logo_RGB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157" y="6490102"/>
            <a:ext cx="665867" cy="297919"/>
          </a:xfrm>
          <a:prstGeom prst="rect">
            <a:avLst/>
          </a:prstGeom>
        </p:spPr>
      </p:pic>
      <p:cxnSp>
        <p:nvCxnSpPr>
          <p:cNvPr id="8" name="Gerade Verbindung 5"/>
          <p:cNvCxnSpPr/>
          <p:nvPr/>
        </p:nvCxnSpPr>
        <p:spPr>
          <a:xfrm flipH="1">
            <a:off x="293257" y="6383038"/>
            <a:ext cx="8598056" cy="0"/>
          </a:xfrm>
          <a:prstGeom prst="line">
            <a:avLst/>
          </a:prstGeom>
          <a:ln w="12700" cmpd="sng">
            <a:solidFill>
              <a:srgbClr val="F39200"/>
            </a:solidFill>
          </a:ln>
          <a:effectLst>
            <a:outerShdw blurRad="25400" dist="6350" dir="5400000" algn="t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9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0" kern="1200" cap="none" spc="0">
          <a:ln>
            <a:noFill/>
          </a:ln>
          <a:solidFill>
            <a:srgbClr val="F49100"/>
          </a:solidFill>
          <a:effectLst/>
          <a:latin typeface="Arial" charset="0"/>
          <a:ea typeface="Arial" charset="0"/>
          <a:cs typeface="Arial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1900" kern="1200">
          <a:solidFill>
            <a:srgbClr val="203669"/>
          </a:solidFill>
          <a:latin typeface="Arial" charset="0"/>
          <a:ea typeface="Arial" charset="0"/>
          <a:cs typeface="Arial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900" kern="1200">
          <a:solidFill>
            <a:srgbClr val="203669"/>
          </a:solidFill>
          <a:latin typeface="Arial" charset="0"/>
          <a:ea typeface="Arial" charset="0"/>
          <a:cs typeface="Arial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900" kern="1200">
          <a:solidFill>
            <a:srgbClr val="203669"/>
          </a:solidFill>
          <a:latin typeface="Arial" charset="0"/>
          <a:ea typeface="Arial" charset="0"/>
          <a:cs typeface="Arial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900" kern="1200">
          <a:solidFill>
            <a:srgbClr val="203669"/>
          </a:solidFill>
          <a:latin typeface="Arial" charset="0"/>
          <a:ea typeface="Arial" charset="0"/>
          <a:cs typeface="Arial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900" kern="1200">
          <a:solidFill>
            <a:srgbClr val="203669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1"/>
            <a:ext cx="9144000" cy="5284098"/>
          </a:xfrm>
          <a:prstGeom prst="rect">
            <a:avLst/>
          </a:prstGeom>
          <a:solidFill>
            <a:srgbClr val="2036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8650" y="4175290"/>
            <a:ext cx="7886700" cy="504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 dirty="0">
                <a:latin typeface="Arial" charset="0"/>
                <a:ea typeface="Arial" charset="0"/>
                <a:cs typeface="Arial" charset="0"/>
              </a:rPr>
              <a:t>Hier steht die Subheadline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650" y="262508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>
                <a:solidFill>
                  <a:srgbClr val="F49100"/>
                </a:solidFill>
                <a:latin typeface="Arial" charset="0"/>
                <a:ea typeface="Arial" charset="0"/>
                <a:cs typeface="Arial" charset="0"/>
              </a:rPr>
              <a:t>[Dies ist der Titel]</a:t>
            </a:r>
            <a:endParaRPr lang="de-DE" dirty="0"/>
          </a:p>
        </p:txBody>
      </p:sp>
      <p:pic>
        <p:nvPicPr>
          <p:cNvPr id="10" name="Bild 9" descr="FHDW_Logo_RGB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597" y="5831035"/>
            <a:ext cx="1709928" cy="765048"/>
          </a:xfrm>
          <a:prstGeom prst="rect">
            <a:avLst/>
          </a:prstGeom>
        </p:spPr>
      </p:pic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5917183" y="6520643"/>
            <a:ext cx="1135414" cy="215444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800" b="1">
                <a:solidFill>
                  <a:srgbClr val="20366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dirty="0"/>
              <a:t>25. Oktober 2018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2926" y="6520643"/>
            <a:ext cx="1984742" cy="215444"/>
          </a:xfrm>
          <a:prstGeom prst="rect">
            <a:avLst/>
          </a:prstGeom>
        </p:spPr>
        <p:txBody>
          <a:bodyPr vert="horz" wrap="square" lIns="0" tIns="45720" rIns="0" bIns="45720" rtlCol="0" anchor="ctr">
            <a:spAutoFit/>
          </a:bodyPr>
          <a:lstStyle>
            <a:lvl1pPr algn="l">
              <a:defRPr sz="800" b="1">
                <a:solidFill>
                  <a:srgbClr val="20366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dirty="0"/>
              <a:t>Max Gummersbach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3257" y="6520643"/>
            <a:ext cx="335393" cy="2154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>
              <a:defRPr sz="800" b="1">
                <a:solidFill>
                  <a:srgbClr val="20366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5E863EB8-D8DA-9C4C-8AEA-559FCD08774C}" type="slidenum">
              <a:rPr lang="de-DE" smtClean="0"/>
              <a:pPr/>
              <a:t>‹Nr.›</a:t>
            </a:fld>
            <a:r>
              <a:rPr lang="de-DE" dirty="0"/>
              <a:t>  </a:t>
            </a:r>
            <a:r>
              <a:rPr lang="de-DE" dirty="0">
                <a:solidFill>
                  <a:srgbClr val="F49100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4184668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7000" kern="1200">
          <a:solidFill>
            <a:srgbClr val="F49100"/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B744BDF5-DF27-41C1-869F-4567717C5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422970"/>
            <a:ext cx="12113644" cy="6764776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0A2A37AB-9AE3-4141-ADEE-5C4BDCF777A1}"/>
              </a:ext>
            </a:extLst>
          </p:cNvPr>
          <p:cNvSpPr txBox="1"/>
          <p:nvPr/>
        </p:nvSpPr>
        <p:spPr>
          <a:xfrm>
            <a:off x="0" y="2537398"/>
            <a:ext cx="6248400" cy="2308324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b="1" dirty="0">
                <a:ln w="13462">
                  <a:noFill/>
                  <a:prstDash val="solid"/>
                </a:ln>
                <a:solidFill>
                  <a:srgbClr val="BEDC3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" panose="020B0502040204020203" pitchFamily="34" charset="0"/>
                <a:cs typeface="Aharoni" panose="020B0604020202020204" pitchFamily="2" charset="-79"/>
              </a:rPr>
              <a:t>A breakout-clone featuring an owl</a:t>
            </a:r>
          </a:p>
          <a:p>
            <a:pPr marL="285750" indent="-285750">
              <a:buFontTx/>
              <a:buChar char="-"/>
            </a:pPr>
            <a:endParaRPr lang="en-US" sz="1600" b="1" dirty="0">
              <a:ln w="13462">
                <a:noFill/>
                <a:prstDash val="solid"/>
              </a:ln>
              <a:solidFill>
                <a:srgbClr val="BEDC3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ahnschrift" panose="020B0502040204020203" pitchFamily="34" charset="0"/>
              <a:cs typeface="Aharoni" panose="020B0604020202020204" pitchFamily="2" charset="-79"/>
            </a:endParaRPr>
          </a:p>
          <a:p>
            <a:pPr marL="285750" indent="-285750">
              <a:buFontTx/>
              <a:buChar char="-"/>
            </a:pPr>
            <a:r>
              <a:rPr lang="en-US" sz="1600" b="1" dirty="0">
                <a:ln w="13462">
                  <a:noFill/>
                  <a:prstDash val="solid"/>
                </a:ln>
                <a:solidFill>
                  <a:srgbClr val="BEDC3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" panose="020B0502040204020203" pitchFamily="34" charset="0"/>
                <a:cs typeface="Aharoni" panose="020B0604020202020204" pitchFamily="2" charset="-79"/>
              </a:rPr>
              <a:t>10 different worlds with 3 levels each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ln w="13462">
                  <a:noFill/>
                  <a:prstDash val="solid"/>
                </a:ln>
                <a:solidFill>
                  <a:srgbClr val="BEDC3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" panose="020B0502040204020203" pitchFamily="34" charset="0"/>
                <a:cs typeface="Aharoni" panose="020B0604020202020204" pitchFamily="2" charset="-79"/>
              </a:rPr>
              <a:t>An additional world to add your own </a:t>
            </a:r>
            <a:r>
              <a:rPr lang="en-US" sz="1600" b="1" dirty="0" err="1">
                <a:ln w="13462">
                  <a:noFill/>
                  <a:prstDash val="solid"/>
                </a:ln>
                <a:solidFill>
                  <a:srgbClr val="BEDC3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" panose="020B0502040204020203" pitchFamily="34" charset="0"/>
                <a:cs typeface="Aharoni" panose="020B0604020202020204" pitchFamily="2" charset="-79"/>
              </a:rPr>
              <a:t>level.json</a:t>
            </a:r>
            <a:r>
              <a:rPr lang="en-US" sz="1600" b="1" dirty="0">
                <a:ln w="13462">
                  <a:noFill/>
                  <a:prstDash val="solid"/>
                </a:ln>
                <a:solidFill>
                  <a:srgbClr val="BEDC3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" panose="020B0502040204020203" pitchFamily="34" charset="0"/>
                <a:cs typeface="Aharoni" panose="020B0604020202020204" pitchFamily="2" charset="-79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ln w="13462">
                  <a:noFill/>
                  <a:prstDash val="solid"/>
                </a:ln>
                <a:solidFill>
                  <a:srgbClr val="BEDC3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" panose="020B0502040204020203" pitchFamily="34" charset="0"/>
                <a:cs typeface="Aharoni" panose="020B0604020202020204" pitchFamily="2" charset="-79"/>
              </a:rPr>
              <a:t>Choose your favorite world to play in the world-selector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ln w="13462">
                  <a:noFill/>
                  <a:prstDash val="solid"/>
                </a:ln>
                <a:solidFill>
                  <a:srgbClr val="BEDC3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" panose="020B0502040204020203" pitchFamily="34" charset="0"/>
                <a:cs typeface="Aharoni" panose="020B0604020202020204" pitchFamily="2" charset="-79"/>
              </a:rPr>
              <a:t>Comes with music </a:t>
            </a:r>
            <a:r>
              <a:rPr lang="en-US" sz="1600" b="1">
                <a:ln w="13462">
                  <a:noFill/>
                  <a:prstDash val="solid"/>
                </a:ln>
                <a:solidFill>
                  <a:srgbClr val="BEDC3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" panose="020B0502040204020203" pitchFamily="34" charset="0"/>
                <a:cs typeface="Aharoni" panose="020B0604020202020204" pitchFamily="2" charset="-79"/>
              </a:rPr>
              <a:t>and sound effects</a:t>
            </a:r>
            <a:endParaRPr lang="en-US" sz="1600" b="1" dirty="0">
              <a:ln w="13462">
                <a:noFill/>
                <a:prstDash val="solid"/>
              </a:ln>
              <a:solidFill>
                <a:srgbClr val="BEDC3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ahnschrift" panose="020B0502040204020203" pitchFamily="34" charset="0"/>
              <a:cs typeface="Aharoni" panose="020B0604020202020204" pitchFamily="2" charset="-79"/>
            </a:endParaRPr>
          </a:p>
          <a:p>
            <a:pPr marL="285750" indent="-285750">
              <a:buFontTx/>
              <a:buChar char="-"/>
            </a:pPr>
            <a:r>
              <a:rPr lang="en-US" sz="1600" b="1" dirty="0">
                <a:ln w="13462">
                  <a:noFill/>
                  <a:prstDash val="solid"/>
                </a:ln>
                <a:solidFill>
                  <a:srgbClr val="BEDC3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" panose="020B0502040204020203" pitchFamily="34" charset="0"/>
                <a:cs typeface="Aharoni" panose="020B0604020202020204" pitchFamily="2" charset="-79"/>
              </a:rPr>
              <a:t>Bricks have three different strengths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ln w="13462">
                  <a:noFill/>
                  <a:prstDash val="solid"/>
                </a:ln>
                <a:solidFill>
                  <a:srgbClr val="BEDC3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" panose="020B0502040204020203" pitchFamily="34" charset="0"/>
                <a:cs typeface="Aharoni" panose="020B0604020202020204" pitchFamily="2" charset="-79"/>
              </a:rPr>
              <a:t>Collect powerups and food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ln w="13462">
                  <a:noFill/>
                  <a:prstDash val="solid"/>
                </a:ln>
                <a:solidFill>
                  <a:srgbClr val="BEDC3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hnschrift" panose="020B0502040204020203" pitchFamily="34" charset="0"/>
                <a:cs typeface="Aharoni" panose="020B0604020202020204" pitchFamily="2" charset="-79"/>
              </a:rPr>
              <a:t>Pause the game at will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6D3E1696-7536-4AC0-B471-1E9CF16B09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0"/>
            <a:ext cx="3487738" cy="1960895"/>
          </a:xfrm>
          <a:prstGeom prst="rect">
            <a:avLst/>
          </a:prstGeom>
          <a:solidFill>
            <a:srgbClr val="FFFFFF">
              <a:shade val="85000"/>
            </a:srgbClr>
          </a:solidFill>
          <a:ln w="5715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25273207-7B5E-49F7-8C7A-AC1C4FB945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48227">
            <a:off x="5237965" y="1428616"/>
            <a:ext cx="4105692" cy="2308325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38023C11-1E46-4653-A3C2-BBB9F846FD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5061">
            <a:off x="5641320" y="3743076"/>
            <a:ext cx="3922435" cy="2205293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AF84F871-BA09-432E-81A5-7BB00A85AD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4648200"/>
            <a:ext cx="838200" cy="838200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26F822E2-1258-4F11-AC2D-DA5A506DF8E8}"/>
              </a:ext>
            </a:extLst>
          </p:cNvPr>
          <p:cNvSpPr txBox="1"/>
          <p:nvPr/>
        </p:nvSpPr>
        <p:spPr>
          <a:xfrm>
            <a:off x="228600" y="6424941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Benedikt Egenter &amp; Max Gummersbach | Projektgruppe: </a:t>
            </a:r>
            <a:r>
              <a:rPr lang="de-DE" dirty="0" err="1"/>
              <a:t>ma</a:t>
            </a:r>
            <a:r>
              <a:rPr lang="de-DE" dirty="0"/>
              <a:t> </a:t>
            </a:r>
            <a:r>
              <a:rPr lang="de-DE" dirty="0" err="1"/>
              <a:t>bene</a:t>
            </a:r>
            <a:r>
              <a:rPr lang="de-DE" dirty="0"/>
              <a:t>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HDW">
  <a:themeElements>
    <a:clrScheme name="FHDW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HDW" id="{3DD3B253-7264-4816-9858-85D32D38AFD3}" vid="{8A706238-1653-48C0-BD59-B3E0C8C62C33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hdw_master" id="{4FF75F3C-2E3F-8141-8B19-1FA2B4D30309}" vid="{48A9BA65-7FC2-3944-80BE-66B1F2B86A0F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FHDW</Template>
  <TotalTime>0</TotalTime>
  <Words>63</Words>
  <Application>Microsoft Office PowerPoint</Application>
  <PresentationFormat>Bildschirmpräsentation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Bahnschrift</vt:lpstr>
      <vt:lpstr>Calibri</vt:lpstr>
      <vt:lpstr>Georgia</vt:lpstr>
      <vt:lpstr>Trebuchet MS</vt:lpstr>
      <vt:lpstr>FHDW</vt:lpstr>
      <vt:lpstr>Benutzerdefiniertes Design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 Gummersbach</dc:creator>
  <cp:lastModifiedBy>Benedikt Egenter / BFWS117A</cp:lastModifiedBy>
  <cp:revision>16</cp:revision>
  <dcterms:created xsi:type="dcterms:W3CDTF">2018-12-01T11:54:21Z</dcterms:created>
  <dcterms:modified xsi:type="dcterms:W3CDTF">2018-12-04T14:34:32Z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2014-05-21T00:00:00Z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2018-12-01T00:00:00Z</vt:filetime>
  </property>
</Properties>
</file>