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61" r:id="rId3"/>
    <p:sldId id="264" r:id="rId4"/>
    <p:sldId id="263" r:id="rId5"/>
    <p:sldId id="266" r:id="rId6"/>
    <p:sldId id="26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72" d="100"/>
          <a:sy n="72" d="100"/>
        </p:scale>
        <p:origin x="39" y="7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6-08T21:11:46.849" idx="1">
    <p:pos x="6000" y="0"/>
    <p:text>Please download this deck before eidting
-Frances Cai
-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8737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07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75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865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91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61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4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8312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-2" y="1811779"/>
            <a:ext cx="9144000" cy="7552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3600" dirty="0">
                <a:latin typeface="Berlin Sans FB Demi" panose="020E0802020502020306" pitchFamily="34" charset="0"/>
              </a:rPr>
              <a:t>Emotional </a:t>
            </a:r>
            <a:r>
              <a:rPr lang="en-US" sz="3600" dirty="0" smtClean="0">
                <a:latin typeface="Berlin Sans FB Demi" panose="020E0802020502020306" pitchFamily="34" charset="0"/>
              </a:rPr>
              <a:t>Hero </a:t>
            </a:r>
            <a:r>
              <a:rPr lang="mr-IN" sz="3600" dirty="0">
                <a:latin typeface="Berlin Sans FB Demi" panose="020E0802020502020306" pitchFamily="34" charset="0"/>
              </a:rPr>
              <a:t>–</a:t>
            </a:r>
            <a:r>
              <a:rPr lang="en-US" sz="3600" dirty="0">
                <a:latin typeface="Berlin Sans FB Demi" panose="020E0802020502020306" pitchFamily="34" charset="0"/>
              </a:rPr>
              <a:t> the iOS  app</a:t>
            </a:r>
            <a:endParaRPr lang="en" sz="3600" dirty="0">
              <a:latin typeface="Berlin Sans FB Demi" panose="020E0802020502020306" pitchFamily="34" charset="0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4359348" y="4547013"/>
            <a:ext cx="5855381" cy="5125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" sz="20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#</a:t>
            </a:r>
            <a:r>
              <a:rPr lang="en" sz="2000" b="1" dirty="0" err="1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GlobalAIHack</a:t>
            </a:r>
            <a:r>
              <a:rPr lang="en" sz="20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en-US" sz="2000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#</a:t>
            </a:r>
            <a:r>
              <a:rPr lang="en-US" sz="2000" b="1" dirty="0" err="1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WhatTheHack</a:t>
            </a:r>
            <a:endParaRPr lang="en" sz="20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-1985128" y="4608196"/>
            <a:ext cx="6039899" cy="408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252"/>
              </a:buClr>
              <a:buSzPct val="25000"/>
              <a:buFont typeface="Arial"/>
              <a:buNone/>
            </a:pPr>
            <a:r>
              <a:rPr lang="en-US" b="1" i="0" u="none" strike="noStrike" cap="none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Munich </a:t>
            </a:r>
            <a:r>
              <a:rPr lang="en-US" b="1" i="0" u="none" strike="noStrike" cap="none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r>
              <a:rPr lang="en-US" b="1" i="0" u="none" strike="noStrike" cap="none" baseline="30000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b="1" i="0" u="none" strike="noStrike" cap="none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 June, 2017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552050" y="986000"/>
            <a:ext cx="6039899" cy="674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3200" b="1" dirty="0">
                <a:solidFill>
                  <a:srgbClr val="2F3252"/>
                </a:solidFill>
              </a:rPr>
              <a:t>GLOBAL AI </a:t>
            </a:r>
            <a:r>
              <a:rPr lang="en-US" sz="3200" b="1" dirty="0" smtClean="0">
                <a:solidFill>
                  <a:srgbClr val="2F3252"/>
                </a:solidFill>
              </a:rPr>
              <a:t>HACKATHON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75"/>
          <p:cNvSpPr txBox="1"/>
          <p:nvPr/>
        </p:nvSpPr>
        <p:spPr>
          <a:xfrm>
            <a:off x="1552049" y="2528586"/>
            <a:ext cx="6039899" cy="408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1600" b="1" dirty="0" smtClean="0">
                <a:solidFill>
                  <a:srgbClr val="2F3252"/>
                </a:solidFill>
              </a:rPr>
              <a:t>Team: </a:t>
            </a:r>
            <a:r>
              <a:rPr lang="en-US" sz="1600" b="1" dirty="0" err="1">
                <a:solidFill>
                  <a:srgbClr val="2F3252"/>
                </a:solidFill>
              </a:rPr>
              <a:t>WhatTheHack</a:t>
            </a:r>
            <a:r>
              <a:rPr lang="en-US" sz="1600" b="1" dirty="0" smtClean="0">
                <a:solidFill>
                  <a:srgbClr val="2F3252"/>
                </a:solidFill>
              </a:rPr>
              <a:t>?!</a:t>
            </a:r>
          </a:p>
          <a:p>
            <a:pPr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1600" b="1" dirty="0" smtClean="0">
                <a:solidFill>
                  <a:srgbClr val="2F3252"/>
                </a:solidFill>
              </a:rPr>
              <a:t> </a:t>
            </a:r>
            <a:r>
              <a:rPr lang="en-US" sz="1600" b="1" i="1" u="none" strike="noStrike" cap="none" dirty="0" smtClean="0">
                <a:solidFill>
                  <a:srgbClr val="2F3252"/>
                </a:solidFill>
                <a:sym typeface="Arial"/>
              </a:rPr>
              <a:t>Ben, Chris, Julia, Shiv &amp; </a:t>
            </a:r>
            <a:r>
              <a:rPr lang="en-US" sz="1600" b="1" i="1" u="none" strike="noStrike" cap="none" dirty="0" smtClean="0">
                <a:solidFill>
                  <a:srgbClr val="2F3252"/>
                </a:solidFill>
                <a:sym typeface="Arial"/>
              </a:rPr>
              <a:t>Tony</a:t>
            </a:r>
            <a:endParaRPr sz="11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2" descr="Image result for logo microsof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2" y="-78690"/>
            <a:ext cx="962469" cy="4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91" descr="Image result for nec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7944" y="56744"/>
            <a:ext cx="533503" cy="14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MOTIVATION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Do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you feel uncomfortable the way your face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looks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when you express an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emotion?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Do you think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you have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got an asymmetrical smile or laughter?</a:t>
            </a:r>
          </a:p>
          <a:p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Do you want to train your facial muscles for a slimmer and more defined look but don’t know how?</a:t>
            </a:r>
          </a:p>
          <a:p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Do you want to improve your selfies / photos by training on your facial expressions?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Become more aware of your emotions</a:t>
            </a:r>
          </a:p>
          <a:p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  <a:sym typeface="Exo 2"/>
              </a:rPr>
              <a:t>Train your facial expressions</a:t>
            </a:r>
          </a:p>
          <a:p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  <a:sym typeface="Exo 2"/>
              </a:rPr>
              <a:t>Get rid of asymmetries in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  <a:sym typeface="Exo 2"/>
              </a:rPr>
              <a:t>your facial expressions</a:t>
            </a:r>
            <a:endParaRPr lang="en-GB" sz="2200" dirty="0" smtClean="0">
              <a:solidFill>
                <a:schemeClr val="bg1"/>
              </a:solidFill>
              <a:latin typeface="Berlin Sans FB" panose="020E0602020502020306" pitchFamily="34" charset="0"/>
              <a:sym typeface="Exo 2"/>
            </a:endParaRPr>
          </a:p>
          <a:p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  <a:sym typeface="Exo 2"/>
              </a:rPr>
              <a:t>Most importantly: Have fun!</a:t>
            </a:r>
          </a:p>
          <a:p>
            <a:endParaRPr lang="en-GB" sz="2200" dirty="0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3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-8390" y="-243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WHAT?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4897862" cy="3767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b="0" i="0" u="none" strike="noStrike" cap="none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GuitarHero</a:t>
            </a: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 </a:t>
            </a: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inspired iOS game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As smileys flow down the screen, mimic their emotions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2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Score as many points as you can to get the best spot on the </a:t>
            </a:r>
            <a:r>
              <a:rPr lang="en-GB" sz="2200" b="0" i="0" u="none" strike="noStrike" cap="none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Leaderboard</a:t>
            </a:r>
            <a:endParaRPr lang="en-GB" sz="22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64" y="92587"/>
            <a:ext cx="2854505" cy="4957841"/>
          </a:xfrm>
          <a:prstGeom prst="rect">
            <a:avLst/>
          </a:prstGeom>
        </p:spPr>
      </p:pic>
      <p:pic>
        <p:nvPicPr>
          <p:cNvPr id="6" name="Picture 5" descr="C:\Users\jfk24\AppData\Local\Microsoft\Windows\INetCache\Content.Word\1f63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98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7" name="Picture 6" descr="C:\Users\jfk24\AppData\Local\Microsoft\Windows\INetCache\Content.Word\1f62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17" y="4104000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8" name="Picture 7" descr="C:\Users\jfk24\AppData\Local\Microsoft\Windows\INetCache\Content.Word\1f63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0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9" name="Picture 8" descr="C:\Users\jfk24\AppData\Local\Microsoft\Windows\INetCache\Content.Word\1f60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67" y="4131700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0" name="Picture 9" descr="C:\Users\jfk24\AppData\Local\Microsoft\Windows\INetCache\Content.Word\1f62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38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1" name="Picture 10" descr="C:\Users\jfk24\AppData\Local\Microsoft\Windows\INetCache\Content.Word\1f62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669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98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8161" cy="3767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lvl="0" algn="ctr">
              <a:lnSpc>
                <a:spcPct val="100000"/>
              </a:lnSpc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8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DEMO</a:t>
            </a:r>
            <a:endParaRPr lang="en-GB" sz="80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pic>
        <p:nvPicPr>
          <p:cNvPr id="6" name="Picture 5" descr="C:\Users\jfk24\AppData\Local\Microsoft\Windows\INetCache\Content.Word\1f63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9" y="291655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7" name="Picture 6" descr="C:\Users\jfk24\AppData\Local\Microsoft\Windows\INetCache\Content.Word\1f62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89" y="35610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8" name="Picture 7" descr="C:\Users\jfk24\AppData\Local\Microsoft\Windows\INetCache\Content.Word\1f6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931" y="3778405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9" name="Picture 8" descr="C:\Users\jfk24\AppData\Local\Microsoft\Windows\INetCache\Content.Word\1f6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00" y="35610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0" name="Picture 9" descr="C:\Users\jfk24\AppData\Local\Microsoft\Windows\INetCache\Content.Word\1f62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2" y="3905179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1" name="Picture 10" descr="C:\Users\jfk24\AppData\Local\Microsoft\Windows\INetCache\Content.Word\1f62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11" y="3328405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HOW?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3838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1</a:t>
            </a: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) Detection of the player’s face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	&gt; Core ML, Core Image, iOS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2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2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2) Prediction of the player’s expressed emotion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	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&gt; </a:t>
            </a:r>
            <a:r>
              <a:rPr lang="en-GB" sz="2200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Tensorflow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, </a:t>
            </a:r>
            <a:r>
              <a:rPr lang="en-GB" sz="2200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Keras</a:t>
            </a:r>
            <a:endParaRPr lang="en-GB" sz="22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2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200" b="0" i="0" u="none" strike="noStrike" cap="none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3) 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Update the player’s score on the </a:t>
            </a:r>
            <a:r>
              <a:rPr lang="en-GB" sz="2200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Leaderboard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 (Future wor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k!)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 </a:t>
            </a:r>
            <a:endParaRPr lang="en-GB" sz="2200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	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&gt; Server, Rest API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2" t="1" r="26648" b="71465"/>
          <a:stretch/>
        </p:blipFill>
        <p:spPr>
          <a:xfrm>
            <a:off x="5974998" y="82245"/>
            <a:ext cx="1684330" cy="1870957"/>
          </a:xfrm>
          <a:prstGeom prst="rect">
            <a:avLst/>
          </a:prstGeom>
        </p:spPr>
      </p:pic>
      <p:pic>
        <p:nvPicPr>
          <p:cNvPr id="7" name="Picture 6" descr="C:\Users\jfk24\AppData\Local\Microsoft\Windows\INetCache\Content.Word\1f63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234" y="2921265"/>
            <a:ext cx="540000" cy="54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8" name="Picture 7" descr="C:\Users\jfk24\AppData\Local\Microsoft\Windows\INetCache\Content.Word\1f62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57" y="2218060"/>
            <a:ext cx="540000" cy="54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9" name="Picture 8" descr="C:\Users\jfk24\AppData\Local\Microsoft\Windows\INetCache\Content.Word\1f63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234" y="2218060"/>
            <a:ext cx="540000" cy="54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0" name="Picture 9" descr="C:\Users\jfk24\AppData\Local\Microsoft\Windows\INetCache\Content.Word\1f60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680" y="2218060"/>
            <a:ext cx="540000" cy="54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1" name="Picture 10" descr="C:\Users\jfk24\AppData\Local\Microsoft\Windows\INetCache\Content.Word\1f62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57" y="2921265"/>
            <a:ext cx="540000" cy="54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2" name="Picture 11" descr="C:\Users\jfk24\AppData\Local\Microsoft\Windows\INetCache\Content.Word\1f62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680" y="2921265"/>
            <a:ext cx="540000" cy="54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sp>
        <p:nvSpPr>
          <p:cNvPr id="4" name="Oval 3"/>
          <p:cNvSpPr/>
          <p:nvPr/>
        </p:nvSpPr>
        <p:spPr>
          <a:xfrm>
            <a:off x="6636680" y="2164060"/>
            <a:ext cx="648000" cy="648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44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163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Berlin Sans FB Demi</vt:lpstr>
      <vt:lpstr>Exo 2</vt:lpstr>
      <vt:lpstr>simple-light-2</vt:lpstr>
      <vt:lpstr>PowerPoint Presentation</vt:lpstr>
      <vt:lpstr>MOTIVATION</vt:lpstr>
      <vt:lpstr>WHY?</vt:lpstr>
      <vt:lpstr>WHAT?</vt:lpstr>
      <vt:lpstr>PowerPoint Presentation</vt:lpstr>
      <vt:lpstr>HOW?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Julia Kreyssig</cp:lastModifiedBy>
  <cp:revision>13</cp:revision>
  <dcterms:modified xsi:type="dcterms:W3CDTF">2017-06-25T11:44:29Z</dcterms:modified>
</cp:coreProperties>
</file>