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71" r:id="rId6"/>
    <p:sldId id="264" r:id="rId7"/>
    <p:sldId id="263" r:id="rId8"/>
    <p:sldId id="266" r:id="rId9"/>
    <p:sldId id="267" r:id="rId10"/>
    <p:sldId id="268" r:id="rId11"/>
    <p:sldId id="273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0C0C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795"/>
  </p:normalViewPr>
  <p:slideViewPr>
    <p:cSldViewPr snapToGrid="0">
      <p:cViewPr varScale="1">
        <p:scale>
          <a:sx n="102" d="100"/>
          <a:sy n="102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69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86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1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7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61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1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1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6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Relationship Id="rId9" Type="http://schemas.openxmlformats.org/officeDocument/2006/relationships/image" Target="../media/image12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-2" y="1811779"/>
            <a:ext cx="9144000" cy="755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Berlin Sans FB Demi" panose="020E0802020502020306" pitchFamily="34" charset="0"/>
              </a:rPr>
              <a:t>Emotional </a:t>
            </a:r>
            <a:r>
              <a:rPr lang="en-US" sz="3600" dirty="0" smtClean="0">
                <a:latin typeface="Berlin Sans FB Demi" panose="020E0802020502020306" pitchFamily="34" charset="0"/>
              </a:rPr>
              <a:t>Hero </a:t>
            </a:r>
            <a:r>
              <a:rPr lang="mr-IN" sz="3600" dirty="0">
                <a:latin typeface="Berlin Sans FB Demi" panose="020E0802020502020306" pitchFamily="34" charset="0"/>
              </a:rPr>
              <a:t>–</a:t>
            </a:r>
            <a:r>
              <a:rPr lang="en-US" sz="3600" dirty="0">
                <a:latin typeface="Berlin Sans FB Demi" panose="020E0802020502020306" pitchFamily="34" charset="0"/>
              </a:rPr>
              <a:t> the </a:t>
            </a:r>
            <a:r>
              <a:rPr lang="en-US" sz="3600">
                <a:latin typeface="Berlin Sans FB Demi" panose="020E0802020502020306" pitchFamily="34" charset="0"/>
              </a:rPr>
              <a:t>iOS </a:t>
            </a:r>
            <a:r>
              <a:rPr lang="en-US" sz="3600" smtClean="0">
                <a:latin typeface="Berlin Sans FB Demi" panose="020E0802020502020306" pitchFamily="34" charset="0"/>
              </a:rPr>
              <a:t>app</a:t>
            </a:r>
            <a:endParaRPr lang="en" sz="3600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Tony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7752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2. 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iOS Application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159" y="1460364"/>
            <a:ext cx="234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Face Detection using Core Image (iOS)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6" y="1385602"/>
            <a:ext cx="2278610" cy="292129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254470" y="2310833"/>
            <a:ext cx="3291286" cy="720083"/>
            <a:chOff x="4448080" y="2071304"/>
            <a:chExt cx="3291286" cy="720083"/>
          </a:xfrm>
        </p:grpSpPr>
        <p:sp>
          <p:nvSpPr>
            <p:cNvPr id="13" name="TextBox 12"/>
            <p:cNvSpPr txBox="1"/>
            <p:nvPr/>
          </p:nvSpPr>
          <p:spPr>
            <a:xfrm>
              <a:off x="4448080" y="2422055"/>
              <a:ext cx="3291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{0.05, 0.05,  0.7, 0.09, 0.01, 0.2}</a:t>
              </a:r>
              <a:endParaRPr lang="en-GB" sz="18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" name="Picture 22" descr="C:\Users\jfk24\AppData\Local\Microsoft\Windows\INetCache\Content.Word\1f622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39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4" name="Picture 23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211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5" name="Picture 24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45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6" name="Picture 25" descr="C:\Users\jfk24\AppData\Local\Microsoft\Windows\INetCache\Content.Word\1f62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12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7" name="Picture 26" descr="C:\Users\jfk24\AppData\Local\Microsoft\Windows\INetCache\Content.Word\1f6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4" y="2075498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38" name="Picture 37" descr="C:\Users\jfk24\AppData\Local\Microsoft\Windows\INetCache\Content.Word\1f631.png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80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48" name="Straight Arrow Connector 47"/>
          <p:cNvCxnSpPr/>
          <p:nvPr/>
        </p:nvCxnSpPr>
        <p:spPr>
          <a:xfrm>
            <a:off x="7414805" y="2846249"/>
            <a:ext cx="314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42505" y="2672020"/>
            <a:ext cx="524232" cy="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5608" y="4245049"/>
            <a:ext cx="3409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Loaded with trained TF Model using </a:t>
            </a:r>
            <a:r>
              <a:rPr lang="en-GB" sz="22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CoreML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(iOS)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07" y="1732107"/>
            <a:ext cx="1285012" cy="22318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9" r="24232" b="61833"/>
          <a:stretch/>
        </p:blipFill>
        <p:spPr>
          <a:xfrm>
            <a:off x="235252" y="2155189"/>
            <a:ext cx="1471174" cy="1892243"/>
          </a:xfrm>
          <a:prstGeom prst="rect">
            <a:avLst/>
          </a:prstGeom>
        </p:spPr>
      </p:pic>
      <p:pic>
        <p:nvPicPr>
          <p:cNvPr id="34" name="Picture 33" descr="C:\Users\jfk24\AppData\Local\Microsoft\Windows\INetCache\Content.Word\1f63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19" y="2126294"/>
            <a:ext cx="1038375" cy="1038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7532510" y="3164669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✔️</a:t>
            </a:r>
          </a:p>
          <a:p>
            <a:r>
              <a:rPr lang="en-GB" sz="1800" dirty="0" smtClean="0">
                <a:solidFill>
                  <a:schemeClr val="tx2">
                    <a:lumMod val="10000"/>
                  </a:schemeClr>
                </a:solidFill>
                <a:latin typeface="Berlin Sans FB" panose="020E0602020502020306" pitchFamily="34" charset="0"/>
              </a:rPr>
              <a:t>WELL DONE!</a:t>
            </a:r>
            <a:endParaRPr lang="en-GB" sz="1800" dirty="0">
              <a:solidFill>
                <a:schemeClr val="tx2">
                  <a:lumMod val="1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>
            <a:off x="1706426" y="2318588"/>
            <a:ext cx="1045076" cy="78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6320" y="3041198"/>
            <a:ext cx="3409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 Predictions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Upcoming Surprises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1) Integration of iOS app to the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already setup server with REST 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2) Publish on iOS store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3) Android/Windows phone codebase</a:t>
            </a: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527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THANK YOU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feel uncomfortable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about the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way your face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looks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when you express an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emotion?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88" y="2133439"/>
            <a:ext cx="4569221" cy="2570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think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you have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got an asymmetrical smile or laughter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16" y="1846287"/>
            <a:ext cx="214884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train your facial muscles for a slimmer and more defined look but don’t know how?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5" y="2036711"/>
            <a:ext cx="3172108" cy="28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improve your selfies / photos by training on your facial expressions?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0" y="2311130"/>
            <a:ext cx="3386617" cy="22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Most importantly: Have fun!</a:t>
            </a:r>
          </a:p>
          <a:p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8390" y="-24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355452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GuitarHero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inspired iOS game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mileys flow down the screen -mimic them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Score points on our </a:t>
            </a: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2587"/>
            <a:ext cx="2854505" cy="4957841"/>
          </a:xfrm>
          <a:prstGeom prst="rect">
            <a:avLst/>
          </a:prstGeom>
        </p:spPr>
      </p:pic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7" y="41040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0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7" y="41317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69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1185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1. Training on GPU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54621" y="2316507"/>
            <a:ext cx="851483" cy="889233"/>
          </a:xfrm>
          <a:prstGeom prst="flowChartMagneticDisk">
            <a:avLst/>
          </a:prstGeom>
          <a:solidFill>
            <a:srgbClr val="777777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084139" y="2376402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TRAINED</a:t>
            </a: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21" name="Straight Arrow Connector 20"/>
          <p:cNvCxnSpPr>
            <a:stCxn id="3" idx="3"/>
            <a:endCxn id="18" idx="1"/>
          </p:cNvCxnSpPr>
          <p:nvPr/>
        </p:nvCxnSpPr>
        <p:spPr>
          <a:xfrm>
            <a:off x="5724792" y="2761122"/>
            <a:ext cx="13593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301875" y="3460729"/>
            <a:ext cx="2112878" cy="1446225"/>
            <a:chOff x="267216" y="1398372"/>
            <a:chExt cx="2112878" cy="1446225"/>
          </a:xfrm>
        </p:grpSpPr>
        <p:pic>
          <p:nvPicPr>
            <p:cNvPr id="104" name="Picture 103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9" b="5940"/>
            <a:stretch/>
          </p:blipFill>
          <p:spPr>
            <a:xfrm>
              <a:off x="267216" y="1404385"/>
              <a:ext cx="720000" cy="720000"/>
            </a:xfrm>
            <a:prstGeom prst="rect">
              <a:avLst/>
            </a:prstGeom>
          </p:spPr>
        </p:pic>
        <p:pic>
          <p:nvPicPr>
            <p:cNvPr id="45" name="Picture 44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885" y="1398372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5" name="Picture 104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0" b="10670"/>
            <a:stretch/>
          </p:blipFill>
          <p:spPr>
            <a:xfrm>
              <a:off x="574281" y="1786391"/>
              <a:ext cx="720000" cy="720000"/>
            </a:xfrm>
            <a:prstGeom prst="rect">
              <a:avLst/>
            </a:prstGeom>
          </p:spPr>
        </p:pic>
        <p:pic>
          <p:nvPicPr>
            <p:cNvPr id="44" name="Picture 43" descr="C:\Users\jfk24\AppData\Local\Microsoft\Windows\INetCache\Content.Word\1f622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885" y="170677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3" name="Picture 102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82" b="8098"/>
            <a:stretch/>
          </p:blipFill>
          <p:spPr>
            <a:xfrm>
              <a:off x="993379" y="2124597"/>
              <a:ext cx="720000" cy="720000"/>
            </a:xfrm>
            <a:prstGeom prst="rect">
              <a:avLst/>
            </a:prstGeom>
          </p:spPr>
        </p:pic>
        <p:pic>
          <p:nvPicPr>
            <p:cNvPr id="46" name="Picture 45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094" y="205720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51" name="Straight Arrow Connector 50"/>
          <p:cNvCxnSpPr>
            <a:stCxn id="5" idx="4"/>
            <a:endCxn id="3" idx="1"/>
          </p:cNvCxnSpPr>
          <p:nvPr/>
        </p:nvCxnSpPr>
        <p:spPr>
          <a:xfrm flipV="1">
            <a:off x="1406104" y="2761122"/>
            <a:ext cx="232232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1468" y="4467050"/>
            <a:ext cx="492627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95959"/>
              </a:buClr>
            </a:pP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Emotion Detection Network (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Tensorflow</a:t>
            </a: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 &amp; 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Keras</a:t>
            </a: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)</a:t>
            </a:r>
          </a:p>
          <a:p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0" y="1012324"/>
            <a:ext cx="1996362" cy="3497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0076" y="4905287"/>
            <a:ext cx="9304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Inspiration from: Peter </a:t>
            </a:r>
            <a:r>
              <a:rPr lang="en-US" sz="1100" dirty="0" err="1"/>
              <a:t>Burkert</a:t>
            </a:r>
            <a:r>
              <a:rPr lang="en-US" sz="1100" dirty="0"/>
              <a:t> and (2015). </a:t>
            </a:r>
            <a:r>
              <a:rPr lang="en-US" sz="1100" dirty="0" err="1"/>
              <a:t>DeXpression</a:t>
            </a:r>
            <a:r>
              <a:rPr lang="en-US" sz="1100" dirty="0"/>
              <a:t>: Deep Convolutional Neural Network for Expression Recognition. </a:t>
            </a:r>
            <a:r>
              <a:rPr lang="en-US" sz="1100" i="1" dirty="0" err="1"/>
              <a:t>CoRR</a:t>
            </a:r>
            <a:r>
              <a:rPr lang="en-US" sz="1100" i="1" dirty="0"/>
              <a:t>, abs/1509.05371</a:t>
            </a:r>
            <a:r>
              <a:rPr lang="en-US" sz="1100" dirty="0"/>
              <a:t>, .</a:t>
            </a:r>
          </a:p>
        </p:txBody>
      </p:sp>
    </p:spTree>
    <p:extLst>
      <p:ext uri="{BB962C8B-B14F-4D97-AF65-F5344CB8AC3E}">
        <p14:creationId xmlns:p14="http://schemas.microsoft.com/office/powerpoint/2010/main" val="11566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233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Berlin Sans FB</vt:lpstr>
      <vt:lpstr>Berlin Sans FB Demi</vt:lpstr>
      <vt:lpstr>Exo 2</vt:lpstr>
      <vt:lpstr>Arial</vt:lpstr>
      <vt:lpstr>simple-light-2</vt:lpstr>
      <vt:lpstr>PowerPoint Presentation</vt:lpstr>
      <vt:lpstr>WHY?</vt:lpstr>
      <vt:lpstr>WHY?</vt:lpstr>
      <vt:lpstr>WHY?</vt:lpstr>
      <vt:lpstr>WHY?</vt:lpstr>
      <vt:lpstr>WHY?</vt:lpstr>
      <vt:lpstr>WHAT?</vt:lpstr>
      <vt:lpstr>PowerPoint Presentation</vt:lpstr>
      <vt:lpstr>HOW? – Step 1. Training on GPU</vt:lpstr>
      <vt:lpstr>HOW? – Step 2. iOS Application</vt:lpstr>
      <vt:lpstr>Upcoming Surprises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Shiv Sankar</cp:lastModifiedBy>
  <cp:revision>49</cp:revision>
  <dcterms:modified xsi:type="dcterms:W3CDTF">2017-06-28T11:00:39Z</dcterms:modified>
</cp:coreProperties>
</file>