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WhatTheHack?!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</a:t>
            </a:r>
            <a:r>
              <a:rPr lang="en"/>
              <a:t>, Chris, </a:t>
            </a:r>
            <a:r>
              <a:rPr lang="en"/>
              <a:t>Julia, Shiv,</a:t>
            </a:r>
            <a:r>
              <a:rPr lang="en"/>
              <a:t> Tony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0" y="2417575"/>
            <a:ext cx="91440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0">
                <a:solidFill>
                  <a:srgbClr val="FFFFFF"/>
                </a:solidFill>
              </a:rPr>
              <a:t>NO AI!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#3: Emotional AI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350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Guitar Hero + Deep Learning = Fun!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62" y="1658350"/>
            <a:ext cx="3663875" cy="3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Deep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TensorFlow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Facial Emotion Recognition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Data: As much as we can up with...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Emotional Hero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Online leaderboards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Special effects … probably … in case there is time left ... :-)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47" y="14854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150" y="2830625"/>
            <a:ext cx="669699" cy="6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Thx! Have fun! :-)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