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61" r:id="rId3"/>
    <p:sldId id="264" r:id="rId4"/>
    <p:sldId id="263" r:id="rId5"/>
    <p:sldId id="266" r:id="rId6"/>
    <p:sldId id="265" r:id="rId7"/>
    <p:sldId id="267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0C0C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91" d="100"/>
          <a:sy n="91" d="100"/>
        </p:scale>
        <p:origin x="57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08T21:11:46.849" idx="1">
    <p:pos x="6000" y="0"/>
    <p:text>Please download this deck before eidting
-Frances Cai
-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8737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07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7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65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91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6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4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60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6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8312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-2" y="1811779"/>
            <a:ext cx="9144000" cy="755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3600" dirty="0">
                <a:latin typeface="Berlin Sans FB Demi" panose="020E0802020502020306" pitchFamily="34" charset="0"/>
              </a:rPr>
              <a:t>Emotional </a:t>
            </a:r>
            <a:r>
              <a:rPr lang="en-US" sz="3600" dirty="0" smtClean="0">
                <a:latin typeface="Berlin Sans FB Demi" panose="020E0802020502020306" pitchFamily="34" charset="0"/>
              </a:rPr>
              <a:t>Hero </a:t>
            </a:r>
            <a:r>
              <a:rPr lang="mr-IN" sz="3600" dirty="0">
                <a:latin typeface="Berlin Sans FB Demi" panose="020E0802020502020306" pitchFamily="34" charset="0"/>
              </a:rPr>
              <a:t>–</a:t>
            </a:r>
            <a:r>
              <a:rPr lang="en-US" sz="3600" dirty="0">
                <a:latin typeface="Berlin Sans FB Demi" panose="020E0802020502020306" pitchFamily="34" charset="0"/>
              </a:rPr>
              <a:t> the iOS  app</a:t>
            </a:r>
            <a:endParaRPr lang="en" sz="3600" dirty="0">
              <a:latin typeface="Berlin Sans FB Demi" panose="020E0802020502020306" pitchFamily="34" charset="0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359348" y="4547013"/>
            <a:ext cx="5855381" cy="51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GlobalAIHack</a:t>
            </a: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-US" sz="2000" b="1" dirty="0" err="1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WhatTheHack</a:t>
            </a:r>
            <a:endParaRPr lang="en" sz="20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-1985128" y="460819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252"/>
              </a:buClr>
              <a:buSzPct val="25000"/>
              <a:buFont typeface="Arial"/>
              <a:buNone/>
            </a:pPr>
            <a:r>
              <a:rPr lang="en-US" b="1" i="0" u="none" strike="noStrike" cap="none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Munich 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en-US" b="1" i="0" u="none" strike="noStrike" cap="none" baseline="30000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 June, 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52050" y="986000"/>
            <a:ext cx="6039899" cy="67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3200" b="1" dirty="0">
                <a:solidFill>
                  <a:srgbClr val="2F3252"/>
                </a:solidFill>
              </a:rPr>
              <a:t>GLOBAL AI </a:t>
            </a:r>
            <a:r>
              <a:rPr lang="en-US" sz="3200" b="1" dirty="0" smtClean="0">
                <a:solidFill>
                  <a:srgbClr val="2F3252"/>
                </a:solidFill>
              </a:rPr>
              <a:t>HACKATHON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75"/>
          <p:cNvSpPr txBox="1"/>
          <p:nvPr/>
        </p:nvSpPr>
        <p:spPr>
          <a:xfrm>
            <a:off x="1552049" y="252858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Team: </a:t>
            </a:r>
            <a:r>
              <a:rPr lang="en-US" sz="1600" b="1" dirty="0" err="1">
                <a:solidFill>
                  <a:srgbClr val="2F3252"/>
                </a:solidFill>
              </a:rPr>
              <a:t>WhatTheHack</a:t>
            </a:r>
            <a:r>
              <a:rPr lang="en-US" sz="1600" b="1" dirty="0" smtClean="0">
                <a:solidFill>
                  <a:srgbClr val="2F3252"/>
                </a:solidFill>
              </a:rPr>
              <a:t>?!</a:t>
            </a:r>
          </a:p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 </a:t>
            </a:r>
            <a:r>
              <a:rPr lang="en-US" sz="1600" b="1" i="1" u="none" strike="noStrike" cap="none" dirty="0" smtClean="0">
                <a:solidFill>
                  <a:srgbClr val="2F3252"/>
                </a:solidFill>
                <a:sym typeface="Arial"/>
              </a:rPr>
              <a:t>Ben, Chris, Julia, Shiv &amp; Tony</a:t>
            </a:r>
            <a:endParaRPr sz="11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2" descr="Image result for logo microsof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2" y="-78690"/>
            <a:ext cx="962469" cy="4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1" descr="Image result for nec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7944" y="56744"/>
            <a:ext cx="533503" cy="1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MOTIVATION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feel uncomfortable the way your face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looks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when you express an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emotion?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Do you think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you have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got an asymmetrical smile or laughter?</a:t>
            </a:r>
          </a:p>
          <a:p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Do you want to train your facial muscles for a slimmer and more defined look but don’t know how?</a:t>
            </a:r>
          </a:p>
          <a:p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Do you want to improve your selfies / photos by training on your facial expressions?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Become more aware of your emotions</a:t>
            </a: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Train your facial expressions</a:t>
            </a: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Get rid of asymmetries in your facial expressions</a:t>
            </a: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Most importantly: Have fun!</a:t>
            </a:r>
          </a:p>
          <a:p>
            <a:endParaRPr lang="en-GB" sz="2200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8390" y="-243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WHAT?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897862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GuitarHero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inspired iOS game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As smileys flow down the screen, mimic their emotions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Score as many points as you can to get the best spot on the </a:t>
            </a: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4" y="92587"/>
            <a:ext cx="2854505" cy="4957841"/>
          </a:xfrm>
          <a:prstGeom prst="rect">
            <a:avLst/>
          </a:prstGeom>
        </p:spPr>
      </p:pic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7" y="41040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0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67" y="41317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3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69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9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161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  <a:endParaRPr lang="en-GB" sz="80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9" y="291655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89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31" y="377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00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3905179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11" y="332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</a:t>
            </a:r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 - Steps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1) Detection of the player’s face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	&gt; Core ML, Core Image, iOS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2) Prediction of the player’s expressed emotion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	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&gt; </a:t>
            </a:r>
            <a:r>
              <a:rPr lang="en-GB" sz="2200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Tensorflow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, </a:t>
            </a:r>
            <a:r>
              <a:rPr lang="en-GB" sz="2200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Keras</a:t>
            </a: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b="0" i="0" u="none" strike="noStrike" cap="none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3) Update the player’s score on the </a:t>
            </a:r>
            <a:r>
              <a:rPr lang="en-GB" sz="2200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(Future work!)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	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&gt; Server, Rest API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2" t="1" r="26648" b="71465"/>
          <a:stretch/>
        </p:blipFill>
        <p:spPr>
          <a:xfrm>
            <a:off x="5974998" y="82245"/>
            <a:ext cx="1684330" cy="1870957"/>
          </a:xfrm>
          <a:prstGeom prst="rect">
            <a:avLst/>
          </a:prstGeom>
        </p:spPr>
      </p:pic>
      <p:pic>
        <p:nvPicPr>
          <p:cNvPr id="7" name="Picture 6" descr="C:\Users\jfk24\AppData\Local\Microsoft\Windows\INetCache\Content.Word\1f63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34" y="2921265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2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57" y="2218060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34" y="2218060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80" y="2218060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57" y="2921265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2" name="Picture 11" descr="C:\Users\jfk24\AppData\Local\Microsoft\Windows\INetCache\Content.Word\1f62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80" y="2921265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6636680" y="2164060"/>
            <a:ext cx="648000" cy="64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4614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</a:t>
            </a:r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 - Training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969306" y="1599858"/>
            <a:ext cx="851483" cy="889233"/>
          </a:xfrm>
          <a:prstGeom prst="flowChartMagneticDisk">
            <a:avLst/>
          </a:prstGeom>
          <a:solidFill>
            <a:srgbClr val="777777">
              <a:alpha val="69804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Magnetic Disk 13"/>
          <p:cNvSpPr/>
          <p:nvPr/>
        </p:nvSpPr>
        <p:spPr>
          <a:xfrm>
            <a:off x="1503000" y="3952242"/>
            <a:ext cx="851483" cy="889233"/>
          </a:xfrm>
          <a:prstGeom prst="flowChartMagneticDisk">
            <a:avLst/>
          </a:prstGeom>
          <a:solidFill>
            <a:srgbClr val="777777">
              <a:alpha val="69804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616265" y="2335563"/>
            <a:ext cx="2449584" cy="11079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DEEP LEARNING CONVOLUTIONAL NETWORK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7" name="Straight Arrow Connector 16"/>
          <p:cNvCxnSpPr>
            <a:stCxn id="14" idx="4"/>
            <a:endCxn id="6" idx="1"/>
          </p:cNvCxnSpPr>
          <p:nvPr/>
        </p:nvCxnSpPr>
        <p:spPr>
          <a:xfrm flipV="1">
            <a:off x="2354483" y="2889561"/>
            <a:ext cx="1261782" cy="150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45379" y="2335563"/>
            <a:ext cx="1726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TRAINED</a:t>
            </a: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PREDICTION</a:t>
            </a: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MODEL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8" idx="1"/>
          </p:cNvCxnSpPr>
          <p:nvPr/>
        </p:nvCxnSpPr>
        <p:spPr>
          <a:xfrm>
            <a:off x="6065849" y="2889561"/>
            <a:ext cx="979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85864" y="2163548"/>
            <a:ext cx="2112878" cy="1446225"/>
            <a:chOff x="267216" y="1398372"/>
            <a:chExt cx="2112878" cy="1446225"/>
          </a:xfrm>
        </p:grpSpPr>
        <p:pic>
          <p:nvPicPr>
            <p:cNvPr id="104" name="Picture 103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9" b="5940"/>
            <a:stretch/>
          </p:blipFill>
          <p:spPr>
            <a:xfrm>
              <a:off x="267216" y="1404385"/>
              <a:ext cx="720000" cy="720000"/>
            </a:xfrm>
            <a:prstGeom prst="rect">
              <a:avLst/>
            </a:prstGeom>
          </p:spPr>
        </p:pic>
        <p:pic>
          <p:nvPicPr>
            <p:cNvPr id="45" name="Picture 44" descr="C:\Users\jfk24\AppData\Local\Microsoft\Windows\INetCache\Content.Word\1f63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885" y="1398372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105" name="Picture 104"/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60" b="10670"/>
            <a:stretch/>
          </p:blipFill>
          <p:spPr>
            <a:xfrm>
              <a:off x="574281" y="1786391"/>
              <a:ext cx="720000" cy="720000"/>
            </a:xfrm>
            <a:prstGeom prst="rect">
              <a:avLst/>
            </a:prstGeom>
          </p:spPr>
        </p:pic>
        <p:pic>
          <p:nvPicPr>
            <p:cNvPr id="44" name="Picture 43" descr="C:\Users\jfk24\AppData\Local\Microsoft\Windows\INetCache\Content.Word\1f622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885" y="1706776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103" name="Picture 102"/>
            <p:cNvPicPr>
              <a:picLocks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82" b="8098"/>
            <a:stretch/>
          </p:blipFill>
          <p:spPr>
            <a:xfrm>
              <a:off x="993379" y="2124597"/>
              <a:ext cx="720000" cy="720000"/>
            </a:xfrm>
            <a:prstGeom prst="rect">
              <a:avLst/>
            </a:prstGeom>
          </p:spPr>
        </p:pic>
        <p:pic>
          <p:nvPicPr>
            <p:cNvPr id="46" name="Picture 45" descr="C:\Users\jfk24\AppData\Local\Microsoft\Windows\INetCache\Content.Word\1f600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094" y="2057206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</p:grpSp>
      <p:cxnSp>
        <p:nvCxnSpPr>
          <p:cNvPr id="51" name="Straight Arrow Connector 50"/>
          <p:cNvCxnSpPr>
            <a:stCxn id="5" idx="4"/>
            <a:endCxn id="6" idx="1"/>
          </p:cNvCxnSpPr>
          <p:nvPr/>
        </p:nvCxnSpPr>
        <p:spPr>
          <a:xfrm>
            <a:off x="2820789" y="2044475"/>
            <a:ext cx="795476" cy="845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42042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</a:t>
            </a:r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 -Application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t="2609" r="24616" b="61835"/>
          <a:stretch/>
        </p:blipFill>
        <p:spPr>
          <a:xfrm>
            <a:off x="298564" y="2206485"/>
            <a:ext cx="1459685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025" y="1779344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Face Detection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7956" y="2513298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PREDICTION</a:t>
            </a: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MODEL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1" name="Straight Arrow Connector 10"/>
          <p:cNvCxnSpPr>
            <a:endCxn id="19" idx="1"/>
          </p:cNvCxnSpPr>
          <p:nvPr/>
        </p:nvCxnSpPr>
        <p:spPr>
          <a:xfrm>
            <a:off x="1255986" y="2898019"/>
            <a:ext cx="751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254470" y="2310833"/>
            <a:ext cx="3172663" cy="720083"/>
            <a:chOff x="4448080" y="2071304"/>
            <a:chExt cx="3172663" cy="720083"/>
          </a:xfrm>
        </p:grpSpPr>
        <p:sp>
          <p:nvSpPr>
            <p:cNvPr id="13" name="TextBox 12"/>
            <p:cNvSpPr txBox="1"/>
            <p:nvPr/>
          </p:nvSpPr>
          <p:spPr>
            <a:xfrm>
              <a:off x="4448080" y="2422055"/>
              <a:ext cx="31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{0.05, 0.05, 0.09, 0.7, 0.01, 0.2}</a:t>
              </a:r>
              <a:endParaRPr lang="en-GB" sz="18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3" name="Picture 22" descr="C:\Users\jfk24\AppData\Local\Microsoft\Windows\INetCache\Content.Word\1f622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539" y="2071304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4" name="Picture 23" descr="C:\Users\jfk24\AppData\Local\Microsoft\Windows\INetCache\Content.Word\1f63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211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5" name="Picture 24" descr="C:\Users\jfk24\AppData\Local\Microsoft\Windows\INetCache\Content.Word\1f60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458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6" name="Picture 25" descr="C:\Users\jfk24\AppData\Local\Microsoft\Windows\INetCache\Content.Word\1f620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128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7" name="Picture 26" descr="C:\Users\jfk24\AppData\Local\Microsoft\Windows\INetCache\Content.Word\1f62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214" y="2075498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38" name="Picture 37" descr="C:\Users\jfk24\AppData\Local\Microsoft\Windows\INetCache\Content.Word\1f631.png"/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80" y="2071304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</p:grpSp>
      <p:cxnSp>
        <p:nvCxnSpPr>
          <p:cNvPr id="39" name="Straight Arrow Connector 38"/>
          <p:cNvCxnSpPr>
            <a:stCxn id="19" idx="3"/>
            <a:endCxn id="13" idx="1"/>
          </p:cNvCxnSpPr>
          <p:nvPr/>
        </p:nvCxnSpPr>
        <p:spPr>
          <a:xfrm flipV="1">
            <a:off x="3734711" y="2846250"/>
            <a:ext cx="519759" cy="51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7" name="Picture 46" descr="C:\Users\jfk24\AppData\Local\Microsoft\Windows\INetCache\Content.Word\1f6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94" y="2306250"/>
            <a:ext cx="1080000" cy="108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cxnSp>
        <p:nvCxnSpPr>
          <p:cNvPr id="48" name="Straight Arrow Connector 47"/>
          <p:cNvCxnSpPr>
            <a:stCxn id="13" idx="3"/>
            <a:endCxn id="47" idx="1"/>
          </p:cNvCxnSpPr>
          <p:nvPr/>
        </p:nvCxnSpPr>
        <p:spPr>
          <a:xfrm>
            <a:off x="7427133" y="2846250"/>
            <a:ext cx="432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7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197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Berlin Sans FB Demi</vt:lpstr>
      <vt:lpstr>Exo 2</vt:lpstr>
      <vt:lpstr>simple-light-2</vt:lpstr>
      <vt:lpstr>PowerPoint Presentation</vt:lpstr>
      <vt:lpstr>MOTIVATION</vt:lpstr>
      <vt:lpstr>WHY?</vt:lpstr>
      <vt:lpstr>WHAT?</vt:lpstr>
      <vt:lpstr>PowerPoint Presentation</vt:lpstr>
      <vt:lpstr>HOW? - Steps</vt:lpstr>
      <vt:lpstr>HOW? - Training</vt:lpstr>
      <vt:lpstr>HOW? -Application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Julia Kreyssig</cp:lastModifiedBy>
  <cp:revision>20</cp:revision>
  <dcterms:modified xsi:type="dcterms:W3CDTF">2017-06-25T12:38:56Z</dcterms:modified>
</cp:coreProperties>
</file>