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6"/>
  </p:notesMasterIdLst>
  <p:sldIdLst>
    <p:sldId id="256" r:id="rId2"/>
    <p:sldId id="260" r:id="rId3"/>
    <p:sldId id="261" r:id="rId4"/>
    <p:sldId id="262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20" d="100"/>
          <a:sy n="120" d="100"/>
        </p:scale>
        <p:origin x="200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commentAuthors" Target="commentAuthors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6-08T21:11:46.849" idx="1">
    <p:pos x="6000" y="0"/>
    <p:text>Please download this deck before eidting
-Frances Cai
-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6087377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6078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3364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5756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7837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">
    <p:bg>
      <p:bgPr>
        <a:solidFill>
          <a:schemeClr val="dk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597225" y="1789463"/>
            <a:ext cx="410398" cy="2978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900"/>
              </a:spcAft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79400" marR="0" lvl="1" indent="25400" algn="l" rtl="0">
              <a:lnSpc>
                <a:spcPct val="11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120650" algn="l" rtl="0">
              <a:lnSpc>
                <a:spcPct val="11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-177800" algn="l" rtl="0">
              <a:lnSpc>
                <a:spcPct val="11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Arial"/>
              <a:buChar char="•"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57300" marR="0" lvl="4" indent="-114300" algn="l" rtl="0">
              <a:lnSpc>
                <a:spcPct val="11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Arial"/>
              <a:buChar char="•"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52400" algn="l" rtl="0">
              <a:lnSpc>
                <a:spcPct val="115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52400" algn="l" rtl="0">
              <a:lnSpc>
                <a:spcPct val="115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52400" algn="l" rtl="0">
              <a:lnSpc>
                <a:spcPct val="115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52400" algn="l" rtl="0">
              <a:lnSpc>
                <a:spcPct val="115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1121891" y="1789546"/>
            <a:ext cx="2249699" cy="2978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900"/>
              </a:spcAft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279400" marR="0" lvl="1" indent="25400" algn="l" rtl="0">
              <a:lnSpc>
                <a:spcPct val="11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120650" algn="l" rtl="0">
              <a:lnSpc>
                <a:spcPct val="11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-177800" algn="l" rtl="0">
              <a:lnSpc>
                <a:spcPct val="11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Arial"/>
              <a:buChar char="•"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57300" marR="0" lvl="4" indent="-114300" algn="l" rtl="0">
              <a:lnSpc>
                <a:spcPct val="11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Arial"/>
              <a:buChar char="•"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52400" algn="l" rtl="0">
              <a:lnSpc>
                <a:spcPct val="115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52400" algn="l" rtl="0">
              <a:lnSpc>
                <a:spcPct val="115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52400" algn="l" rtl="0">
              <a:lnSpc>
                <a:spcPct val="115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52400" algn="l" rtl="0">
              <a:lnSpc>
                <a:spcPct val="115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3"/>
          </p:nvPr>
        </p:nvSpPr>
        <p:spPr>
          <a:xfrm>
            <a:off x="3371625" y="1789463"/>
            <a:ext cx="410400" cy="2978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900"/>
              </a:spcAft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79400" marR="0" lvl="1" indent="25400" algn="l" rtl="0">
              <a:lnSpc>
                <a:spcPct val="11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120650" algn="l" rtl="0">
              <a:lnSpc>
                <a:spcPct val="11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-177800" algn="l" rtl="0">
              <a:lnSpc>
                <a:spcPct val="11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Arial"/>
              <a:buChar char="•"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57300" marR="0" lvl="4" indent="-114300" algn="l" rtl="0">
              <a:lnSpc>
                <a:spcPct val="11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Arial"/>
              <a:buChar char="•"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52400" algn="l" rtl="0">
              <a:lnSpc>
                <a:spcPct val="115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52400" algn="l" rtl="0">
              <a:lnSpc>
                <a:spcPct val="115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52400" algn="l" rtl="0">
              <a:lnSpc>
                <a:spcPct val="115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52400" algn="l" rtl="0">
              <a:lnSpc>
                <a:spcPct val="115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4"/>
          </p:nvPr>
        </p:nvSpPr>
        <p:spPr>
          <a:xfrm>
            <a:off x="3896292" y="1789546"/>
            <a:ext cx="2249699" cy="2978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900"/>
              </a:spcAft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279400" marR="0" lvl="1" indent="25400" algn="l" rtl="0">
              <a:lnSpc>
                <a:spcPct val="11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120650" algn="l" rtl="0">
              <a:lnSpc>
                <a:spcPct val="11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-177800" algn="l" rtl="0">
              <a:lnSpc>
                <a:spcPct val="11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Arial"/>
              <a:buChar char="•"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57300" marR="0" lvl="4" indent="-114300" algn="l" rtl="0">
              <a:lnSpc>
                <a:spcPct val="11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Arial"/>
              <a:buChar char="•"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52400" algn="l" rtl="0">
              <a:lnSpc>
                <a:spcPct val="115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52400" algn="l" rtl="0">
              <a:lnSpc>
                <a:spcPct val="115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52400" algn="l" rtl="0">
              <a:lnSpc>
                <a:spcPct val="115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52400" algn="l" rtl="0">
              <a:lnSpc>
                <a:spcPct val="115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/>
          <p:nvPr/>
        </p:nvSpPr>
        <p:spPr>
          <a:xfrm>
            <a:off x="825500" y="410308"/>
            <a:ext cx="5133598" cy="341100"/>
          </a:xfrm>
          <a:prstGeom prst="rect">
            <a:avLst/>
          </a:prstGeom>
          <a:noFill/>
          <a:ln>
            <a:noFill/>
          </a:ln>
        </p:spPr>
        <p:txBody>
          <a:bodyPr lIns="0" tIns="45725" rIns="0" bIns="4572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8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8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8" cy="148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8" cy="123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comments" Target="../comments/comment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Shape 71"/>
          <p:cNvPicPr preferRelativeResize="0"/>
          <p:nvPr/>
        </p:nvPicPr>
        <p:blipFill rotWithShape="1">
          <a:blip r:embed="rId3">
            <a:alphaModFix/>
          </a:blip>
          <a:srcRect l="10978" r="10993"/>
          <a:stretch/>
        </p:blipFill>
        <p:spPr>
          <a:xfrm>
            <a:off x="0" y="8312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/>
          <p:nvPr/>
        </p:nvSpPr>
        <p:spPr>
          <a:xfrm>
            <a:off x="0" y="1661041"/>
            <a:ext cx="9144000" cy="911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buClr>
                <a:srgbClr val="000000"/>
              </a:buClr>
              <a:buSzPct val="25000"/>
            </a:pPr>
            <a:r>
              <a:rPr lang="en-US" sz="3600" dirty="0"/>
              <a:t>Emotional </a:t>
            </a:r>
            <a:r>
              <a:rPr lang="en-US" sz="3600" dirty="0" smtClean="0"/>
              <a:t>Hero </a:t>
            </a:r>
            <a:r>
              <a:rPr lang="mr-IN" sz="3600" dirty="0"/>
              <a:t>–</a:t>
            </a:r>
            <a:r>
              <a:rPr lang="en-US" sz="3600" dirty="0"/>
              <a:t> the iOS  app</a:t>
            </a:r>
            <a:endParaRPr lang="en" sz="3600" dirty="0"/>
          </a:p>
        </p:txBody>
      </p:sp>
      <p:sp>
        <p:nvSpPr>
          <p:cNvPr id="74" name="Shape 74"/>
          <p:cNvSpPr txBox="1"/>
          <p:nvPr/>
        </p:nvSpPr>
        <p:spPr>
          <a:xfrm>
            <a:off x="4359348" y="4547013"/>
            <a:ext cx="5855381" cy="5125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lnSpc>
                <a:spcPct val="150000"/>
              </a:lnSpc>
              <a:buClr>
                <a:srgbClr val="2F3252"/>
              </a:buClr>
              <a:buSzPct val="25000"/>
            </a:pPr>
            <a:r>
              <a:rPr lang="en" sz="2000" b="1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#</a:t>
            </a:r>
            <a:r>
              <a:rPr lang="en" sz="2000" b="1" dirty="0" err="1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GlobalAIHack</a:t>
            </a:r>
            <a:r>
              <a:rPr lang="en" sz="2000" b="1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 </a:t>
            </a:r>
            <a:r>
              <a:rPr lang="en-US" sz="2000" b="1" dirty="0" smtClean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#</a:t>
            </a:r>
            <a:r>
              <a:rPr lang="en-US" sz="2000" b="1" dirty="0" err="1" smtClean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WhatTheHack</a:t>
            </a:r>
            <a:endParaRPr lang="en" sz="2000" b="1" dirty="0">
              <a:solidFill>
                <a:schemeClr val="lt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75" name="Shape 75"/>
          <p:cNvSpPr txBox="1"/>
          <p:nvPr/>
        </p:nvSpPr>
        <p:spPr>
          <a:xfrm>
            <a:off x="-1985128" y="4608196"/>
            <a:ext cx="6039899" cy="4082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F3252"/>
              </a:buClr>
              <a:buSzPct val="25000"/>
              <a:buFont typeface="Arial"/>
              <a:buNone/>
            </a:pPr>
            <a:r>
              <a:rPr lang="en-US" b="1" i="0" u="none" strike="noStrike" cap="none" smtClean="0">
                <a:solidFill>
                  <a:srgbClr val="2F3252"/>
                </a:solidFill>
                <a:latin typeface="Arial"/>
                <a:ea typeface="Arial"/>
                <a:cs typeface="Arial"/>
                <a:sym typeface="Arial"/>
              </a:rPr>
              <a:t>Munich </a:t>
            </a:r>
            <a:r>
              <a:rPr lang="en-US" b="1" i="0" u="none" strike="noStrike" cap="none" dirty="0" smtClean="0">
                <a:solidFill>
                  <a:srgbClr val="2F3252"/>
                </a:solidFill>
                <a:latin typeface="Arial"/>
                <a:ea typeface="Arial"/>
                <a:cs typeface="Arial"/>
                <a:sym typeface="Arial"/>
              </a:rPr>
              <a:t>26</a:t>
            </a:r>
            <a:r>
              <a:rPr lang="en-US" b="1" i="0" u="none" strike="noStrike" cap="none" baseline="30000" dirty="0" smtClean="0">
                <a:solidFill>
                  <a:srgbClr val="2F3252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US" b="1" i="0" u="none" strike="noStrike" cap="none" dirty="0" smtClean="0">
                <a:solidFill>
                  <a:srgbClr val="2F3252"/>
                </a:solidFill>
                <a:latin typeface="Arial"/>
                <a:ea typeface="Arial"/>
                <a:cs typeface="Arial"/>
                <a:sym typeface="Arial"/>
              </a:rPr>
              <a:t> June, 2017</a:t>
            </a:r>
            <a:endParaRPr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Shape 76"/>
          <p:cNvSpPr txBox="1"/>
          <p:nvPr/>
        </p:nvSpPr>
        <p:spPr>
          <a:xfrm>
            <a:off x="1552050" y="986000"/>
            <a:ext cx="6039899" cy="674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lnSpc>
                <a:spcPct val="150000"/>
              </a:lnSpc>
              <a:buClr>
                <a:srgbClr val="2F3252"/>
              </a:buClr>
              <a:buSzPct val="25000"/>
            </a:pPr>
            <a:r>
              <a:rPr lang="en-US" sz="3200" b="1" dirty="0">
                <a:solidFill>
                  <a:srgbClr val="2F3252"/>
                </a:solidFill>
              </a:rPr>
              <a:t>GLOBAL AI </a:t>
            </a:r>
            <a:r>
              <a:rPr lang="en-US" sz="3200" b="1" dirty="0" smtClean="0">
                <a:solidFill>
                  <a:srgbClr val="2F3252"/>
                </a:solidFill>
              </a:rPr>
              <a:t>HACKATHON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75"/>
          <p:cNvSpPr txBox="1"/>
          <p:nvPr/>
        </p:nvSpPr>
        <p:spPr>
          <a:xfrm>
            <a:off x="1552049" y="2528586"/>
            <a:ext cx="6039899" cy="4082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lnSpc>
                <a:spcPct val="150000"/>
              </a:lnSpc>
              <a:buClr>
                <a:srgbClr val="2F3252"/>
              </a:buClr>
              <a:buSzPct val="25000"/>
            </a:pPr>
            <a:r>
              <a:rPr lang="en-US" sz="1600" b="1" dirty="0" smtClean="0">
                <a:solidFill>
                  <a:srgbClr val="2F3252"/>
                </a:solidFill>
              </a:rPr>
              <a:t>Team: </a:t>
            </a:r>
            <a:r>
              <a:rPr lang="en-US" sz="1600" b="1" dirty="0" err="1">
                <a:solidFill>
                  <a:srgbClr val="2F3252"/>
                </a:solidFill>
              </a:rPr>
              <a:t>WhatTheHack</a:t>
            </a:r>
            <a:r>
              <a:rPr lang="en-US" sz="1600" b="1" dirty="0" smtClean="0">
                <a:solidFill>
                  <a:srgbClr val="2F3252"/>
                </a:solidFill>
              </a:rPr>
              <a:t>?!</a:t>
            </a:r>
          </a:p>
          <a:p>
            <a:pPr algn="ctr">
              <a:lnSpc>
                <a:spcPct val="150000"/>
              </a:lnSpc>
              <a:buClr>
                <a:srgbClr val="2F3252"/>
              </a:buClr>
              <a:buSzPct val="25000"/>
            </a:pPr>
            <a:r>
              <a:rPr lang="en-US" sz="1600" b="1" dirty="0" smtClean="0">
                <a:solidFill>
                  <a:srgbClr val="2F3252"/>
                </a:solidFill>
              </a:rPr>
              <a:t> </a:t>
            </a:r>
            <a:r>
              <a:rPr lang="en-US" sz="1600" b="1" i="1" u="none" strike="noStrike" cap="none" dirty="0" smtClean="0">
                <a:solidFill>
                  <a:srgbClr val="2F3252"/>
                </a:solidFill>
                <a:sym typeface="Arial"/>
              </a:rPr>
              <a:t>Ben, Chris, Julia, Shiv &amp; Toni</a:t>
            </a:r>
            <a:endParaRPr sz="11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Shape 92" descr="Image result for logo microsof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352" y="-78690"/>
            <a:ext cx="962469" cy="481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91" descr="Image result for nec logo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37944" y="56744"/>
            <a:ext cx="533503" cy="144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Shape 104"/>
          <p:cNvPicPr preferRelativeResize="0"/>
          <p:nvPr/>
        </p:nvPicPr>
        <p:blipFill rotWithShape="1">
          <a:blip r:embed="rId3">
            <a:alphaModFix/>
          </a:blip>
          <a:srcRect l="10978" r="10993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>
            <a:spLocks noGrp="1"/>
          </p:cNvSpPr>
          <p:nvPr>
            <p:ph type="body" idx="2"/>
          </p:nvPr>
        </p:nvSpPr>
        <p:spPr>
          <a:xfrm>
            <a:off x="3098775" y="1869755"/>
            <a:ext cx="5458499" cy="263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1200" b="0" i="0" u="none" strike="noStrike" cap="non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Kick off und challenge Vorstellung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Exo 2"/>
              <a:ea typeface="Exo 2"/>
              <a:cs typeface="Exo 2"/>
              <a:sym typeface="Exo 2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1200" b="0" i="0" u="none" strike="noStrike" cap="non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Ideen pitch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Exo 2"/>
              <a:ea typeface="Exo 2"/>
              <a:cs typeface="Exo 2"/>
              <a:sym typeface="Exo 2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1200" b="0" i="0" u="none" strike="noStrike" cap="non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Teambildung – Cash Rush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Exo 2"/>
              <a:ea typeface="Exo 2"/>
              <a:cs typeface="Exo 2"/>
              <a:sym typeface="Exo 2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1200" b="0" i="0" u="none" strike="noStrike" cap="non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Coding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Exo 2"/>
              <a:ea typeface="Exo 2"/>
              <a:cs typeface="Exo 2"/>
              <a:sym typeface="Exo 2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1200" b="0" i="0" u="none" strike="noStrike" cap="non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Ende Tag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Exo 2"/>
              <a:ea typeface="Exo 2"/>
              <a:cs typeface="Exo 2"/>
              <a:sym typeface="Exo 2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1827525" y="1869805"/>
            <a:ext cx="1046099" cy="387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12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7:30pm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12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7:45pm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12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8:15pm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9:00</a:t>
            </a:r>
            <a:r>
              <a:rPr lang="en" sz="12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pm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Exo 2"/>
              <a:ea typeface="Exo 2"/>
              <a:cs typeface="Exo 2"/>
              <a:sym typeface="Exo 2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12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        12:00am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type="body" idx="2"/>
          </p:nvPr>
        </p:nvSpPr>
        <p:spPr>
          <a:xfrm>
            <a:off x="3098785" y="777475"/>
            <a:ext cx="1496400" cy="410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Freitag</a:t>
            </a:r>
          </a:p>
        </p:txBody>
      </p:sp>
      <p:cxnSp>
        <p:nvCxnSpPr>
          <p:cNvPr id="108" name="Shape 108"/>
          <p:cNvCxnSpPr/>
          <p:nvPr/>
        </p:nvCxnSpPr>
        <p:spPr>
          <a:xfrm flipH="1">
            <a:off x="2994660" y="1945955"/>
            <a:ext cx="8878" cy="1700214"/>
          </a:xfrm>
          <a:prstGeom prst="straightConnector1">
            <a:avLst/>
          </a:prstGeom>
          <a:noFill/>
          <a:ln w="19050" cap="flat" cmpd="sng">
            <a:solidFill>
              <a:srgbClr val="2F325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" name="Shape 109"/>
          <p:cNvSpPr txBox="1">
            <a:spLocks noGrp="1"/>
          </p:cNvSpPr>
          <p:nvPr>
            <p:ph type="body" idx="2"/>
          </p:nvPr>
        </p:nvSpPr>
        <p:spPr>
          <a:xfrm>
            <a:off x="585224" y="349650"/>
            <a:ext cx="1242298" cy="56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Agenda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 l="10978" r="10993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>
            <a:spLocks noGrp="1"/>
          </p:cNvSpPr>
          <p:nvPr>
            <p:ph type="body" idx="2"/>
          </p:nvPr>
        </p:nvSpPr>
        <p:spPr>
          <a:xfrm>
            <a:off x="3098775" y="1846894"/>
            <a:ext cx="5458498" cy="31658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1200" b="0" i="0" u="none" strike="noStrike" cap="non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Beginn Tag 2 + Programmüberblick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Exo 2"/>
              <a:ea typeface="Exo 2"/>
              <a:cs typeface="Exo 2"/>
              <a:sym typeface="Exo 2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1200" b="0" i="0" u="none" strike="noStrike" cap="non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Coding beginn + Mentors und Experten stehen zur Verfügung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Exo 2"/>
              <a:ea typeface="Exo 2"/>
              <a:cs typeface="Exo 2"/>
              <a:sym typeface="Exo 2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1200" b="0" i="0" u="none" strike="noStrike" cap="non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Twitter Kontest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Exo 2"/>
              <a:ea typeface="Exo 2"/>
              <a:cs typeface="Exo 2"/>
              <a:sym typeface="Exo 2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1200" b="0" i="0" u="none" strike="noStrike" cap="non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Drone Rennen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Exo 2"/>
              <a:ea typeface="Exo 2"/>
              <a:cs typeface="Exo 2"/>
              <a:sym typeface="Exo 2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1200" b="0" i="0" u="none" strike="noStrike" cap="non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How to pitch 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Exo 2"/>
              <a:ea typeface="Exo 2"/>
              <a:cs typeface="Exo 2"/>
              <a:sym typeface="Exo 2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1200" b="0" i="0" u="none" strike="noStrike" cap="non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Ende Tag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Exo 2"/>
              <a:ea typeface="Exo 2"/>
              <a:cs typeface="Exo 2"/>
              <a:sym typeface="Exo 2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1827525" y="1846944"/>
            <a:ext cx="1046098" cy="387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12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9:00am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12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10:00am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12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11:30am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12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3:00pm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12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6:00pm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12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12:00am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Shape 117"/>
          <p:cNvSpPr txBox="1">
            <a:spLocks noGrp="1"/>
          </p:cNvSpPr>
          <p:nvPr>
            <p:ph type="body" idx="2"/>
          </p:nvPr>
        </p:nvSpPr>
        <p:spPr>
          <a:xfrm>
            <a:off x="3098785" y="777475"/>
            <a:ext cx="1496400" cy="410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Samstag</a:t>
            </a:r>
          </a:p>
        </p:txBody>
      </p:sp>
      <p:cxnSp>
        <p:nvCxnSpPr>
          <p:cNvPr id="118" name="Shape 118"/>
          <p:cNvCxnSpPr/>
          <p:nvPr/>
        </p:nvCxnSpPr>
        <p:spPr>
          <a:xfrm>
            <a:off x="3003538" y="1878425"/>
            <a:ext cx="2551" cy="2142175"/>
          </a:xfrm>
          <a:prstGeom prst="straightConnector1">
            <a:avLst/>
          </a:prstGeom>
          <a:noFill/>
          <a:ln w="19050" cap="flat" cmpd="sng">
            <a:solidFill>
              <a:srgbClr val="2F325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9" name="Shape 119"/>
          <p:cNvSpPr txBox="1">
            <a:spLocks noGrp="1"/>
          </p:cNvSpPr>
          <p:nvPr>
            <p:ph type="body" idx="2"/>
          </p:nvPr>
        </p:nvSpPr>
        <p:spPr>
          <a:xfrm>
            <a:off x="585224" y="349650"/>
            <a:ext cx="1242298" cy="56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Agenda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Shape 124"/>
          <p:cNvPicPr preferRelativeResize="0"/>
          <p:nvPr/>
        </p:nvPicPr>
        <p:blipFill rotWithShape="1">
          <a:blip r:embed="rId3">
            <a:alphaModFix/>
          </a:blip>
          <a:srcRect l="10978" r="10993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>
            <a:spLocks noGrp="1"/>
          </p:cNvSpPr>
          <p:nvPr>
            <p:ph type="body" idx="2"/>
          </p:nvPr>
        </p:nvSpPr>
        <p:spPr>
          <a:xfrm>
            <a:off x="3098775" y="1846894"/>
            <a:ext cx="5458498" cy="31658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>
                <a:latin typeface="Exo 2"/>
                <a:ea typeface="Exo 2"/>
                <a:cs typeface="Exo 2"/>
                <a:sym typeface="Exo 2"/>
              </a:rPr>
              <a:t>Last day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Exo 2"/>
              <a:ea typeface="Exo 2"/>
              <a:cs typeface="Exo 2"/>
              <a:sym typeface="Exo 2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1200" b="0" i="0" u="none" strike="noStrike" cap="non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Coding / Technical test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Exo 2"/>
              <a:ea typeface="Exo 2"/>
              <a:cs typeface="Exo 2"/>
              <a:sym typeface="Exo 2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1200" b="0" i="0" u="none" strike="noStrike" cap="non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Deadline </a:t>
            </a:r>
            <a:r>
              <a:rPr lang="en">
                <a:latin typeface="Exo 2"/>
                <a:ea typeface="Exo 2"/>
                <a:cs typeface="Exo 2"/>
                <a:sym typeface="Exo 2"/>
              </a:rPr>
              <a:t>to submit projects  to platform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>
              <a:latin typeface="Exo 2"/>
              <a:ea typeface="Exo 2"/>
              <a:cs typeface="Exo 2"/>
              <a:sym typeface="Exo 2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>
                <a:latin typeface="Exo 2"/>
                <a:ea typeface="Exo 2"/>
                <a:cs typeface="Exo 2"/>
                <a:sym typeface="Exo 2"/>
              </a:rPr>
              <a:t>Code freeze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Exo 2"/>
              <a:ea typeface="Exo 2"/>
              <a:cs typeface="Exo 2"/>
              <a:sym typeface="Exo 2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>
                <a:latin typeface="Exo 2"/>
                <a:ea typeface="Exo 2"/>
                <a:cs typeface="Exo 2"/>
                <a:sym typeface="Exo 2"/>
              </a:rPr>
              <a:t>Project showcase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Exo 2"/>
              <a:ea typeface="Exo 2"/>
              <a:cs typeface="Exo 2"/>
              <a:sym typeface="Exo 2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>
                <a:latin typeface="Exo 2"/>
                <a:ea typeface="Exo 2"/>
                <a:cs typeface="Exo 2"/>
                <a:sym typeface="Exo 2"/>
              </a:rPr>
              <a:t>Winner announcement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2"/>
          </p:nvPr>
        </p:nvSpPr>
        <p:spPr>
          <a:xfrm>
            <a:off x="1827525" y="1846944"/>
            <a:ext cx="1046098" cy="387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12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9:00am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12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9:30am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12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1:00pm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12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3:00pm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12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3:30pm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12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6:00pm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Exo 2"/>
              <a:ea typeface="Exo 2"/>
              <a:cs typeface="Exo 2"/>
              <a:sym typeface="Exo 2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body" idx="2"/>
          </p:nvPr>
        </p:nvSpPr>
        <p:spPr>
          <a:xfrm>
            <a:off x="3098785" y="777475"/>
            <a:ext cx="1496400" cy="410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2400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Sunday</a:t>
            </a:r>
          </a:p>
        </p:txBody>
      </p:sp>
      <p:cxnSp>
        <p:nvCxnSpPr>
          <p:cNvPr id="128" name="Shape 128"/>
          <p:cNvCxnSpPr/>
          <p:nvPr/>
        </p:nvCxnSpPr>
        <p:spPr>
          <a:xfrm>
            <a:off x="3003538" y="1846894"/>
            <a:ext cx="2551" cy="2187895"/>
          </a:xfrm>
          <a:prstGeom prst="straightConnector1">
            <a:avLst/>
          </a:prstGeom>
          <a:noFill/>
          <a:ln w="19050" cap="flat" cmpd="sng">
            <a:solidFill>
              <a:srgbClr val="2F325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9" name="Shape 129"/>
          <p:cNvSpPr txBox="1">
            <a:spLocks noGrp="1"/>
          </p:cNvSpPr>
          <p:nvPr>
            <p:ph type="body" idx="2"/>
          </p:nvPr>
        </p:nvSpPr>
        <p:spPr>
          <a:xfrm>
            <a:off x="585224" y="349650"/>
            <a:ext cx="1242298" cy="56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Agenda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114</Words>
  <Application>Microsoft Macintosh PowerPoint</Application>
  <PresentationFormat>On-screen Show (16:9)</PresentationFormat>
  <Paragraphs>82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Georgia</vt:lpstr>
      <vt:lpstr>Arial</vt:lpstr>
      <vt:lpstr>Exo 2</vt:lpstr>
      <vt:lpstr>simple-light-2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Shiv Sankar</cp:lastModifiedBy>
  <cp:revision>3</cp:revision>
  <dcterms:modified xsi:type="dcterms:W3CDTF">2017-06-25T10:22:07Z</dcterms:modified>
</cp:coreProperties>
</file>