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30452-EA2E-4388-9694-8243C361B0A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3D05444-0C7E-4CED-A812-D2CFCE8EDE1D}">
      <dgm:prSet/>
      <dgm:spPr/>
      <dgm:t>
        <a:bodyPr/>
        <a:lstStyle/>
        <a:p>
          <a:r>
            <a:rPr lang="de-DE" b="1" dirty="0"/>
            <a:t>Unsere Rolle</a:t>
          </a:r>
          <a:r>
            <a:rPr lang="de-DE" dirty="0"/>
            <a:t>: Forschungsgruppe als Anwender von </a:t>
          </a:r>
          <a:r>
            <a:rPr lang="de-DE" dirty="0" err="1"/>
            <a:t>Machine</a:t>
          </a:r>
          <a:r>
            <a:rPr lang="de-DE" dirty="0"/>
            <a:t> Learning</a:t>
          </a:r>
          <a:endParaRPr lang="en-US" dirty="0"/>
        </a:p>
      </dgm:t>
    </dgm:pt>
    <dgm:pt modelId="{97BC9768-E740-41BA-B884-979B9156B51A}" type="parTrans" cxnId="{D32E9EF9-BA9F-447C-B4AA-621296A3A946}">
      <dgm:prSet/>
      <dgm:spPr/>
      <dgm:t>
        <a:bodyPr/>
        <a:lstStyle/>
        <a:p>
          <a:endParaRPr lang="en-US"/>
        </a:p>
      </dgm:t>
    </dgm:pt>
    <dgm:pt modelId="{77562085-032E-4A5E-9E64-BAE52E207726}" type="sibTrans" cxnId="{D32E9EF9-BA9F-447C-B4AA-621296A3A946}">
      <dgm:prSet/>
      <dgm:spPr/>
      <dgm:t>
        <a:bodyPr/>
        <a:lstStyle/>
        <a:p>
          <a:endParaRPr lang="en-US"/>
        </a:p>
      </dgm:t>
    </dgm:pt>
    <dgm:pt modelId="{A1B68303-8A78-4F0F-8187-7C02DA53892B}">
      <dgm:prSet/>
      <dgm:spPr/>
      <dgm:t>
        <a:bodyPr/>
        <a:lstStyle/>
        <a:p>
          <a:r>
            <a:rPr lang="de-DE" b="1" dirty="0"/>
            <a:t>Projektziel</a:t>
          </a:r>
          <a:r>
            <a:rPr lang="de-DE" dirty="0"/>
            <a:t>: Automatische Klassifikation von Pinguinarten</a:t>
          </a:r>
          <a:endParaRPr lang="en-US" dirty="0"/>
        </a:p>
      </dgm:t>
    </dgm:pt>
    <dgm:pt modelId="{88C1ED70-F3D9-4B32-B801-E18F48F1BD68}" type="parTrans" cxnId="{3DC56653-A673-4A17-8DE0-81536CAD843E}">
      <dgm:prSet/>
      <dgm:spPr/>
      <dgm:t>
        <a:bodyPr/>
        <a:lstStyle/>
        <a:p>
          <a:endParaRPr lang="en-US"/>
        </a:p>
      </dgm:t>
    </dgm:pt>
    <dgm:pt modelId="{EBA14633-451A-4D0F-99D5-3EA5099FB61E}" type="sibTrans" cxnId="{3DC56653-A673-4A17-8DE0-81536CAD843E}">
      <dgm:prSet/>
      <dgm:spPr/>
      <dgm:t>
        <a:bodyPr/>
        <a:lstStyle/>
        <a:p>
          <a:endParaRPr lang="en-US"/>
        </a:p>
      </dgm:t>
    </dgm:pt>
    <dgm:pt modelId="{0DF13460-77A7-4692-A2BF-EB97303258C4}">
      <dgm:prSet/>
      <dgm:spPr/>
      <dgm:t>
        <a:bodyPr/>
        <a:lstStyle/>
        <a:p>
          <a:r>
            <a:rPr lang="de-DE" b="1" dirty="0"/>
            <a:t>Projektumfang</a:t>
          </a:r>
          <a:r>
            <a:rPr lang="de-DE" dirty="0"/>
            <a:t>: Vermittlung eines ML-Projekts von der Problemdefinition über Modellierung bis zur Evaluation</a:t>
          </a:r>
          <a:endParaRPr lang="en-US" dirty="0"/>
        </a:p>
      </dgm:t>
    </dgm:pt>
    <dgm:pt modelId="{68EEB2D6-010C-41E7-A444-BF0F79B27615}" type="parTrans" cxnId="{EAF6982F-41E2-4E77-8B0B-89B0E5BF768A}">
      <dgm:prSet/>
      <dgm:spPr/>
      <dgm:t>
        <a:bodyPr/>
        <a:lstStyle/>
        <a:p>
          <a:endParaRPr lang="en-US"/>
        </a:p>
      </dgm:t>
    </dgm:pt>
    <dgm:pt modelId="{C18F0FF0-6CD9-4193-BF89-BC9847266441}" type="sibTrans" cxnId="{EAF6982F-41E2-4E77-8B0B-89B0E5BF768A}">
      <dgm:prSet/>
      <dgm:spPr/>
      <dgm:t>
        <a:bodyPr/>
        <a:lstStyle/>
        <a:p>
          <a:endParaRPr lang="en-US"/>
        </a:p>
      </dgm:t>
    </dgm:pt>
    <dgm:pt modelId="{1C561B31-7DDA-4A19-BFEB-A98FA9C4EEA7}">
      <dgm:prSet/>
      <dgm:spPr/>
      <dgm:t>
        <a:bodyPr/>
        <a:lstStyle/>
        <a:p>
          <a:r>
            <a:rPr lang="de-DE" b="1" dirty="0"/>
            <a:t>Datenbasis</a:t>
          </a:r>
          <a:r>
            <a:rPr lang="de-DE" dirty="0"/>
            <a:t>: Palmer Penguins Datensatz zur praktischen Veranschaulichung</a:t>
          </a:r>
          <a:endParaRPr lang="en-US" dirty="0"/>
        </a:p>
      </dgm:t>
    </dgm:pt>
    <dgm:pt modelId="{FB80E1EE-0602-4D3E-A399-75D98E3B58CE}" type="parTrans" cxnId="{C4F1A136-B699-4644-9A0F-A863B087B987}">
      <dgm:prSet/>
      <dgm:spPr/>
      <dgm:t>
        <a:bodyPr/>
        <a:lstStyle/>
        <a:p>
          <a:endParaRPr lang="en-US"/>
        </a:p>
      </dgm:t>
    </dgm:pt>
    <dgm:pt modelId="{360BB3E5-73DB-47E4-93DD-9AC3AAC68BC1}" type="sibTrans" cxnId="{C4F1A136-B699-4644-9A0F-A863B087B987}">
      <dgm:prSet/>
      <dgm:spPr/>
      <dgm:t>
        <a:bodyPr/>
        <a:lstStyle/>
        <a:p>
          <a:endParaRPr lang="en-US"/>
        </a:p>
      </dgm:t>
    </dgm:pt>
    <dgm:pt modelId="{2D06729A-BB4B-4C23-824E-518B87BC1912}" type="pres">
      <dgm:prSet presAssocID="{4D130452-EA2E-4388-9694-8243C361B0AB}" presName="diagram" presStyleCnt="0">
        <dgm:presLayoutVars>
          <dgm:dir/>
          <dgm:resizeHandles val="exact"/>
        </dgm:presLayoutVars>
      </dgm:prSet>
      <dgm:spPr/>
    </dgm:pt>
    <dgm:pt modelId="{26A8C3C7-9CDE-45B5-B916-10B59754D8C8}" type="pres">
      <dgm:prSet presAssocID="{33D05444-0C7E-4CED-A812-D2CFCE8EDE1D}" presName="node" presStyleLbl="node1" presStyleIdx="0" presStyleCnt="4">
        <dgm:presLayoutVars>
          <dgm:bulletEnabled val="1"/>
        </dgm:presLayoutVars>
      </dgm:prSet>
      <dgm:spPr/>
    </dgm:pt>
    <dgm:pt modelId="{F7CE356E-EA0B-42A9-947B-7458C965F055}" type="pres">
      <dgm:prSet presAssocID="{77562085-032E-4A5E-9E64-BAE52E207726}" presName="sibTrans" presStyleCnt="0"/>
      <dgm:spPr/>
    </dgm:pt>
    <dgm:pt modelId="{62EEE85B-7A58-4046-A970-25DF93208D30}" type="pres">
      <dgm:prSet presAssocID="{A1B68303-8A78-4F0F-8187-7C02DA53892B}" presName="node" presStyleLbl="node1" presStyleIdx="1" presStyleCnt="4">
        <dgm:presLayoutVars>
          <dgm:bulletEnabled val="1"/>
        </dgm:presLayoutVars>
      </dgm:prSet>
      <dgm:spPr/>
    </dgm:pt>
    <dgm:pt modelId="{74FBA11F-6184-49C6-A7B1-639363B8D8FC}" type="pres">
      <dgm:prSet presAssocID="{EBA14633-451A-4D0F-99D5-3EA5099FB61E}" presName="sibTrans" presStyleCnt="0"/>
      <dgm:spPr/>
    </dgm:pt>
    <dgm:pt modelId="{00FB84C2-AD04-4A19-B869-5F02DD5AA87F}" type="pres">
      <dgm:prSet presAssocID="{0DF13460-77A7-4692-A2BF-EB97303258C4}" presName="node" presStyleLbl="node1" presStyleIdx="2" presStyleCnt="4">
        <dgm:presLayoutVars>
          <dgm:bulletEnabled val="1"/>
        </dgm:presLayoutVars>
      </dgm:prSet>
      <dgm:spPr/>
    </dgm:pt>
    <dgm:pt modelId="{44C706F9-84A6-4AF7-B585-F5E8C912A9BC}" type="pres">
      <dgm:prSet presAssocID="{C18F0FF0-6CD9-4193-BF89-BC9847266441}" presName="sibTrans" presStyleCnt="0"/>
      <dgm:spPr/>
    </dgm:pt>
    <dgm:pt modelId="{2A7DC513-9AE5-4036-AF0F-1B50AB052788}" type="pres">
      <dgm:prSet presAssocID="{1C561B31-7DDA-4A19-BFEB-A98FA9C4EEA7}" presName="node" presStyleLbl="node1" presStyleIdx="3" presStyleCnt="4">
        <dgm:presLayoutVars>
          <dgm:bulletEnabled val="1"/>
        </dgm:presLayoutVars>
      </dgm:prSet>
      <dgm:spPr/>
    </dgm:pt>
  </dgm:ptLst>
  <dgm:cxnLst>
    <dgm:cxn modelId="{1586A21B-C988-4A9A-B7F5-8E5FE5867C1A}" type="presOf" srcId="{33D05444-0C7E-4CED-A812-D2CFCE8EDE1D}" destId="{26A8C3C7-9CDE-45B5-B916-10B59754D8C8}" srcOrd="0" destOrd="0" presId="urn:microsoft.com/office/officeart/2005/8/layout/default"/>
    <dgm:cxn modelId="{D12E172B-5E47-462F-932F-779D1ABE81C1}" type="presOf" srcId="{4D130452-EA2E-4388-9694-8243C361B0AB}" destId="{2D06729A-BB4B-4C23-824E-518B87BC1912}" srcOrd="0" destOrd="0" presId="urn:microsoft.com/office/officeart/2005/8/layout/default"/>
    <dgm:cxn modelId="{EAF6982F-41E2-4E77-8B0B-89B0E5BF768A}" srcId="{4D130452-EA2E-4388-9694-8243C361B0AB}" destId="{0DF13460-77A7-4692-A2BF-EB97303258C4}" srcOrd="2" destOrd="0" parTransId="{68EEB2D6-010C-41E7-A444-BF0F79B27615}" sibTransId="{C18F0FF0-6CD9-4193-BF89-BC9847266441}"/>
    <dgm:cxn modelId="{C4F1A136-B699-4644-9A0F-A863B087B987}" srcId="{4D130452-EA2E-4388-9694-8243C361B0AB}" destId="{1C561B31-7DDA-4A19-BFEB-A98FA9C4EEA7}" srcOrd="3" destOrd="0" parTransId="{FB80E1EE-0602-4D3E-A399-75D98E3B58CE}" sibTransId="{360BB3E5-73DB-47E4-93DD-9AC3AAC68BC1}"/>
    <dgm:cxn modelId="{A123F95D-A639-44FE-9772-FD4ABA53C415}" type="presOf" srcId="{0DF13460-77A7-4692-A2BF-EB97303258C4}" destId="{00FB84C2-AD04-4A19-B869-5F02DD5AA87F}" srcOrd="0" destOrd="0" presId="urn:microsoft.com/office/officeart/2005/8/layout/default"/>
    <dgm:cxn modelId="{4AA3D55F-A867-4D6F-B041-38A0A887C91F}" type="presOf" srcId="{1C561B31-7DDA-4A19-BFEB-A98FA9C4EEA7}" destId="{2A7DC513-9AE5-4036-AF0F-1B50AB052788}" srcOrd="0" destOrd="0" presId="urn:microsoft.com/office/officeart/2005/8/layout/default"/>
    <dgm:cxn modelId="{3DC56653-A673-4A17-8DE0-81536CAD843E}" srcId="{4D130452-EA2E-4388-9694-8243C361B0AB}" destId="{A1B68303-8A78-4F0F-8187-7C02DA53892B}" srcOrd="1" destOrd="0" parTransId="{88C1ED70-F3D9-4B32-B801-E18F48F1BD68}" sibTransId="{EBA14633-451A-4D0F-99D5-3EA5099FB61E}"/>
    <dgm:cxn modelId="{251CBDAA-2086-43C2-9C4B-31396B52A226}" type="presOf" srcId="{A1B68303-8A78-4F0F-8187-7C02DA53892B}" destId="{62EEE85B-7A58-4046-A970-25DF93208D30}" srcOrd="0" destOrd="0" presId="urn:microsoft.com/office/officeart/2005/8/layout/default"/>
    <dgm:cxn modelId="{D32E9EF9-BA9F-447C-B4AA-621296A3A946}" srcId="{4D130452-EA2E-4388-9694-8243C361B0AB}" destId="{33D05444-0C7E-4CED-A812-D2CFCE8EDE1D}" srcOrd="0" destOrd="0" parTransId="{97BC9768-E740-41BA-B884-979B9156B51A}" sibTransId="{77562085-032E-4A5E-9E64-BAE52E207726}"/>
    <dgm:cxn modelId="{42A9683B-E10B-4226-B783-F4E2928E24C1}" type="presParOf" srcId="{2D06729A-BB4B-4C23-824E-518B87BC1912}" destId="{26A8C3C7-9CDE-45B5-B916-10B59754D8C8}" srcOrd="0" destOrd="0" presId="urn:microsoft.com/office/officeart/2005/8/layout/default"/>
    <dgm:cxn modelId="{A1360169-06AE-456F-82F4-C2D6245C211A}" type="presParOf" srcId="{2D06729A-BB4B-4C23-824E-518B87BC1912}" destId="{F7CE356E-EA0B-42A9-947B-7458C965F055}" srcOrd="1" destOrd="0" presId="urn:microsoft.com/office/officeart/2005/8/layout/default"/>
    <dgm:cxn modelId="{527D8BCF-0CCE-4544-8D1F-467540D4F572}" type="presParOf" srcId="{2D06729A-BB4B-4C23-824E-518B87BC1912}" destId="{62EEE85B-7A58-4046-A970-25DF93208D30}" srcOrd="2" destOrd="0" presId="urn:microsoft.com/office/officeart/2005/8/layout/default"/>
    <dgm:cxn modelId="{9D6A2EAE-353F-4A1E-8108-E670C154864F}" type="presParOf" srcId="{2D06729A-BB4B-4C23-824E-518B87BC1912}" destId="{74FBA11F-6184-49C6-A7B1-639363B8D8FC}" srcOrd="3" destOrd="0" presId="urn:microsoft.com/office/officeart/2005/8/layout/default"/>
    <dgm:cxn modelId="{A8A01BA4-1705-463C-A14A-7426D89B1829}" type="presParOf" srcId="{2D06729A-BB4B-4C23-824E-518B87BC1912}" destId="{00FB84C2-AD04-4A19-B869-5F02DD5AA87F}" srcOrd="4" destOrd="0" presId="urn:microsoft.com/office/officeart/2005/8/layout/default"/>
    <dgm:cxn modelId="{3CBF76A2-F692-4C59-BDD5-6C9854414F6F}" type="presParOf" srcId="{2D06729A-BB4B-4C23-824E-518B87BC1912}" destId="{44C706F9-84A6-4AF7-B585-F5E8C912A9BC}" srcOrd="5" destOrd="0" presId="urn:microsoft.com/office/officeart/2005/8/layout/default"/>
    <dgm:cxn modelId="{837B90EE-AEFB-42F4-92CF-D5475CDE738D}" type="presParOf" srcId="{2D06729A-BB4B-4C23-824E-518B87BC1912}" destId="{2A7DC513-9AE5-4036-AF0F-1B50AB05278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F96854-E82B-4F74-A7B9-8B3E358B778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B889C5-430C-4B9E-9CD9-45FBBF6A253C}">
      <dgm:prSet/>
      <dgm:spPr/>
      <dgm:t>
        <a:bodyPr/>
        <a:lstStyle/>
        <a:p>
          <a:r>
            <a:rPr lang="de-DE" b="1"/>
            <a:t>Definition:</a:t>
          </a:r>
          <a:r>
            <a:rPr lang="de-DE"/>
            <a:t> ML-Modell mit Baumstruktur für Vorhersagen</a:t>
          </a:r>
          <a:endParaRPr lang="en-US"/>
        </a:p>
      </dgm:t>
    </dgm:pt>
    <dgm:pt modelId="{E6C46CCA-6958-4265-A295-CC4589F9D731}" type="parTrans" cxnId="{9CF0BB6F-AB02-4CE4-A56B-2382C0FE85A4}">
      <dgm:prSet/>
      <dgm:spPr/>
      <dgm:t>
        <a:bodyPr/>
        <a:lstStyle/>
        <a:p>
          <a:endParaRPr lang="en-US"/>
        </a:p>
      </dgm:t>
    </dgm:pt>
    <dgm:pt modelId="{983B7272-F5B4-49F1-825B-495EB816DD52}" type="sibTrans" cxnId="{9CF0BB6F-AB02-4CE4-A56B-2382C0FE85A4}">
      <dgm:prSet/>
      <dgm:spPr/>
      <dgm:t>
        <a:bodyPr/>
        <a:lstStyle/>
        <a:p>
          <a:endParaRPr lang="en-US"/>
        </a:p>
      </dgm:t>
    </dgm:pt>
    <dgm:pt modelId="{A918653D-76B3-4346-B74E-38CF89643D69}">
      <dgm:prSet/>
      <dgm:spPr/>
      <dgm:t>
        <a:bodyPr/>
        <a:lstStyle/>
        <a:p>
          <a:r>
            <a:rPr lang="de-DE" b="1"/>
            <a:t>Struktur</a:t>
          </a:r>
          <a:endParaRPr lang="en-US"/>
        </a:p>
      </dgm:t>
    </dgm:pt>
    <dgm:pt modelId="{6F24583C-A09F-4216-A87D-B8310EF7CB8C}" type="parTrans" cxnId="{BCF086D8-5EA4-443D-A66E-02411CCE87A8}">
      <dgm:prSet/>
      <dgm:spPr/>
      <dgm:t>
        <a:bodyPr/>
        <a:lstStyle/>
        <a:p>
          <a:endParaRPr lang="en-US"/>
        </a:p>
      </dgm:t>
    </dgm:pt>
    <dgm:pt modelId="{C8232DF7-0DCE-4F35-A9EB-FA4E62632DD9}" type="sibTrans" cxnId="{BCF086D8-5EA4-443D-A66E-02411CCE87A8}">
      <dgm:prSet/>
      <dgm:spPr/>
      <dgm:t>
        <a:bodyPr/>
        <a:lstStyle/>
        <a:p>
          <a:endParaRPr lang="en-US"/>
        </a:p>
      </dgm:t>
    </dgm:pt>
    <dgm:pt modelId="{FA5F7704-2D6B-43AA-86C7-61DACC343B03}">
      <dgm:prSet/>
      <dgm:spPr/>
      <dgm:t>
        <a:bodyPr/>
        <a:lstStyle/>
        <a:p>
          <a:r>
            <a:rPr lang="de-DE"/>
            <a:t>Knoten repräsentieren Entscheidungsregeln basierend auf Feature-Werten</a:t>
          </a:r>
          <a:endParaRPr lang="en-US"/>
        </a:p>
      </dgm:t>
    </dgm:pt>
    <dgm:pt modelId="{739593BC-B85F-4F16-8620-376D01A39D35}" type="parTrans" cxnId="{C0731123-268D-4A07-A143-7805F9449380}">
      <dgm:prSet/>
      <dgm:spPr/>
      <dgm:t>
        <a:bodyPr/>
        <a:lstStyle/>
        <a:p>
          <a:endParaRPr lang="en-US"/>
        </a:p>
      </dgm:t>
    </dgm:pt>
    <dgm:pt modelId="{20E2CCF2-BFE5-436B-82DC-EB2A0EB9F1EA}" type="sibTrans" cxnId="{C0731123-268D-4A07-A143-7805F9449380}">
      <dgm:prSet/>
      <dgm:spPr/>
      <dgm:t>
        <a:bodyPr/>
        <a:lstStyle/>
        <a:p>
          <a:endParaRPr lang="en-US"/>
        </a:p>
      </dgm:t>
    </dgm:pt>
    <dgm:pt modelId="{23FE7741-AFA2-470E-A8BC-64B43EC72302}">
      <dgm:prSet/>
      <dgm:spPr/>
      <dgm:t>
        <a:bodyPr/>
        <a:lstStyle/>
        <a:p>
          <a:r>
            <a:rPr lang="de-DE"/>
            <a:t>Blätter stehen für Zielklassen (Kategorien)</a:t>
          </a:r>
          <a:endParaRPr lang="en-US"/>
        </a:p>
      </dgm:t>
    </dgm:pt>
    <dgm:pt modelId="{FD0AA1CA-2EEB-4B09-B935-9E3F8ABF88D4}" type="parTrans" cxnId="{C44929E1-7D52-4B33-8F2C-ED7D4716EE9C}">
      <dgm:prSet/>
      <dgm:spPr/>
      <dgm:t>
        <a:bodyPr/>
        <a:lstStyle/>
        <a:p>
          <a:endParaRPr lang="en-US"/>
        </a:p>
      </dgm:t>
    </dgm:pt>
    <dgm:pt modelId="{C354ECA2-9198-46A6-BB1E-B15E1195248D}" type="sibTrans" cxnId="{C44929E1-7D52-4B33-8F2C-ED7D4716EE9C}">
      <dgm:prSet/>
      <dgm:spPr/>
      <dgm:t>
        <a:bodyPr/>
        <a:lstStyle/>
        <a:p>
          <a:endParaRPr lang="en-US"/>
        </a:p>
      </dgm:t>
    </dgm:pt>
    <dgm:pt modelId="{28B20B43-D9A3-4C18-905F-445AED1D96AA}">
      <dgm:prSet/>
      <dgm:spPr/>
      <dgm:t>
        <a:bodyPr/>
        <a:lstStyle/>
        <a:p>
          <a:r>
            <a:rPr lang="de-DE" b="1"/>
            <a:t>Vorteile</a:t>
          </a:r>
          <a:endParaRPr lang="en-US"/>
        </a:p>
      </dgm:t>
    </dgm:pt>
    <dgm:pt modelId="{49794168-439D-4595-80E9-D0EBD6B21EAC}" type="parTrans" cxnId="{B8AF49AB-8D77-4A56-8372-7ACB3BF101C9}">
      <dgm:prSet/>
      <dgm:spPr/>
      <dgm:t>
        <a:bodyPr/>
        <a:lstStyle/>
        <a:p>
          <a:endParaRPr lang="en-US"/>
        </a:p>
      </dgm:t>
    </dgm:pt>
    <dgm:pt modelId="{772DD5DB-40E3-40A8-95C8-92CCA89173AC}" type="sibTrans" cxnId="{B8AF49AB-8D77-4A56-8372-7ACB3BF101C9}">
      <dgm:prSet/>
      <dgm:spPr/>
      <dgm:t>
        <a:bodyPr/>
        <a:lstStyle/>
        <a:p>
          <a:endParaRPr lang="en-US"/>
        </a:p>
      </dgm:t>
    </dgm:pt>
    <dgm:pt modelId="{C969E284-DAD1-4E39-9053-13409FEFB9D9}">
      <dgm:prSet/>
      <dgm:spPr/>
      <dgm:t>
        <a:bodyPr/>
        <a:lstStyle/>
        <a:p>
          <a:r>
            <a:rPr lang="de-DE"/>
            <a:t>Einfach interpretierbar</a:t>
          </a:r>
          <a:endParaRPr lang="en-US"/>
        </a:p>
      </dgm:t>
    </dgm:pt>
    <dgm:pt modelId="{0A0D28CD-A3DC-4BAA-82F6-A6395848CE3E}" type="parTrans" cxnId="{1B682815-4AE3-4038-8CBE-EF9EC92D77C1}">
      <dgm:prSet/>
      <dgm:spPr/>
      <dgm:t>
        <a:bodyPr/>
        <a:lstStyle/>
        <a:p>
          <a:endParaRPr lang="en-US"/>
        </a:p>
      </dgm:t>
    </dgm:pt>
    <dgm:pt modelId="{AED4CB57-4D63-430C-805B-931802233959}" type="sibTrans" cxnId="{1B682815-4AE3-4038-8CBE-EF9EC92D77C1}">
      <dgm:prSet/>
      <dgm:spPr/>
      <dgm:t>
        <a:bodyPr/>
        <a:lstStyle/>
        <a:p>
          <a:endParaRPr lang="en-US"/>
        </a:p>
      </dgm:t>
    </dgm:pt>
    <dgm:pt modelId="{8EE2183B-EE47-41D3-B276-0AC1AE4D4753}">
      <dgm:prSet/>
      <dgm:spPr/>
      <dgm:t>
        <a:bodyPr/>
        <a:lstStyle/>
        <a:p>
          <a:r>
            <a:rPr lang="de-DE"/>
            <a:t>Visualisierbar</a:t>
          </a:r>
          <a:endParaRPr lang="en-US"/>
        </a:p>
      </dgm:t>
    </dgm:pt>
    <dgm:pt modelId="{41047F3D-F3A2-4AB0-AF13-85AC5A01BE23}" type="parTrans" cxnId="{207D046D-2BCB-4CC1-BABA-4F365661B7AB}">
      <dgm:prSet/>
      <dgm:spPr/>
      <dgm:t>
        <a:bodyPr/>
        <a:lstStyle/>
        <a:p>
          <a:endParaRPr lang="en-US"/>
        </a:p>
      </dgm:t>
    </dgm:pt>
    <dgm:pt modelId="{E52D5C19-68BA-4B43-A5F2-A2645E4D2577}" type="sibTrans" cxnId="{207D046D-2BCB-4CC1-BABA-4F365661B7AB}">
      <dgm:prSet/>
      <dgm:spPr/>
      <dgm:t>
        <a:bodyPr/>
        <a:lstStyle/>
        <a:p>
          <a:endParaRPr lang="en-US"/>
        </a:p>
      </dgm:t>
    </dgm:pt>
    <dgm:pt modelId="{C3EDECFC-27EC-42E0-9E08-F4830E3C1AF8}">
      <dgm:prSet/>
      <dgm:spPr/>
      <dgm:t>
        <a:bodyPr/>
        <a:lstStyle/>
        <a:p>
          <a:r>
            <a:rPr lang="de-DE"/>
            <a:t>Transparent</a:t>
          </a:r>
          <a:endParaRPr lang="en-US"/>
        </a:p>
      </dgm:t>
    </dgm:pt>
    <dgm:pt modelId="{F66B73AE-84F8-4171-B536-DF5108E488C6}" type="parTrans" cxnId="{1D1FE498-FA70-4A2F-B251-277736F26926}">
      <dgm:prSet/>
      <dgm:spPr/>
      <dgm:t>
        <a:bodyPr/>
        <a:lstStyle/>
        <a:p>
          <a:endParaRPr lang="en-US"/>
        </a:p>
      </dgm:t>
    </dgm:pt>
    <dgm:pt modelId="{45F04BAF-3978-47FE-A7E8-6A49F37E26EF}" type="sibTrans" cxnId="{1D1FE498-FA70-4A2F-B251-277736F26926}">
      <dgm:prSet/>
      <dgm:spPr/>
      <dgm:t>
        <a:bodyPr/>
        <a:lstStyle/>
        <a:p>
          <a:endParaRPr lang="en-US"/>
        </a:p>
      </dgm:t>
    </dgm:pt>
    <dgm:pt modelId="{BBF7AB50-D86C-4BCD-BCAF-65D0BBF2F19F}">
      <dgm:prSet/>
      <dgm:spPr/>
      <dgm:t>
        <a:bodyPr/>
        <a:lstStyle/>
        <a:p>
          <a:r>
            <a:rPr lang="de-DE" b="1"/>
            <a:t>Nachteile</a:t>
          </a:r>
          <a:endParaRPr lang="en-US"/>
        </a:p>
      </dgm:t>
    </dgm:pt>
    <dgm:pt modelId="{52352C70-964D-4261-9D29-9A73D3E4BBDF}" type="parTrans" cxnId="{CE949E62-5989-4BC6-814F-743522BCC55B}">
      <dgm:prSet/>
      <dgm:spPr/>
      <dgm:t>
        <a:bodyPr/>
        <a:lstStyle/>
        <a:p>
          <a:endParaRPr lang="en-US"/>
        </a:p>
      </dgm:t>
    </dgm:pt>
    <dgm:pt modelId="{770953E7-F9DC-4DA6-B801-BC384221E16C}" type="sibTrans" cxnId="{CE949E62-5989-4BC6-814F-743522BCC55B}">
      <dgm:prSet/>
      <dgm:spPr/>
      <dgm:t>
        <a:bodyPr/>
        <a:lstStyle/>
        <a:p>
          <a:endParaRPr lang="en-US"/>
        </a:p>
      </dgm:t>
    </dgm:pt>
    <dgm:pt modelId="{090277C2-C9E7-413D-A225-5C0740267F9C}">
      <dgm:prSet/>
      <dgm:spPr/>
      <dgm:t>
        <a:bodyPr/>
        <a:lstStyle/>
        <a:p>
          <a:r>
            <a:rPr lang="de-DE"/>
            <a:t>Neigung zu Overfitting bei komplexen Daten</a:t>
          </a:r>
          <a:endParaRPr lang="en-US"/>
        </a:p>
      </dgm:t>
    </dgm:pt>
    <dgm:pt modelId="{8C866709-8FDD-49D6-979D-15F1FB68C46E}" type="parTrans" cxnId="{EBA2FE51-70E0-4F60-9B2D-525188FB2319}">
      <dgm:prSet/>
      <dgm:spPr/>
      <dgm:t>
        <a:bodyPr/>
        <a:lstStyle/>
        <a:p>
          <a:endParaRPr lang="en-US"/>
        </a:p>
      </dgm:t>
    </dgm:pt>
    <dgm:pt modelId="{52181246-BD4A-4FC4-8E08-7F6606B1FC09}" type="sibTrans" cxnId="{EBA2FE51-70E0-4F60-9B2D-525188FB2319}">
      <dgm:prSet/>
      <dgm:spPr/>
      <dgm:t>
        <a:bodyPr/>
        <a:lstStyle/>
        <a:p>
          <a:endParaRPr lang="en-US"/>
        </a:p>
      </dgm:t>
    </dgm:pt>
    <dgm:pt modelId="{C2A849C0-72C5-4827-A70D-9AD14D769731}">
      <dgm:prSet/>
      <dgm:spPr/>
      <dgm:t>
        <a:bodyPr/>
        <a:lstStyle/>
        <a:p>
          <a:r>
            <a:rPr lang="de-DE"/>
            <a:t>Erfordert Pruning (Stutzen) zur Regularisierung</a:t>
          </a:r>
          <a:endParaRPr lang="en-US"/>
        </a:p>
      </dgm:t>
    </dgm:pt>
    <dgm:pt modelId="{A08E6231-4C47-4274-AC30-9DBB5A7E8F41}" type="parTrans" cxnId="{E6CBC6D0-6F3E-4B16-AC96-12ADF843F6D4}">
      <dgm:prSet/>
      <dgm:spPr/>
      <dgm:t>
        <a:bodyPr/>
        <a:lstStyle/>
        <a:p>
          <a:endParaRPr lang="en-US"/>
        </a:p>
      </dgm:t>
    </dgm:pt>
    <dgm:pt modelId="{33AED8A5-DFFA-4C09-A36B-609FCB1092E4}" type="sibTrans" cxnId="{E6CBC6D0-6F3E-4B16-AC96-12ADF843F6D4}">
      <dgm:prSet/>
      <dgm:spPr/>
      <dgm:t>
        <a:bodyPr/>
        <a:lstStyle/>
        <a:p>
          <a:endParaRPr lang="en-US"/>
        </a:p>
      </dgm:t>
    </dgm:pt>
    <dgm:pt modelId="{953DF229-6E83-4B64-BBE3-ED7C0812AD46}" type="pres">
      <dgm:prSet presAssocID="{D7F96854-E82B-4F74-A7B9-8B3E358B778E}" presName="linear" presStyleCnt="0">
        <dgm:presLayoutVars>
          <dgm:animLvl val="lvl"/>
          <dgm:resizeHandles val="exact"/>
        </dgm:presLayoutVars>
      </dgm:prSet>
      <dgm:spPr/>
    </dgm:pt>
    <dgm:pt modelId="{D01F70BC-577A-4151-A863-172986BACC9F}" type="pres">
      <dgm:prSet presAssocID="{91B889C5-430C-4B9E-9CD9-45FBBF6A25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0181CA-FE09-4069-AB7A-4F9C414A7E7D}" type="pres">
      <dgm:prSet presAssocID="{983B7272-F5B4-49F1-825B-495EB816DD52}" presName="spacer" presStyleCnt="0"/>
      <dgm:spPr/>
    </dgm:pt>
    <dgm:pt modelId="{CCAF6626-498D-4251-8BF5-1C4D18D9BAF9}" type="pres">
      <dgm:prSet presAssocID="{A918653D-76B3-4346-B74E-38CF89643D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EB7BF4-37CD-4393-BBC7-4F9DC7600AF1}" type="pres">
      <dgm:prSet presAssocID="{A918653D-76B3-4346-B74E-38CF89643D69}" presName="childText" presStyleLbl="revTx" presStyleIdx="0" presStyleCnt="3">
        <dgm:presLayoutVars>
          <dgm:bulletEnabled val="1"/>
        </dgm:presLayoutVars>
      </dgm:prSet>
      <dgm:spPr/>
    </dgm:pt>
    <dgm:pt modelId="{4A581BA3-0C50-4223-977F-4A93E56D5C08}" type="pres">
      <dgm:prSet presAssocID="{28B20B43-D9A3-4C18-905F-445AED1D96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DAB5261-C62D-44A0-A71D-0D155316D77D}" type="pres">
      <dgm:prSet presAssocID="{28B20B43-D9A3-4C18-905F-445AED1D96AA}" presName="childText" presStyleLbl="revTx" presStyleIdx="1" presStyleCnt="3">
        <dgm:presLayoutVars>
          <dgm:bulletEnabled val="1"/>
        </dgm:presLayoutVars>
      </dgm:prSet>
      <dgm:spPr/>
    </dgm:pt>
    <dgm:pt modelId="{C9A6BFB3-F9D2-469F-9CEA-03B0EA9B0BAB}" type="pres">
      <dgm:prSet presAssocID="{BBF7AB50-D86C-4BCD-BCAF-65D0BBF2F19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3BBBAAF-42C2-4938-85B7-0A98B19AE94A}" type="pres">
      <dgm:prSet presAssocID="{BBF7AB50-D86C-4BCD-BCAF-65D0BBF2F1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B995F0B-E137-4987-860F-3FAC8730AD86}" type="presOf" srcId="{28B20B43-D9A3-4C18-905F-445AED1D96AA}" destId="{4A581BA3-0C50-4223-977F-4A93E56D5C08}" srcOrd="0" destOrd="0" presId="urn:microsoft.com/office/officeart/2005/8/layout/vList2"/>
    <dgm:cxn modelId="{1B682815-4AE3-4038-8CBE-EF9EC92D77C1}" srcId="{28B20B43-D9A3-4C18-905F-445AED1D96AA}" destId="{C969E284-DAD1-4E39-9053-13409FEFB9D9}" srcOrd="0" destOrd="0" parTransId="{0A0D28CD-A3DC-4BAA-82F6-A6395848CE3E}" sibTransId="{AED4CB57-4D63-430C-805B-931802233959}"/>
    <dgm:cxn modelId="{C0731123-268D-4A07-A143-7805F9449380}" srcId="{A918653D-76B3-4346-B74E-38CF89643D69}" destId="{FA5F7704-2D6B-43AA-86C7-61DACC343B03}" srcOrd="0" destOrd="0" parTransId="{739593BC-B85F-4F16-8620-376D01A39D35}" sibTransId="{20E2CCF2-BFE5-436B-82DC-EB2A0EB9F1EA}"/>
    <dgm:cxn modelId="{B7DFD95D-3A52-48C2-A0EF-BFC31DB45263}" type="presOf" srcId="{A918653D-76B3-4346-B74E-38CF89643D69}" destId="{CCAF6626-498D-4251-8BF5-1C4D18D9BAF9}" srcOrd="0" destOrd="0" presId="urn:microsoft.com/office/officeart/2005/8/layout/vList2"/>
    <dgm:cxn modelId="{7F83DB5D-288E-45FA-AFB8-00B6E367AD28}" type="presOf" srcId="{C2A849C0-72C5-4827-A70D-9AD14D769731}" destId="{63BBBAAF-42C2-4938-85B7-0A98B19AE94A}" srcOrd="0" destOrd="1" presId="urn:microsoft.com/office/officeart/2005/8/layout/vList2"/>
    <dgm:cxn modelId="{CE949E62-5989-4BC6-814F-743522BCC55B}" srcId="{D7F96854-E82B-4F74-A7B9-8B3E358B778E}" destId="{BBF7AB50-D86C-4BCD-BCAF-65D0BBF2F19F}" srcOrd="3" destOrd="0" parTransId="{52352C70-964D-4261-9D29-9A73D3E4BBDF}" sibTransId="{770953E7-F9DC-4DA6-B801-BC384221E16C}"/>
    <dgm:cxn modelId="{207D046D-2BCB-4CC1-BABA-4F365661B7AB}" srcId="{28B20B43-D9A3-4C18-905F-445AED1D96AA}" destId="{8EE2183B-EE47-41D3-B276-0AC1AE4D4753}" srcOrd="1" destOrd="0" parTransId="{41047F3D-F3A2-4AB0-AF13-85AC5A01BE23}" sibTransId="{E52D5C19-68BA-4B43-A5F2-A2645E4D2577}"/>
    <dgm:cxn modelId="{9CF0BB6F-AB02-4CE4-A56B-2382C0FE85A4}" srcId="{D7F96854-E82B-4F74-A7B9-8B3E358B778E}" destId="{91B889C5-430C-4B9E-9CD9-45FBBF6A253C}" srcOrd="0" destOrd="0" parTransId="{E6C46CCA-6958-4265-A295-CC4589F9D731}" sibTransId="{983B7272-F5B4-49F1-825B-495EB816DD52}"/>
    <dgm:cxn modelId="{EBA2FE51-70E0-4F60-9B2D-525188FB2319}" srcId="{BBF7AB50-D86C-4BCD-BCAF-65D0BBF2F19F}" destId="{090277C2-C9E7-413D-A225-5C0740267F9C}" srcOrd="0" destOrd="0" parTransId="{8C866709-8FDD-49D6-979D-15F1FB68C46E}" sibTransId="{52181246-BD4A-4FC4-8E08-7F6606B1FC09}"/>
    <dgm:cxn modelId="{7BC6BB8B-5AF3-4236-B52E-B7E5892FC6FF}" type="presOf" srcId="{BBF7AB50-D86C-4BCD-BCAF-65D0BBF2F19F}" destId="{C9A6BFB3-F9D2-469F-9CEA-03B0EA9B0BAB}" srcOrd="0" destOrd="0" presId="urn:microsoft.com/office/officeart/2005/8/layout/vList2"/>
    <dgm:cxn modelId="{27E44395-C366-40C7-898F-1EC5AD2ED41D}" type="presOf" srcId="{23FE7741-AFA2-470E-A8BC-64B43EC72302}" destId="{9DEB7BF4-37CD-4393-BBC7-4F9DC7600AF1}" srcOrd="0" destOrd="1" presId="urn:microsoft.com/office/officeart/2005/8/layout/vList2"/>
    <dgm:cxn modelId="{1D1FE498-FA70-4A2F-B251-277736F26926}" srcId="{28B20B43-D9A3-4C18-905F-445AED1D96AA}" destId="{C3EDECFC-27EC-42E0-9E08-F4830E3C1AF8}" srcOrd="2" destOrd="0" parTransId="{F66B73AE-84F8-4171-B536-DF5108E488C6}" sibTransId="{45F04BAF-3978-47FE-A7E8-6A49F37E26EF}"/>
    <dgm:cxn modelId="{B8AF49AB-8D77-4A56-8372-7ACB3BF101C9}" srcId="{D7F96854-E82B-4F74-A7B9-8B3E358B778E}" destId="{28B20B43-D9A3-4C18-905F-445AED1D96AA}" srcOrd="2" destOrd="0" parTransId="{49794168-439D-4595-80E9-D0EBD6B21EAC}" sibTransId="{772DD5DB-40E3-40A8-95C8-92CCA89173AC}"/>
    <dgm:cxn modelId="{D06548B6-6443-43B3-A1FC-D061C091E146}" type="presOf" srcId="{D7F96854-E82B-4F74-A7B9-8B3E358B778E}" destId="{953DF229-6E83-4B64-BBE3-ED7C0812AD46}" srcOrd="0" destOrd="0" presId="urn:microsoft.com/office/officeart/2005/8/layout/vList2"/>
    <dgm:cxn modelId="{E5AFB6B6-9593-4432-8A6E-BB983AFFC0A9}" type="presOf" srcId="{8EE2183B-EE47-41D3-B276-0AC1AE4D4753}" destId="{1DAB5261-C62D-44A0-A71D-0D155316D77D}" srcOrd="0" destOrd="1" presId="urn:microsoft.com/office/officeart/2005/8/layout/vList2"/>
    <dgm:cxn modelId="{55C76CB7-ABF1-47D8-861B-8EF98562D907}" type="presOf" srcId="{090277C2-C9E7-413D-A225-5C0740267F9C}" destId="{63BBBAAF-42C2-4938-85B7-0A98B19AE94A}" srcOrd="0" destOrd="0" presId="urn:microsoft.com/office/officeart/2005/8/layout/vList2"/>
    <dgm:cxn modelId="{E6CBC6D0-6F3E-4B16-AC96-12ADF843F6D4}" srcId="{BBF7AB50-D86C-4BCD-BCAF-65D0BBF2F19F}" destId="{C2A849C0-72C5-4827-A70D-9AD14D769731}" srcOrd="1" destOrd="0" parTransId="{A08E6231-4C47-4274-AC30-9DBB5A7E8F41}" sibTransId="{33AED8A5-DFFA-4C09-A36B-609FCB1092E4}"/>
    <dgm:cxn modelId="{E8332ED1-6777-4930-A24A-9B1BD20E9385}" type="presOf" srcId="{FA5F7704-2D6B-43AA-86C7-61DACC343B03}" destId="{9DEB7BF4-37CD-4393-BBC7-4F9DC7600AF1}" srcOrd="0" destOrd="0" presId="urn:microsoft.com/office/officeart/2005/8/layout/vList2"/>
    <dgm:cxn modelId="{BCF086D8-5EA4-443D-A66E-02411CCE87A8}" srcId="{D7F96854-E82B-4F74-A7B9-8B3E358B778E}" destId="{A918653D-76B3-4346-B74E-38CF89643D69}" srcOrd="1" destOrd="0" parTransId="{6F24583C-A09F-4216-A87D-B8310EF7CB8C}" sibTransId="{C8232DF7-0DCE-4F35-A9EB-FA4E62632DD9}"/>
    <dgm:cxn modelId="{5C2A70DC-9086-4663-B78A-E49C4336F136}" type="presOf" srcId="{C969E284-DAD1-4E39-9053-13409FEFB9D9}" destId="{1DAB5261-C62D-44A0-A71D-0D155316D77D}" srcOrd="0" destOrd="0" presId="urn:microsoft.com/office/officeart/2005/8/layout/vList2"/>
    <dgm:cxn modelId="{C44929E1-7D52-4B33-8F2C-ED7D4716EE9C}" srcId="{A918653D-76B3-4346-B74E-38CF89643D69}" destId="{23FE7741-AFA2-470E-A8BC-64B43EC72302}" srcOrd="1" destOrd="0" parTransId="{FD0AA1CA-2EEB-4B09-B935-9E3F8ABF88D4}" sibTransId="{C354ECA2-9198-46A6-BB1E-B15E1195248D}"/>
    <dgm:cxn modelId="{6F0D2DE1-A3DE-4389-908A-4613875052C5}" type="presOf" srcId="{91B889C5-430C-4B9E-9CD9-45FBBF6A253C}" destId="{D01F70BC-577A-4151-A863-172986BACC9F}" srcOrd="0" destOrd="0" presId="urn:microsoft.com/office/officeart/2005/8/layout/vList2"/>
    <dgm:cxn modelId="{ECEE73FE-B168-4053-B5B0-635C54328D3F}" type="presOf" srcId="{C3EDECFC-27EC-42E0-9E08-F4830E3C1AF8}" destId="{1DAB5261-C62D-44A0-A71D-0D155316D77D}" srcOrd="0" destOrd="2" presId="urn:microsoft.com/office/officeart/2005/8/layout/vList2"/>
    <dgm:cxn modelId="{009A4468-3AC4-4D47-AF9B-CFB91302A81F}" type="presParOf" srcId="{953DF229-6E83-4B64-BBE3-ED7C0812AD46}" destId="{D01F70BC-577A-4151-A863-172986BACC9F}" srcOrd="0" destOrd="0" presId="urn:microsoft.com/office/officeart/2005/8/layout/vList2"/>
    <dgm:cxn modelId="{69D9B11B-0CDB-43DB-8856-178C73991131}" type="presParOf" srcId="{953DF229-6E83-4B64-BBE3-ED7C0812AD46}" destId="{A50181CA-FE09-4069-AB7A-4F9C414A7E7D}" srcOrd="1" destOrd="0" presId="urn:microsoft.com/office/officeart/2005/8/layout/vList2"/>
    <dgm:cxn modelId="{8C1762DE-75BD-4FA6-8468-5AFC1F334844}" type="presParOf" srcId="{953DF229-6E83-4B64-BBE3-ED7C0812AD46}" destId="{CCAF6626-498D-4251-8BF5-1C4D18D9BAF9}" srcOrd="2" destOrd="0" presId="urn:microsoft.com/office/officeart/2005/8/layout/vList2"/>
    <dgm:cxn modelId="{81C3C894-C26D-4EB9-A226-E5E4BC08BE9A}" type="presParOf" srcId="{953DF229-6E83-4B64-BBE3-ED7C0812AD46}" destId="{9DEB7BF4-37CD-4393-BBC7-4F9DC7600AF1}" srcOrd="3" destOrd="0" presId="urn:microsoft.com/office/officeart/2005/8/layout/vList2"/>
    <dgm:cxn modelId="{BE3AAC80-CA6F-44CD-BF62-165495F6027B}" type="presParOf" srcId="{953DF229-6E83-4B64-BBE3-ED7C0812AD46}" destId="{4A581BA3-0C50-4223-977F-4A93E56D5C08}" srcOrd="4" destOrd="0" presId="urn:microsoft.com/office/officeart/2005/8/layout/vList2"/>
    <dgm:cxn modelId="{C1E28238-F45D-43AF-9AE9-2792B00D3FA2}" type="presParOf" srcId="{953DF229-6E83-4B64-BBE3-ED7C0812AD46}" destId="{1DAB5261-C62D-44A0-A71D-0D155316D77D}" srcOrd="5" destOrd="0" presId="urn:microsoft.com/office/officeart/2005/8/layout/vList2"/>
    <dgm:cxn modelId="{E31617C3-4072-4D8A-8329-599427E79689}" type="presParOf" srcId="{953DF229-6E83-4B64-BBE3-ED7C0812AD46}" destId="{C9A6BFB3-F9D2-469F-9CEA-03B0EA9B0BAB}" srcOrd="6" destOrd="0" presId="urn:microsoft.com/office/officeart/2005/8/layout/vList2"/>
    <dgm:cxn modelId="{A18E3778-1338-4113-BA72-EEC818B114F1}" type="presParOf" srcId="{953DF229-6E83-4B64-BBE3-ED7C0812AD46}" destId="{63BBBAAF-42C2-4938-85B7-0A98B19AE94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815507-D842-4BE2-A422-3F5CC2D87C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59DE8E-3EE5-438A-8A7C-AEEB3C62FF1C}">
      <dgm:prSet/>
      <dgm:spPr/>
      <dgm:t>
        <a:bodyPr/>
        <a:lstStyle/>
        <a:p>
          <a:r>
            <a:rPr lang="de-DE" b="1"/>
            <a:t>Business Understanding:</a:t>
          </a:r>
          <a:r>
            <a:rPr lang="de-DE"/>
            <a:t> Problemstellung und Ziele definieren</a:t>
          </a:r>
          <a:endParaRPr lang="en-US"/>
        </a:p>
      </dgm:t>
    </dgm:pt>
    <dgm:pt modelId="{4B1112F7-448E-4960-8652-9745F28B576F}" type="parTrans" cxnId="{B574C393-11C8-4159-A295-80D0439D0744}">
      <dgm:prSet/>
      <dgm:spPr/>
      <dgm:t>
        <a:bodyPr/>
        <a:lstStyle/>
        <a:p>
          <a:endParaRPr lang="en-US"/>
        </a:p>
      </dgm:t>
    </dgm:pt>
    <dgm:pt modelId="{51DFC1E9-EFB4-4351-95DD-DEFB82CC6CE1}" type="sibTrans" cxnId="{B574C393-11C8-4159-A295-80D0439D0744}">
      <dgm:prSet/>
      <dgm:spPr/>
      <dgm:t>
        <a:bodyPr/>
        <a:lstStyle/>
        <a:p>
          <a:endParaRPr lang="en-US"/>
        </a:p>
      </dgm:t>
    </dgm:pt>
    <dgm:pt modelId="{C3104683-D589-45B3-9E4C-93936B4B7562}">
      <dgm:prSet/>
      <dgm:spPr/>
      <dgm:t>
        <a:bodyPr/>
        <a:lstStyle/>
        <a:p>
          <a:r>
            <a:rPr lang="de-DE" b="1"/>
            <a:t>Data Understanding:</a:t>
          </a:r>
          <a:r>
            <a:rPr lang="de-DE"/>
            <a:t> Daten explorieren und verstehen</a:t>
          </a:r>
          <a:endParaRPr lang="en-US"/>
        </a:p>
      </dgm:t>
    </dgm:pt>
    <dgm:pt modelId="{72D3ADD6-FDE3-4101-9260-138FF2B5B73D}" type="parTrans" cxnId="{5D895BD8-F64B-4D23-8C86-2DD21A0DCD59}">
      <dgm:prSet/>
      <dgm:spPr/>
      <dgm:t>
        <a:bodyPr/>
        <a:lstStyle/>
        <a:p>
          <a:endParaRPr lang="en-US"/>
        </a:p>
      </dgm:t>
    </dgm:pt>
    <dgm:pt modelId="{57A138DB-8366-4C99-A0F6-0D1F5B305B6E}" type="sibTrans" cxnId="{5D895BD8-F64B-4D23-8C86-2DD21A0DCD59}">
      <dgm:prSet/>
      <dgm:spPr/>
      <dgm:t>
        <a:bodyPr/>
        <a:lstStyle/>
        <a:p>
          <a:endParaRPr lang="en-US"/>
        </a:p>
      </dgm:t>
    </dgm:pt>
    <dgm:pt modelId="{AF2261C4-A999-44DE-B02F-5A650DF0428F}">
      <dgm:prSet/>
      <dgm:spPr/>
      <dgm:t>
        <a:bodyPr/>
        <a:lstStyle/>
        <a:p>
          <a:r>
            <a:rPr lang="de-DE" b="1"/>
            <a:t>Data Preparation:</a:t>
          </a:r>
          <a:r>
            <a:rPr lang="de-DE"/>
            <a:t> Datenaufbereitung und Feature Engineering</a:t>
          </a:r>
          <a:endParaRPr lang="en-US"/>
        </a:p>
      </dgm:t>
    </dgm:pt>
    <dgm:pt modelId="{7F4022B5-9E7A-49A4-8259-63724BD7EC7C}" type="parTrans" cxnId="{AB437607-3776-469F-9583-A697EBB52C55}">
      <dgm:prSet/>
      <dgm:spPr/>
      <dgm:t>
        <a:bodyPr/>
        <a:lstStyle/>
        <a:p>
          <a:endParaRPr lang="en-US"/>
        </a:p>
      </dgm:t>
    </dgm:pt>
    <dgm:pt modelId="{13952BC6-4B12-480F-B0EF-376E6A3278B2}" type="sibTrans" cxnId="{AB437607-3776-469F-9583-A697EBB52C55}">
      <dgm:prSet/>
      <dgm:spPr/>
      <dgm:t>
        <a:bodyPr/>
        <a:lstStyle/>
        <a:p>
          <a:endParaRPr lang="en-US"/>
        </a:p>
      </dgm:t>
    </dgm:pt>
    <dgm:pt modelId="{3D15031E-997B-4F11-A764-67C7CCCAF8F5}">
      <dgm:prSet/>
      <dgm:spPr/>
      <dgm:t>
        <a:bodyPr/>
        <a:lstStyle/>
        <a:p>
          <a:r>
            <a:rPr lang="de-DE" b="1"/>
            <a:t>Modeling:</a:t>
          </a:r>
          <a:r>
            <a:rPr lang="de-DE"/>
            <a:t> Modelle wählen und trainieren</a:t>
          </a:r>
          <a:endParaRPr lang="en-US"/>
        </a:p>
      </dgm:t>
    </dgm:pt>
    <dgm:pt modelId="{DA24F0A8-4888-4309-AC3C-69715075D256}" type="parTrans" cxnId="{0CD06734-363C-4AE6-B34A-F30CA68BAF49}">
      <dgm:prSet/>
      <dgm:spPr/>
      <dgm:t>
        <a:bodyPr/>
        <a:lstStyle/>
        <a:p>
          <a:endParaRPr lang="en-US"/>
        </a:p>
      </dgm:t>
    </dgm:pt>
    <dgm:pt modelId="{45109601-0AB1-4E34-8B94-F2424D2216E2}" type="sibTrans" cxnId="{0CD06734-363C-4AE6-B34A-F30CA68BAF49}">
      <dgm:prSet/>
      <dgm:spPr/>
      <dgm:t>
        <a:bodyPr/>
        <a:lstStyle/>
        <a:p>
          <a:endParaRPr lang="en-US"/>
        </a:p>
      </dgm:t>
    </dgm:pt>
    <dgm:pt modelId="{7755FAF8-AAE0-491B-88C5-B33D61479E2D}">
      <dgm:prSet/>
      <dgm:spPr/>
      <dgm:t>
        <a:bodyPr/>
        <a:lstStyle/>
        <a:p>
          <a:r>
            <a:rPr lang="de-DE" b="1"/>
            <a:t>Evaluation:</a:t>
          </a:r>
          <a:r>
            <a:rPr lang="de-DE"/>
            <a:t> Modelle bewerten mit Metriken</a:t>
          </a:r>
          <a:endParaRPr lang="en-US"/>
        </a:p>
      </dgm:t>
    </dgm:pt>
    <dgm:pt modelId="{B3A7B9C4-9BA2-493E-9EDA-83C02814133A}" type="parTrans" cxnId="{1D75F218-66E3-445E-AAD6-244001E61ADD}">
      <dgm:prSet/>
      <dgm:spPr/>
      <dgm:t>
        <a:bodyPr/>
        <a:lstStyle/>
        <a:p>
          <a:endParaRPr lang="en-US"/>
        </a:p>
      </dgm:t>
    </dgm:pt>
    <dgm:pt modelId="{C2A7C16A-2AF8-47D7-B705-5E97F75FA123}" type="sibTrans" cxnId="{1D75F218-66E3-445E-AAD6-244001E61ADD}">
      <dgm:prSet/>
      <dgm:spPr/>
      <dgm:t>
        <a:bodyPr/>
        <a:lstStyle/>
        <a:p>
          <a:endParaRPr lang="en-US"/>
        </a:p>
      </dgm:t>
    </dgm:pt>
    <dgm:pt modelId="{14C507A9-0C0A-4FE1-B4E9-87A517B8E590}">
      <dgm:prSet/>
      <dgm:spPr/>
      <dgm:t>
        <a:bodyPr/>
        <a:lstStyle/>
        <a:p>
          <a:r>
            <a:rPr lang="de-DE" b="1"/>
            <a:t>Deployment:</a:t>
          </a:r>
          <a:r>
            <a:rPr lang="de-DE"/>
            <a:t> Modell in Anwendung überführen</a:t>
          </a:r>
          <a:endParaRPr lang="en-US"/>
        </a:p>
      </dgm:t>
    </dgm:pt>
    <dgm:pt modelId="{4BCF6C9C-9A89-45D1-9E1A-73C245C62018}" type="parTrans" cxnId="{D7BCACBF-071A-4E89-B6AC-D434A615E68D}">
      <dgm:prSet/>
      <dgm:spPr/>
      <dgm:t>
        <a:bodyPr/>
        <a:lstStyle/>
        <a:p>
          <a:endParaRPr lang="en-US"/>
        </a:p>
      </dgm:t>
    </dgm:pt>
    <dgm:pt modelId="{0D29D315-FFFC-43C1-AD0F-EC3AFB268F23}" type="sibTrans" cxnId="{D7BCACBF-071A-4E89-B6AC-D434A615E68D}">
      <dgm:prSet/>
      <dgm:spPr/>
      <dgm:t>
        <a:bodyPr/>
        <a:lstStyle/>
        <a:p>
          <a:endParaRPr lang="en-US"/>
        </a:p>
      </dgm:t>
    </dgm:pt>
    <dgm:pt modelId="{88519549-45B9-4D5F-A649-0E0B7B146162}" type="pres">
      <dgm:prSet presAssocID="{62815507-D842-4BE2-A422-3F5CC2D87CC9}" presName="root" presStyleCnt="0">
        <dgm:presLayoutVars>
          <dgm:dir/>
          <dgm:resizeHandles val="exact"/>
        </dgm:presLayoutVars>
      </dgm:prSet>
      <dgm:spPr/>
    </dgm:pt>
    <dgm:pt modelId="{716BD397-A00A-4AB7-BEFB-3C2DF5C6E2EC}" type="pres">
      <dgm:prSet presAssocID="{EA59DE8E-3EE5-438A-8A7C-AEEB3C62FF1C}" presName="compNode" presStyleCnt="0"/>
      <dgm:spPr/>
    </dgm:pt>
    <dgm:pt modelId="{DC819404-BB82-4199-8FDE-A6C5CF822667}" type="pres">
      <dgm:prSet presAssocID="{EA59DE8E-3EE5-438A-8A7C-AEEB3C62FF1C}" presName="bgRect" presStyleLbl="bgShp" presStyleIdx="0" presStyleCnt="6"/>
      <dgm:spPr/>
    </dgm:pt>
    <dgm:pt modelId="{63B96E32-4E9A-4707-9608-9150EF0AFBA2}" type="pres">
      <dgm:prSet presAssocID="{EA59DE8E-3EE5-438A-8A7C-AEEB3C62FF1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4A963794-45AC-44E1-8347-BAB669DE4901}" type="pres">
      <dgm:prSet presAssocID="{EA59DE8E-3EE5-438A-8A7C-AEEB3C62FF1C}" presName="spaceRect" presStyleCnt="0"/>
      <dgm:spPr/>
    </dgm:pt>
    <dgm:pt modelId="{8E5957DC-905E-4A9B-BA78-9E3E64719CC5}" type="pres">
      <dgm:prSet presAssocID="{EA59DE8E-3EE5-438A-8A7C-AEEB3C62FF1C}" presName="parTx" presStyleLbl="revTx" presStyleIdx="0" presStyleCnt="6">
        <dgm:presLayoutVars>
          <dgm:chMax val="0"/>
          <dgm:chPref val="0"/>
        </dgm:presLayoutVars>
      </dgm:prSet>
      <dgm:spPr/>
    </dgm:pt>
    <dgm:pt modelId="{ACD3607A-45FD-4D2C-855D-460810ADBE9C}" type="pres">
      <dgm:prSet presAssocID="{51DFC1E9-EFB4-4351-95DD-DEFB82CC6CE1}" presName="sibTrans" presStyleCnt="0"/>
      <dgm:spPr/>
    </dgm:pt>
    <dgm:pt modelId="{F71C96A1-2EC8-40A4-8C57-FA2F93EE5862}" type="pres">
      <dgm:prSet presAssocID="{C3104683-D589-45B3-9E4C-93936B4B7562}" presName="compNode" presStyleCnt="0"/>
      <dgm:spPr/>
    </dgm:pt>
    <dgm:pt modelId="{29419750-E69D-4F95-B443-FDA95E04D40F}" type="pres">
      <dgm:prSet presAssocID="{C3104683-D589-45B3-9E4C-93936B4B7562}" presName="bgRect" presStyleLbl="bgShp" presStyleIdx="1" presStyleCnt="6"/>
      <dgm:spPr/>
    </dgm:pt>
    <dgm:pt modelId="{01B3DC15-9E06-4899-95D3-2D34926963B7}" type="pres">
      <dgm:prSet presAssocID="{C3104683-D589-45B3-9E4C-93936B4B756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6FD4D96-FCFA-4410-BCC5-C45DAC1ECA49}" type="pres">
      <dgm:prSet presAssocID="{C3104683-D589-45B3-9E4C-93936B4B7562}" presName="spaceRect" presStyleCnt="0"/>
      <dgm:spPr/>
    </dgm:pt>
    <dgm:pt modelId="{02EC1E9C-DF08-4735-8B4D-A47496F0387B}" type="pres">
      <dgm:prSet presAssocID="{C3104683-D589-45B3-9E4C-93936B4B7562}" presName="parTx" presStyleLbl="revTx" presStyleIdx="1" presStyleCnt="6">
        <dgm:presLayoutVars>
          <dgm:chMax val="0"/>
          <dgm:chPref val="0"/>
        </dgm:presLayoutVars>
      </dgm:prSet>
      <dgm:spPr/>
    </dgm:pt>
    <dgm:pt modelId="{FE528717-0178-434B-A80D-657424191D11}" type="pres">
      <dgm:prSet presAssocID="{57A138DB-8366-4C99-A0F6-0D1F5B305B6E}" presName="sibTrans" presStyleCnt="0"/>
      <dgm:spPr/>
    </dgm:pt>
    <dgm:pt modelId="{73D0C6AD-EA71-4A1B-8CDE-BC70715A2FEF}" type="pres">
      <dgm:prSet presAssocID="{AF2261C4-A999-44DE-B02F-5A650DF0428F}" presName="compNode" presStyleCnt="0"/>
      <dgm:spPr/>
    </dgm:pt>
    <dgm:pt modelId="{33B77013-87EA-418E-B6E3-A06AD19E53B5}" type="pres">
      <dgm:prSet presAssocID="{AF2261C4-A999-44DE-B02F-5A650DF0428F}" presName="bgRect" presStyleLbl="bgShp" presStyleIdx="2" presStyleCnt="6"/>
      <dgm:spPr/>
    </dgm:pt>
    <dgm:pt modelId="{6F3D353C-6183-45D9-AE40-81CB47DED1A7}" type="pres">
      <dgm:prSet presAssocID="{AF2261C4-A999-44DE-B02F-5A650DF0428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0808FD1E-CD2E-440E-B621-747274E9E832}" type="pres">
      <dgm:prSet presAssocID="{AF2261C4-A999-44DE-B02F-5A650DF0428F}" presName="spaceRect" presStyleCnt="0"/>
      <dgm:spPr/>
    </dgm:pt>
    <dgm:pt modelId="{BDEBB840-96D2-492E-A7B9-4E89BFD0DDC6}" type="pres">
      <dgm:prSet presAssocID="{AF2261C4-A999-44DE-B02F-5A650DF0428F}" presName="parTx" presStyleLbl="revTx" presStyleIdx="2" presStyleCnt="6">
        <dgm:presLayoutVars>
          <dgm:chMax val="0"/>
          <dgm:chPref val="0"/>
        </dgm:presLayoutVars>
      </dgm:prSet>
      <dgm:spPr/>
    </dgm:pt>
    <dgm:pt modelId="{661F5DD4-7382-4E4F-B365-A8EE7EE29D0A}" type="pres">
      <dgm:prSet presAssocID="{13952BC6-4B12-480F-B0EF-376E6A3278B2}" presName="sibTrans" presStyleCnt="0"/>
      <dgm:spPr/>
    </dgm:pt>
    <dgm:pt modelId="{43F83B19-4630-40D0-A43D-456A3B3144FC}" type="pres">
      <dgm:prSet presAssocID="{3D15031E-997B-4F11-A764-67C7CCCAF8F5}" presName="compNode" presStyleCnt="0"/>
      <dgm:spPr/>
    </dgm:pt>
    <dgm:pt modelId="{084687C7-6E26-46B5-9E33-4417034616FF}" type="pres">
      <dgm:prSet presAssocID="{3D15031E-997B-4F11-A764-67C7CCCAF8F5}" presName="bgRect" presStyleLbl="bgShp" presStyleIdx="3" presStyleCnt="6"/>
      <dgm:spPr/>
    </dgm:pt>
    <dgm:pt modelId="{8570CF62-7284-43E0-986D-8F8D3468B7AF}" type="pres">
      <dgm:prSet presAssocID="{3D15031E-997B-4F11-A764-67C7CCCAF8F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hrer"/>
        </a:ext>
      </dgm:extLst>
    </dgm:pt>
    <dgm:pt modelId="{699B3C14-6FCF-4F96-A40D-1A3595217113}" type="pres">
      <dgm:prSet presAssocID="{3D15031E-997B-4F11-A764-67C7CCCAF8F5}" presName="spaceRect" presStyleCnt="0"/>
      <dgm:spPr/>
    </dgm:pt>
    <dgm:pt modelId="{2E067582-2920-4314-AC65-A9C9060418B6}" type="pres">
      <dgm:prSet presAssocID="{3D15031E-997B-4F11-A764-67C7CCCAF8F5}" presName="parTx" presStyleLbl="revTx" presStyleIdx="3" presStyleCnt="6">
        <dgm:presLayoutVars>
          <dgm:chMax val="0"/>
          <dgm:chPref val="0"/>
        </dgm:presLayoutVars>
      </dgm:prSet>
      <dgm:spPr/>
    </dgm:pt>
    <dgm:pt modelId="{719C15F9-3276-41A7-9013-AC6D9A2BE736}" type="pres">
      <dgm:prSet presAssocID="{45109601-0AB1-4E34-8B94-F2424D2216E2}" presName="sibTrans" presStyleCnt="0"/>
      <dgm:spPr/>
    </dgm:pt>
    <dgm:pt modelId="{8E5F8A8C-D77C-4DA1-BBB1-8D032D7AFB76}" type="pres">
      <dgm:prSet presAssocID="{7755FAF8-AAE0-491B-88C5-B33D61479E2D}" presName="compNode" presStyleCnt="0"/>
      <dgm:spPr/>
    </dgm:pt>
    <dgm:pt modelId="{DB5E0DB7-BBDC-47F4-B23A-42C99A6B5011}" type="pres">
      <dgm:prSet presAssocID="{7755FAF8-AAE0-491B-88C5-B33D61479E2D}" presName="bgRect" presStyleLbl="bgShp" presStyleIdx="4" presStyleCnt="6"/>
      <dgm:spPr/>
    </dgm:pt>
    <dgm:pt modelId="{D9AF0724-D6B3-4633-AF7D-1600CBD36FBC}" type="pres">
      <dgm:prSet presAssocID="{7755FAF8-AAE0-491B-88C5-B33D61479E2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92BCDAD7-8C6D-4B51-8FA5-1BEA4D594028}" type="pres">
      <dgm:prSet presAssocID="{7755FAF8-AAE0-491B-88C5-B33D61479E2D}" presName="spaceRect" presStyleCnt="0"/>
      <dgm:spPr/>
    </dgm:pt>
    <dgm:pt modelId="{F8E9756F-7344-4705-BE68-685B54D19C84}" type="pres">
      <dgm:prSet presAssocID="{7755FAF8-AAE0-491B-88C5-B33D61479E2D}" presName="parTx" presStyleLbl="revTx" presStyleIdx="4" presStyleCnt="6">
        <dgm:presLayoutVars>
          <dgm:chMax val="0"/>
          <dgm:chPref val="0"/>
        </dgm:presLayoutVars>
      </dgm:prSet>
      <dgm:spPr/>
    </dgm:pt>
    <dgm:pt modelId="{46E85655-C091-4B79-B399-5D9639E5709D}" type="pres">
      <dgm:prSet presAssocID="{C2A7C16A-2AF8-47D7-B705-5E97F75FA123}" presName="sibTrans" presStyleCnt="0"/>
      <dgm:spPr/>
    </dgm:pt>
    <dgm:pt modelId="{9766A951-98D2-40F0-8AC7-D72FB44CC1CE}" type="pres">
      <dgm:prSet presAssocID="{14C507A9-0C0A-4FE1-B4E9-87A517B8E590}" presName="compNode" presStyleCnt="0"/>
      <dgm:spPr/>
    </dgm:pt>
    <dgm:pt modelId="{00792A40-CD1F-4A50-B6FB-F20FB6E15FE3}" type="pres">
      <dgm:prSet presAssocID="{14C507A9-0C0A-4FE1-B4E9-87A517B8E590}" presName="bgRect" presStyleLbl="bgShp" presStyleIdx="5" presStyleCnt="6"/>
      <dgm:spPr/>
    </dgm:pt>
    <dgm:pt modelId="{B2E8FC80-FC46-47B9-AA20-6D7855AA1C4E}" type="pres">
      <dgm:prSet presAssocID="{14C507A9-0C0A-4FE1-B4E9-87A517B8E59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5AAA8312-1C9A-48CA-B2F7-EF36FC8282D2}" type="pres">
      <dgm:prSet presAssocID="{14C507A9-0C0A-4FE1-B4E9-87A517B8E590}" presName="spaceRect" presStyleCnt="0"/>
      <dgm:spPr/>
    </dgm:pt>
    <dgm:pt modelId="{FC82C730-0B44-491C-AE94-8BAFA39C23D4}" type="pres">
      <dgm:prSet presAssocID="{14C507A9-0C0A-4FE1-B4E9-87A517B8E59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2F6DE02-1ED4-4ECB-9D15-ED988759EC64}" type="presOf" srcId="{C3104683-D589-45B3-9E4C-93936B4B7562}" destId="{02EC1E9C-DF08-4735-8B4D-A47496F0387B}" srcOrd="0" destOrd="0" presId="urn:microsoft.com/office/officeart/2018/2/layout/IconVerticalSolidList"/>
    <dgm:cxn modelId="{AB437607-3776-469F-9583-A697EBB52C55}" srcId="{62815507-D842-4BE2-A422-3F5CC2D87CC9}" destId="{AF2261C4-A999-44DE-B02F-5A650DF0428F}" srcOrd="2" destOrd="0" parTransId="{7F4022B5-9E7A-49A4-8259-63724BD7EC7C}" sibTransId="{13952BC6-4B12-480F-B0EF-376E6A3278B2}"/>
    <dgm:cxn modelId="{1D75F218-66E3-445E-AAD6-244001E61ADD}" srcId="{62815507-D842-4BE2-A422-3F5CC2D87CC9}" destId="{7755FAF8-AAE0-491B-88C5-B33D61479E2D}" srcOrd="4" destOrd="0" parTransId="{B3A7B9C4-9BA2-493E-9EDA-83C02814133A}" sibTransId="{C2A7C16A-2AF8-47D7-B705-5E97F75FA123}"/>
    <dgm:cxn modelId="{0CD06734-363C-4AE6-B34A-F30CA68BAF49}" srcId="{62815507-D842-4BE2-A422-3F5CC2D87CC9}" destId="{3D15031E-997B-4F11-A764-67C7CCCAF8F5}" srcOrd="3" destOrd="0" parTransId="{DA24F0A8-4888-4309-AC3C-69715075D256}" sibTransId="{45109601-0AB1-4E34-8B94-F2424D2216E2}"/>
    <dgm:cxn modelId="{5BA55E60-A519-4490-A301-C90172A79DA8}" type="presOf" srcId="{EA59DE8E-3EE5-438A-8A7C-AEEB3C62FF1C}" destId="{8E5957DC-905E-4A9B-BA78-9E3E64719CC5}" srcOrd="0" destOrd="0" presId="urn:microsoft.com/office/officeart/2018/2/layout/IconVerticalSolidList"/>
    <dgm:cxn modelId="{46789E7F-2012-48E7-B113-2CDF096D7525}" type="presOf" srcId="{14C507A9-0C0A-4FE1-B4E9-87A517B8E590}" destId="{FC82C730-0B44-491C-AE94-8BAFA39C23D4}" srcOrd="0" destOrd="0" presId="urn:microsoft.com/office/officeart/2018/2/layout/IconVerticalSolidList"/>
    <dgm:cxn modelId="{3A56C98C-230C-4A6E-9A32-A2C31997BE13}" type="presOf" srcId="{62815507-D842-4BE2-A422-3F5CC2D87CC9}" destId="{88519549-45B9-4D5F-A649-0E0B7B146162}" srcOrd="0" destOrd="0" presId="urn:microsoft.com/office/officeart/2018/2/layout/IconVerticalSolidList"/>
    <dgm:cxn modelId="{B574C393-11C8-4159-A295-80D0439D0744}" srcId="{62815507-D842-4BE2-A422-3F5CC2D87CC9}" destId="{EA59DE8E-3EE5-438A-8A7C-AEEB3C62FF1C}" srcOrd="0" destOrd="0" parTransId="{4B1112F7-448E-4960-8652-9745F28B576F}" sibTransId="{51DFC1E9-EFB4-4351-95DD-DEFB82CC6CE1}"/>
    <dgm:cxn modelId="{A6F056BA-6C4C-4C8D-B4F3-9E697B35FA31}" type="presOf" srcId="{AF2261C4-A999-44DE-B02F-5A650DF0428F}" destId="{BDEBB840-96D2-492E-A7B9-4E89BFD0DDC6}" srcOrd="0" destOrd="0" presId="urn:microsoft.com/office/officeart/2018/2/layout/IconVerticalSolidList"/>
    <dgm:cxn modelId="{D7BCACBF-071A-4E89-B6AC-D434A615E68D}" srcId="{62815507-D842-4BE2-A422-3F5CC2D87CC9}" destId="{14C507A9-0C0A-4FE1-B4E9-87A517B8E590}" srcOrd="5" destOrd="0" parTransId="{4BCF6C9C-9A89-45D1-9E1A-73C245C62018}" sibTransId="{0D29D315-FFFC-43C1-AD0F-EC3AFB268F23}"/>
    <dgm:cxn modelId="{5D895BD8-F64B-4D23-8C86-2DD21A0DCD59}" srcId="{62815507-D842-4BE2-A422-3F5CC2D87CC9}" destId="{C3104683-D589-45B3-9E4C-93936B4B7562}" srcOrd="1" destOrd="0" parTransId="{72D3ADD6-FDE3-4101-9260-138FF2B5B73D}" sibTransId="{57A138DB-8366-4C99-A0F6-0D1F5B305B6E}"/>
    <dgm:cxn modelId="{997648F5-8AAD-435A-B82B-F96FCEBCF47C}" type="presOf" srcId="{3D15031E-997B-4F11-A764-67C7CCCAF8F5}" destId="{2E067582-2920-4314-AC65-A9C9060418B6}" srcOrd="0" destOrd="0" presId="urn:microsoft.com/office/officeart/2018/2/layout/IconVerticalSolidList"/>
    <dgm:cxn modelId="{4E0366F7-816D-43DE-96DF-540E5E75EE68}" type="presOf" srcId="{7755FAF8-AAE0-491B-88C5-B33D61479E2D}" destId="{F8E9756F-7344-4705-BE68-685B54D19C84}" srcOrd="0" destOrd="0" presId="urn:microsoft.com/office/officeart/2018/2/layout/IconVerticalSolidList"/>
    <dgm:cxn modelId="{F15224E9-0B2F-4EE3-8A98-D4999036EFCE}" type="presParOf" srcId="{88519549-45B9-4D5F-A649-0E0B7B146162}" destId="{716BD397-A00A-4AB7-BEFB-3C2DF5C6E2EC}" srcOrd="0" destOrd="0" presId="urn:microsoft.com/office/officeart/2018/2/layout/IconVerticalSolidList"/>
    <dgm:cxn modelId="{7D41F4C4-DC0A-4EC7-BDEB-CA4873B34FC6}" type="presParOf" srcId="{716BD397-A00A-4AB7-BEFB-3C2DF5C6E2EC}" destId="{DC819404-BB82-4199-8FDE-A6C5CF822667}" srcOrd="0" destOrd="0" presId="urn:microsoft.com/office/officeart/2018/2/layout/IconVerticalSolidList"/>
    <dgm:cxn modelId="{2A3DD795-135E-49D7-B8CE-48BE8E47F826}" type="presParOf" srcId="{716BD397-A00A-4AB7-BEFB-3C2DF5C6E2EC}" destId="{63B96E32-4E9A-4707-9608-9150EF0AFBA2}" srcOrd="1" destOrd="0" presId="urn:microsoft.com/office/officeart/2018/2/layout/IconVerticalSolidList"/>
    <dgm:cxn modelId="{A54CC114-3091-4D60-992F-179ECDC58D67}" type="presParOf" srcId="{716BD397-A00A-4AB7-BEFB-3C2DF5C6E2EC}" destId="{4A963794-45AC-44E1-8347-BAB669DE4901}" srcOrd="2" destOrd="0" presId="urn:microsoft.com/office/officeart/2018/2/layout/IconVerticalSolidList"/>
    <dgm:cxn modelId="{B8DA081C-412D-435C-8C7A-EE685D850D74}" type="presParOf" srcId="{716BD397-A00A-4AB7-BEFB-3C2DF5C6E2EC}" destId="{8E5957DC-905E-4A9B-BA78-9E3E64719CC5}" srcOrd="3" destOrd="0" presId="urn:microsoft.com/office/officeart/2018/2/layout/IconVerticalSolidList"/>
    <dgm:cxn modelId="{1532A761-2CF4-491B-8335-35AB113BA217}" type="presParOf" srcId="{88519549-45B9-4D5F-A649-0E0B7B146162}" destId="{ACD3607A-45FD-4D2C-855D-460810ADBE9C}" srcOrd="1" destOrd="0" presId="urn:microsoft.com/office/officeart/2018/2/layout/IconVerticalSolidList"/>
    <dgm:cxn modelId="{1EA65966-F58D-4E08-8CBD-F2006E27BB8B}" type="presParOf" srcId="{88519549-45B9-4D5F-A649-0E0B7B146162}" destId="{F71C96A1-2EC8-40A4-8C57-FA2F93EE5862}" srcOrd="2" destOrd="0" presId="urn:microsoft.com/office/officeart/2018/2/layout/IconVerticalSolidList"/>
    <dgm:cxn modelId="{CFF28148-5EC3-4A8B-9145-C9FC44B9292F}" type="presParOf" srcId="{F71C96A1-2EC8-40A4-8C57-FA2F93EE5862}" destId="{29419750-E69D-4F95-B443-FDA95E04D40F}" srcOrd="0" destOrd="0" presId="urn:microsoft.com/office/officeart/2018/2/layout/IconVerticalSolidList"/>
    <dgm:cxn modelId="{60A327DC-F964-41D0-9FA1-895744661B6A}" type="presParOf" srcId="{F71C96A1-2EC8-40A4-8C57-FA2F93EE5862}" destId="{01B3DC15-9E06-4899-95D3-2D34926963B7}" srcOrd="1" destOrd="0" presId="urn:microsoft.com/office/officeart/2018/2/layout/IconVerticalSolidList"/>
    <dgm:cxn modelId="{663CDBAB-3C67-4B33-8F3E-CC78DF5EA6CD}" type="presParOf" srcId="{F71C96A1-2EC8-40A4-8C57-FA2F93EE5862}" destId="{C6FD4D96-FCFA-4410-BCC5-C45DAC1ECA49}" srcOrd="2" destOrd="0" presId="urn:microsoft.com/office/officeart/2018/2/layout/IconVerticalSolidList"/>
    <dgm:cxn modelId="{03A93112-5401-420C-B781-BE9C5012988C}" type="presParOf" srcId="{F71C96A1-2EC8-40A4-8C57-FA2F93EE5862}" destId="{02EC1E9C-DF08-4735-8B4D-A47496F0387B}" srcOrd="3" destOrd="0" presId="urn:microsoft.com/office/officeart/2018/2/layout/IconVerticalSolidList"/>
    <dgm:cxn modelId="{46AC9182-9FC6-472B-9F59-165AEED31D89}" type="presParOf" srcId="{88519549-45B9-4D5F-A649-0E0B7B146162}" destId="{FE528717-0178-434B-A80D-657424191D11}" srcOrd="3" destOrd="0" presId="urn:microsoft.com/office/officeart/2018/2/layout/IconVerticalSolidList"/>
    <dgm:cxn modelId="{B37DB6C1-7C3D-4A0C-9EE0-0CFC0495E870}" type="presParOf" srcId="{88519549-45B9-4D5F-A649-0E0B7B146162}" destId="{73D0C6AD-EA71-4A1B-8CDE-BC70715A2FEF}" srcOrd="4" destOrd="0" presId="urn:microsoft.com/office/officeart/2018/2/layout/IconVerticalSolidList"/>
    <dgm:cxn modelId="{F97DD24E-0D7F-46FF-AC73-C56002F503F8}" type="presParOf" srcId="{73D0C6AD-EA71-4A1B-8CDE-BC70715A2FEF}" destId="{33B77013-87EA-418E-B6E3-A06AD19E53B5}" srcOrd="0" destOrd="0" presId="urn:microsoft.com/office/officeart/2018/2/layout/IconVerticalSolidList"/>
    <dgm:cxn modelId="{BEF03E07-D376-4023-BAE2-0CBF31C13682}" type="presParOf" srcId="{73D0C6AD-EA71-4A1B-8CDE-BC70715A2FEF}" destId="{6F3D353C-6183-45D9-AE40-81CB47DED1A7}" srcOrd="1" destOrd="0" presId="urn:microsoft.com/office/officeart/2018/2/layout/IconVerticalSolidList"/>
    <dgm:cxn modelId="{7D80B4E5-52CD-4034-8722-C432080D42C3}" type="presParOf" srcId="{73D0C6AD-EA71-4A1B-8CDE-BC70715A2FEF}" destId="{0808FD1E-CD2E-440E-B621-747274E9E832}" srcOrd="2" destOrd="0" presId="urn:microsoft.com/office/officeart/2018/2/layout/IconVerticalSolidList"/>
    <dgm:cxn modelId="{9469F2CA-316B-44F4-B22B-ECDCA328DDA5}" type="presParOf" srcId="{73D0C6AD-EA71-4A1B-8CDE-BC70715A2FEF}" destId="{BDEBB840-96D2-492E-A7B9-4E89BFD0DDC6}" srcOrd="3" destOrd="0" presId="urn:microsoft.com/office/officeart/2018/2/layout/IconVerticalSolidList"/>
    <dgm:cxn modelId="{234220CB-EF0C-4298-A62E-48F5F9A6C5DA}" type="presParOf" srcId="{88519549-45B9-4D5F-A649-0E0B7B146162}" destId="{661F5DD4-7382-4E4F-B365-A8EE7EE29D0A}" srcOrd="5" destOrd="0" presId="urn:microsoft.com/office/officeart/2018/2/layout/IconVerticalSolidList"/>
    <dgm:cxn modelId="{F2565319-D7F2-43A7-BD3D-8AA80DA27DAD}" type="presParOf" srcId="{88519549-45B9-4D5F-A649-0E0B7B146162}" destId="{43F83B19-4630-40D0-A43D-456A3B3144FC}" srcOrd="6" destOrd="0" presId="urn:microsoft.com/office/officeart/2018/2/layout/IconVerticalSolidList"/>
    <dgm:cxn modelId="{ACBD0EF2-ACBA-4C34-A572-349046681983}" type="presParOf" srcId="{43F83B19-4630-40D0-A43D-456A3B3144FC}" destId="{084687C7-6E26-46B5-9E33-4417034616FF}" srcOrd="0" destOrd="0" presId="urn:microsoft.com/office/officeart/2018/2/layout/IconVerticalSolidList"/>
    <dgm:cxn modelId="{B0276B46-FABE-498C-BAA1-D5F9238266A8}" type="presParOf" srcId="{43F83B19-4630-40D0-A43D-456A3B3144FC}" destId="{8570CF62-7284-43E0-986D-8F8D3468B7AF}" srcOrd="1" destOrd="0" presId="urn:microsoft.com/office/officeart/2018/2/layout/IconVerticalSolidList"/>
    <dgm:cxn modelId="{156A2E38-B4D5-4B64-BD8C-DD66A25834EC}" type="presParOf" srcId="{43F83B19-4630-40D0-A43D-456A3B3144FC}" destId="{699B3C14-6FCF-4F96-A40D-1A3595217113}" srcOrd="2" destOrd="0" presId="urn:microsoft.com/office/officeart/2018/2/layout/IconVerticalSolidList"/>
    <dgm:cxn modelId="{72DB94C6-7395-4DC4-9BE6-4192C11D5318}" type="presParOf" srcId="{43F83B19-4630-40D0-A43D-456A3B3144FC}" destId="{2E067582-2920-4314-AC65-A9C9060418B6}" srcOrd="3" destOrd="0" presId="urn:microsoft.com/office/officeart/2018/2/layout/IconVerticalSolidList"/>
    <dgm:cxn modelId="{76FD692E-3E7E-4516-A3F6-2E0896FBBC60}" type="presParOf" srcId="{88519549-45B9-4D5F-A649-0E0B7B146162}" destId="{719C15F9-3276-41A7-9013-AC6D9A2BE736}" srcOrd="7" destOrd="0" presId="urn:microsoft.com/office/officeart/2018/2/layout/IconVerticalSolidList"/>
    <dgm:cxn modelId="{BF07D101-85E8-4CEE-853B-0F551C228F98}" type="presParOf" srcId="{88519549-45B9-4D5F-A649-0E0B7B146162}" destId="{8E5F8A8C-D77C-4DA1-BBB1-8D032D7AFB76}" srcOrd="8" destOrd="0" presId="urn:microsoft.com/office/officeart/2018/2/layout/IconVerticalSolidList"/>
    <dgm:cxn modelId="{6BC807D9-362A-4DE3-9549-28500F72F2ED}" type="presParOf" srcId="{8E5F8A8C-D77C-4DA1-BBB1-8D032D7AFB76}" destId="{DB5E0DB7-BBDC-47F4-B23A-42C99A6B5011}" srcOrd="0" destOrd="0" presId="urn:microsoft.com/office/officeart/2018/2/layout/IconVerticalSolidList"/>
    <dgm:cxn modelId="{281CFCFA-F0A2-4204-BB27-4C7AAD03FE76}" type="presParOf" srcId="{8E5F8A8C-D77C-4DA1-BBB1-8D032D7AFB76}" destId="{D9AF0724-D6B3-4633-AF7D-1600CBD36FBC}" srcOrd="1" destOrd="0" presId="urn:microsoft.com/office/officeart/2018/2/layout/IconVerticalSolidList"/>
    <dgm:cxn modelId="{BC16C18A-0136-41D1-B479-6245CB70C0DB}" type="presParOf" srcId="{8E5F8A8C-D77C-4DA1-BBB1-8D032D7AFB76}" destId="{92BCDAD7-8C6D-4B51-8FA5-1BEA4D594028}" srcOrd="2" destOrd="0" presId="urn:microsoft.com/office/officeart/2018/2/layout/IconVerticalSolidList"/>
    <dgm:cxn modelId="{24C1796C-EAA3-46BD-81B3-3729C5BAAB5D}" type="presParOf" srcId="{8E5F8A8C-D77C-4DA1-BBB1-8D032D7AFB76}" destId="{F8E9756F-7344-4705-BE68-685B54D19C84}" srcOrd="3" destOrd="0" presId="urn:microsoft.com/office/officeart/2018/2/layout/IconVerticalSolidList"/>
    <dgm:cxn modelId="{F40676C4-4D3E-443D-BE7D-6F9B73E147B2}" type="presParOf" srcId="{88519549-45B9-4D5F-A649-0E0B7B146162}" destId="{46E85655-C091-4B79-B399-5D9639E5709D}" srcOrd="9" destOrd="0" presId="urn:microsoft.com/office/officeart/2018/2/layout/IconVerticalSolidList"/>
    <dgm:cxn modelId="{C3081287-FD59-45B4-8910-2F27A95E3117}" type="presParOf" srcId="{88519549-45B9-4D5F-A649-0E0B7B146162}" destId="{9766A951-98D2-40F0-8AC7-D72FB44CC1CE}" srcOrd="10" destOrd="0" presId="urn:microsoft.com/office/officeart/2018/2/layout/IconVerticalSolidList"/>
    <dgm:cxn modelId="{F19E03C7-E4F6-4568-B64C-7A43444F7C66}" type="presParOf" srcId="{9766A951-98D2-40F0-8AC7-D72FB44CC1CE}" destId="{00792A40-CD1F-4A50-B6FB-F20FB6E15FE3}" srcOrd="0" destOrd="0" presId="urn:microsoft.com/office/officeart/2018/2/layout/IconVerticalSolidList"/>
    <dgm:cxn modelId="{88912180-D003-4660-BECE-429ED6B45C2E}" type="presParOf" srcId="{9766A951-98D2-40F0-8AC7-D72FB44CC1CE}" destId="{B2E8FC80-FC46-47B9-AA20-6D7855AA1C4E}" srcOrd="1" destOrd="0" presId="urn:microsoft.com/office/officeart/2018/2/layout/IconVerticalSolidList"/>
    <dgm:cxn modelId="{CA90C8A2-471F-4EFE-8509-7323B71EB96D}" type="presParOf" srcId="{9766A951-98D2-40F0-8AC7-D72FB44CC1CE}" destId="{5AAA8312-1C9A-48CA-B2F7-EF36FC8282D2}" srcOrd="2" destOrd="0" presId="urn:microsoft.com/office/officeart/2018/2/layout/IconVerticalSolidList"/>
    <dgm:cxn modelId="{3859EECF-B7BF-42D6-995D-5FD05B1EA90F}" type="presParOf" srcId="{9766A951-98D2-40F0-8AC7-D72FB44CC1CE}" destId="{FC82C730-0B44-491C-AE94-8BAFA39C23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2BA329-14E1-4BFF-B43C-9E85A49F2B6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D7AC2E1D-A3E4-4C86-81F6-8A1827C874A6}">
      <dgm:prSet/>
      <dgm:spPr/>
      <dgm:t>
        <a:bodyPr/>
        <a:lstStyle/>
        <a:p>
          <a:pPr>
            <a:defRPr b="1"/>
          </a:pPr>
          <a:r>
            <a:rPr lang="de-DE" b="1"/>
            <a:t>Zusammenfassung:</a:t>
          </a:r>
          <a:endParaRPr lang="en-US"/>
        </a:p>
      </dgm:t>
    </dgm:pt>
    <dgm:pt modelId="{43BFDEAA-7B86-46C1-BFFF-5450C8D9B44C}" type="parTrans" cxnId="{FBCF0019-E1EC-4C6F-872D-1F17D64FC42B}">
      <dgm:prSet/>
      <dgm:spPr/>
      <dgm:t>
        <a:bodyPr/>
        <a:lstStyle/>
        <a:p>
          <a:endParaRPr lang="en-US"/>
        </a:p>
      </dgm:t>
    </dgm:pt>
    <dgm:pt modelId="{E3DA6B43-7097-47DE-98F9-DCD5541CDBC3}" type="sibTrans" cxnId="{FBCF0019-E1EC-4C6F-872D-1F17D64FC42B}">
      <dgm:prSet/>
      <dgm:spPr/>
      <dgm:t>
        <a:bodyPr/>
        <a:lstStyle/>
        <a:p>
          <a:endParaRPr lang="en-US"/>
        </a:p>
      </dgm:t>
    </dgm:pt>
    <dgm:pt modelId="{B2FD2122-47EB-4A5C-AA35-F1646808AC64}">
      <dgm:prSet/>
      <dgm:spPr/>
      <dgm:t>
        <a:bodyPr/>
        <a:lstStyle/>
        <a:p>
          <a:r>
            <a:rPr lang="de-DE"/>
            <a:t>ML ist leistungsfähig für komplexe Klassifikationsprobleme</a:t>
          </a:r>
          <a:endParaRPr lang="en-US"/>
        </a:p>
      </dgm:t>
    </dgm:pt>
    <dgm:pt modelId="{1ED3F981-F336-43BB-B9BC-4F33625240DF}" type="parTrans" cxnId="{F4BF7215-E771-40E6-81A3-BD122E8112B0}">
      <dgm:prSet/>
      <dgm:spPr/>
      <dgm:t>
        <a:bodyPr/>
        <a:lstStyle/>
        <a:p>
          <a:endParaRPr lang="en-US"/>
        </a:p>
      </dgm:t>
    </dgm:pt>
    <dgm:pt modelId="{51933E23-67FA-46AC-BBD1-D688CD533A4C}" type="sibTrans" cxnId="{F4BF7215-E771-40E6-81A3-BD122E8112B0}">
      <dgm:prSet/>
      <dgm:spPr/>
      <dgm:t>
        <a:bodyPr/>
        <a:lstStyle/>
        <a:p>
          <a:endParaRPr lang="en-US"/>
        </a:p>
      </dgm:t>
    </dgm:pt>
    <dgm:pt modelId="{B5352FCB-98B4-42A1-8052-6E2B704DBECC}">
      <dgm:prSet/>
      <dgm:spPr/>
      <dgm:t>
        <a:bodyPr/>
        <a:lstStyle/>
        <a:p>
          <a:r>
            <a:rPr lang="de-DE"/>
            <a:t>Decision Trees und Random Forests bieten unterschiedliche Stärken</a:t>
          </a:r>
          <a:endParaRPr lang="en-US"/>
        </a:p>
      </dgm:t>
    </dgm:pt>
    <dgm:pt modelId="{CFB55EDF-4B32-4608-9F6B-6526D18B5142}" type="parTrans" cxnId="{1DB19772-255D-4522-93EF-3DEA2FDB4BEA}">
      <dgm:prSet/>
      <dgm:spPr/>
      <dgm:t>
        <a:bodyPr/>
        <a:lstStyle/>
        <a:p>
          <a:endParaRPr lang="en-US"/>
        </a:p>
      </dgm:t>
    </dgm:pt>
    <dgm:pt modelId="{CEF271BB-1997-4A37-A17E-2AE17EAFADE8}" type="sibTrans" cxnId="{1DB19772-255D-4522-93EF-3DEA2FDB4BEA}">
      <dgm:prSet/>
      <dgm:spPr/>
      <dgm:t>
        <a:bodyPr/>
        <a:lstStyle/>
        <a:p>
          <a:endParaRPr lang="en-US"/>
        </a:p>
      </dgm:t>
    </dgm:pt>
    <dgm:pt modelId="{462D976F-F519-4B94-A12F-BDC24EBF2A67}">
      <dgm:prSet/>
      <dgm:spPr/>
      <dgm:t>
        <a:bodyPr/>
        <a:lstStyle/>
        <a:p>
          <a:r>
            <a:rPr lang="de-DE"/>
            <a:t>Strukturierte Methodik (CRISP-DM) ist essentiell</a:t>
          </a:r>
          <a:endParaRPr lang="en-US"/>
        </a:p>
      </dgm:t>
    </dgm:pt>
    <dgm:pt modelId="{7B1928DF-2B35-4F73-8669-ECAD312B5A39}" type="parTrans" cxnId="{52AB138C-5670-4738-85D6-69417331A80E}">
      <dgm:prSet/>
      <dgm:spPr/>
      <dgm:t>
        <a:bodyPr/>
        <a:lstStyle/>
        <a:p>
          <a:endParaRPr lang="en-US"/>
        </a:p>
      </dgm:t>
    </dgm:pt>
    <dgm:pt modelId="{6DC81F91-0EDA-43BB-BECB-FCC296E4EF63}" type="sibTrans" cxnId="{52AB138C-5670-4738-85D6-69417331A80E}">
      <dgm:prSet/>
      <dgm:spPr/>
      <dgm:t>
        <a:bodyPr/>
        <a:lstStyle/>
        <a:p>
          <a:endParaRPr lang="en-US"/>
        </a:p>
      </dgm:t>
    </dgm:pt>
    <dgm:pt modelId="{DA33F96F-746E-4579-80A2-991F037C589A}">
      <dgm:prSet/>
      <dgm:spPr/>
      <dgm:t>
        <a:bodyPr/>
        <a:lstStyle/>
        <a:p>
          <a:r>
            <a:rPr lang="de-DE"/>
            <a:t>Open-Source-Tools erleichtern den Zugang zu ML</a:t>
          </a:r>
          <a:endParaRPr lang="en-US"/>
        </a:p>
      </dgm:t>
    </dgm:pt>
    <dgm:pt modelId="{8E541AC9-D746-463D-AC0F-37C488E89D37}" type="parTrans" cxnId="{3CCD17E3-9E70-446E-9F9D-860777F3E076}">
      <dgm:prSet/>
      <dgm:spPr/>
      <dgm:t>
        <a:bodyPr/>
        <a:lstStyle/>
        <a:p>
          <a:endParaRPr lang="en-US"/>
        </a:p>
      </dgm:t>
    </dgm:pt>
    <dgm:pt modelId="{17399B55-6683-4585-9F41-B8DD58B2B7DE}" type="sibTrans" cxnId="{3CCD17E3-9E70-446E-9F9D-860777F3E076}">
      <dgm:prSet/>
      <dgm:spPr/>
      <dgm:t>
        <a:bodyPr/>
        <a:lstStyle/>
        <a:p>
          <a:endParaRPr lang="en-US"/>
        </a:p>
      </dgm:t>
    </dgm:pt>
    <dgm:pt modelId="{C41C8BE9-EDF8-49EE-AE29-083146488F9F}">
      <dgm:prSet/>
      <dgm:spPr/>
      <dgm:t>
        <a:bodyPr/>
        <a:lstStyle/>
        <a:p>
          <a:pPr>
            <a:defRPr b="1"/>
          </a:pPr>
          <a:r>
            <a:rPr lang="de-DE" b="1"/>
            <a:t>Ausblick:</a:t>
          </a:r>
          <a:endParaRPr lang="en-US"/>
        </a:p>
      </dgm:t>
    </dgm:pt>
    <dgm:pt modelId="{C8CFDE1F-B47B-4BF3-A734-856010ACE08D}" type="parTrans" cxnId="{E5E520DD-C64A-43FE-BA5F-33EF4F9541B3}">
      <dgm:prSet/>
      <dgm:spPr/>
      <dgm:t>
        <a:bodyPr/>
        <a:lstStyle/>
        <a:p>
          <a:endParaRPr lang="en-US"/>
        </a:p>
      </dgm:t>
    </dgm:pt>
    <dgm:pt modelId="{58A7EFED-4A2F-494E-9C76-F70274F8123B}" type="sibTrans" cxnId="{E5E520DD-C64A-43FE-BA5F-33EF4F9541B3}">
      <dgm:prSet/>
      <dgm:spPr/>
      <dgm:t>
        <a:bodyPr/>
        <a:lstStyle/>
        <a:p>
          <a:endParaRPr lang="en-US"/>
        </a:p>
      </dgm:t>
    </dgm:pt>
    <dgm:pt modelId="{C5EDD49E-6C93-4A9F-A5E2-AACDCA5AB862}">
      <dgm:prSet/>
      <dgm:spPr/>
      <dgm:t>
        <a:bodyPr/>
        <a:lstStyle/>
        <a:p>
          <a:r>
            <a:rPr lang="de-DE" b="1"/>
            <a:t>Weitere Anwendungen:</a:t>
          </a:r>
          <a:r>
            <a:rPr lang="de-DE"/>
            <a:t> Artenerkennung, Biodiversitätsmonitoring in Biologie und Ökologie</a:t>
          </a:r>
          <a:endParaRPr lang="en-US"/>
        </a:p>
      </dgm:t>
    </dgm:pt>
    <dgm:pt modelId="{F21B39DB-70E3-4A94-8334-5CCF27F758DB}" type="parTrans" cxnId="{7B26C5A9-4012-45E8-91D0-A68D4D228F2F}">
      <dgm:prSet/>
      <dgm:spPr/>
      <dgm:t>
        <a:bodyPr/>
        <a:lstStyle/>
        <a:p>
          <a:endParaRPr lang="en-US"/>
        </a:p>
      </dgm:t>
    </dgm:pt>
    <dgm:pt modelId="{81C962AE-0F74-4087-A711-C3F6FA35FF44}" type="sibTrans" cxnId="{7B26C5A9-4012-45E8-91D0-A68D4D228F2F}">
      <dgm:prSet/>
      <dgm:spPr/>
      <dgm:t>
        <a:bodyPr/>
        <a:lstStyle/>
        <a:p>
          <a:endParaRPr lang="en-US"/>
        </a:p>
      </dgm:t>
    </dgm:pt>
    <dgm:pt modelId="{5822C6F6-B7E5-43E7-979A-F2D2831E0315}">
      <dgm:prSet/>
      <dgm:spPr/>
      <dgm:t>
        <a:bodyPr/>
        <a:lstStyle/>
        <a:p>
          <a:r>
            <a:rPr lang="de-DE" b="1"/>
            <a:t>Modelloptimierung:</a:t>
          </a:r>
          <a:r>
            <a:rPr lang="de-DE"/>
            <a:t> Hyperparameter-Tuning, Neural Networks, Deep Learning</a:t>
          </a:r>
          <a:endParaRPr lang="en-US"/>
        </a:p>
      </dgm:t>
    </dgm:pt>
    <dgm:pt modelId="{69E13890-F07D-436D-8980-A471F4348F99}" type="parTrans" cxnId="{75D018B2-9055-472D-8BC8-00EAF484404D}">
      <dgm:prSet/>
      <dgm:spPr/>
      <dgm:t>
        <a:bodyPr/>
        <a:lstStyle/>
        <a:p>
          <a:endParaRPr lang="en-US"/>
        </a:p>
      </dgm:t>
    </dgm:pt>
    <dgm:pt modelId="{3AAE0D90-4FE0-4DE9-89F6-B292A86EE459}" type="sibTrans" cxnId="{75D018B2-9055-472D-8BC8-00EAF484404D}">
      <dgm:prSet/>
      <dgm:spPr/>
      <dgm:t>
        <a:bodyPr/>
        <a:lstStyle/>
        <a:p>
          <a:endParaRPr lang="en-US"/>
        </a:p>
      </dgm:t>
    </dgm:pt>
    <dgm:pt modelId="{89CAFB46-2477-4CA9-8A9C-85C414CE0262}">
      <dgm:prSet/>
      <dgm:spPr/>
      <dgm:t>
        <a:bodyPr/>
        <a:lstStyle/>
        <a:p>
          <a:r>
            <a:rPr lang="de-DE" b="1"/>
            <a:t>Production Deployment:</a:t>
          </a:r>
          <a:r>
            <a:rPr lang="de-DE"/>
            <a:t> Cloud-basierte APIs, Echtzeit-Klassifikation</a:t>
          </a:r>
          <a:endParaRPr lang="en-US"/>
        </a:p>
      </dgm:t>
    </dgm:pt>
    <dgm:pt modelId="{2E4C6BC3-0DFD-4AB3-93BF-2915282211AA}" type="parTrans" cxnId="{33F241BD-BDEE-41E4-80EF-B839536079C4}">
      <dgm:prSet/>
      <dgm:spPr/>
      <dgm:t>
        <a:bodyPr/>
        <a:lstStyle/>
        <a:p>
          <a:endParaRPr lang="en-US"/>
        </a:p>
      </dgm:t>
    </dgm:pt>
    <dgm:pt modelId="{CB5F027F-5DA8-4A25-BBFC-87A7E2AEB089}" type="sibTrans" cxnId="{33F241BD-BDEE-41E4-80EF-B839536079C4}">
      <dgm:prSet/>
      <dgm:spPr/>
      <dgm:t>
        <a:bodyPr/>
        <a:lstStyle/>
        <a:p>
          <a:endParaRPr lang="en-US"/>
        </a:p>
      </dgm:t>
    </dgm:pt>
    <dgm:pt modelId="{04FCA583-C18A-4861-AE9E-7BDE344FE348}" type="pres">
      <dgm:prSet presAssocID="{312BA329-14E1-4BFF-B43C-9E85A49F2B6D}" presName="root" presStyleCnt="0">
        <dgm:presLayoutVars>
          <dgm:dir/>
          <dgm:resizeHandles val="exact"/>
        </dgm:presLayoutVars>
      </dgm:prSet>
      <dgm:spPr/>
    </dgm:pt>
    <dgm:pt modelId="{51AEF260-C7F3-46DD-A27D-DB225386B63D}" type="pres">
      <dgm:prSet presAssocID="{D7AC2E1D-A3E4-4C86-81F6-8A1827C874A6}" presName="compNode" presStyleCnt="0"/>
      <dgm:spPr/>
    </dgm:pt>
    <dgm:pt modelId="{80D276EC-6D10-4381-9970-78AA7CC68F3B}" type="pres">
      <dgm:prSet presAssocID="{D7AC2E1D-A3E4-4C86-81F6-8A1827C874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D8B6A70-D125-4777-B112-8E62F6594AE9}" type="pres">
      <dgm:prSet presAssocID="{D7AC2E1D-A3E4-4C86-81F6-8A1827C874A6}" presName="iconSpace" presStyleCnt="0"/>
      <dgm:spPr/>
    </dgm:pt>
    <dgm:pt modelId="{BE89F340-9DC7-42E3-8E53-D156AA80C179}" type="pres">
      <dgm:prSet presAssocID="{D7AC2E1D-A3E4-4C86-81F6-8A1827C874A6}" presName="parTx" presStyleLbl="revTx" presStyleIdx="0" presStyleCnt="4">
        <dgm:presLayoutVars>
          <dgm:chMax val="0"/>
          <dgm:chPref val="0"/>
        </dgm:presLayoutVars>
      </dgm:prSet>
      <dgm:spPr/>
    </dgm:pt>
    <dgm:pt modelId="{87C4DE38-24E1-463F-AFE6-9AE771147F56}" type="pres">
      <dgm:prSet presAssocID="{D7AC2E1D-A3E4-4C86-81F6-8A1827C874A6}" presName="txSpace" presStyleCnt="0"/>
      <dgm:spPr/>
    </dgm:pt>
    <dgm:pt modelId="{265C0F75-53B2-4BD2-B690-3B6ECA4DE823}" type="pres">
      <dgm:prSet presAssocID="{D7AC2E1D-A3E4-4C86-81F6-8A1827C874A6}" presName="desTx" presStyleLbl="revTx" presStyleIdx="1" presStyleCnt="4">
        <dgm:presLayoutVars/>
      </dgm:prSet>
      <dgm:spPr/>
    </dgm:pt>
    <dgm:pt modelId="{2E8F5010-9E47-4800-BDA6-7AA2175085FF}" type="pres">
      <dgm:prSet presAssocID="{E3DA6B43-7097-47DE-98F9-DCD5541CDBC3}" presName="sibTrans" presStyleCnt="0"/>
      <dgm:spPr/>
    </dgm:pt>
    <dgm:pt modelId="{0C83374E-037D-4856-9469-60BD527BD9F4}" type="pres">
      <dgm:prSet presAssocID="{C41C8BE9-EDF8-49EE-AE29-083146488F9F}" presName="compNode" presStyleCnt="0"/>
      <dgm:spPr/>
    </dgm:pt>
    <dgm:pt modelId="{DEA6101B-CED0-48BE-B976-E829D213602D}" type="pres">
      <dgm:prSet presAssocID="{C41C8BE9-EDF8-49EE-AE29-083146488F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D7DF98B5-E857-4855-A13F-43FDF7F39102}" type="pres">
      <dgm:prSet presAssocID="{C41C8BE9-EDF8-49EE-AE29-083146488F9F}" presName="iconSpace" presStyleCnt="0"/>
      <dgm:spPr/>
    </dgm:pt>
    <dgm:pt modelId="{FAA5D128-87F4-4B8A-895E-76FD44DB9718}" type="pres">
      <dgm:prSet presAssocID="{C41C8BE9-EDF8-49EE-AE29-083146488F9F}" presName="parTx" presStyleLbl="revTx" presStyleIdx="2" presStyleCnt="4">
        <dgm:presLayoutVars>
          <dgm:chMax val="0"/>
          <dgm:chPref val="0"/>
        </dgm:presLayoutVars>
      </dgm:prSet>
      <dgm:spPr/>
    </dgm:pt>
    <dgm:pt modelId="{BF3B9F1F-C938-4DBA-98A3-A62FBB64EDEC}" type="pres">
      <dgm:prSet presAssocID="{C41C8BE9-EDF8-49EE-AE29-083146488F9F}" presName="txSpace" presStyleCnt="0"/>
      <dgm:spPr/>
    </dgm:pt>
    <dgm:pt modelId="{79F1CC4E-DFE2-4307-8EE6-3C95C243C365}" type="pres">
      <dgm:prSet presAssocID="{C41C8BE9-EDF8-49EE-AE29-083146488F9F}" presName="desTx" presStyleLbl="revTx" presStyleIdx="3" presStyleCnt="4">
        <dgm:presLayoutVars/>
      </dgm:prSet>
      <dgm:spPr/>
    </dgm:pt>
  </dgm:ptLst>
  <dgm:cxnLst>
    <dgm:cxn modelId="{F4BF7215-E771-40E6-81A3-BD122E8112B0}" srcId="{D7AC2E1D-A3E4-4C86-81F6-8A1827C874A6}" destId="{B2FD2122-47EB-4A5C-AA35-F1646808AC64}" srcOrd="0" destOrd="0" parTransId="{1ED3F981-F336-43BB-B9BC-4F33625240DF}" sibTransId="{51933E23-67FA-46AC-BBD1-D688CD533A4C}"/>
    <dgm:cxn modelId="{FBCF0019-E1EC-4C6F-872D-1F17D64FC42B}" srcId="{312BA329-14E1-4BFF-B43C-9E85A49F2B6D}" destId="{D7AC2E1D-A3E4-4C86-81F6-8A1827C874A6}" srcOrd="0" destOrd="0" parTransId="{43BFDEAA-7B86-46C1-BFFF-5450C8D9B44C}" sibTransId="{E3DA6B43-7097-47DE-98F9-DCD5541CDBC3}"/>
    <dgm:cxn modelId="{777A0224-2228-4916-A37E-10741D7A5ED8}" type="presOf" srcId="{D7AC2E1D-A3E4-4C86-81F6-8A1827C874A6}" destId="{BE89F340-9DC7-42E3-8E53-D156AA80C179}" srcOrd="0" destOrd="0" presId="urn:microsoft.com/office/officeart/2018/5/layout/CenteredIconLabelDescriptionList"/>
    <dgm:cxn modelId="{C0F7E549-6446-4980-8EAB-EF8228ACACA9}" type="presOf" srcId="{312BA329-14E1-4BFF-B43C-9E85A49F2B6D}" destId="{04FCA583-C18A-4861-AE9E-7BDE344FE348}" srcOrd="0" destOrd="0" presId="urn:microsoft.com/office/officeart/2018/5/layout/CenteredIconLabelDescriptionList"/>
    <dgm:cxn modelId="{71DBD250-4373-49DD-9719-A686E8E137B3}" type="presOf" srcId="{89CAFB46-2477-4CA9-8A9C-85C414CE0262}" destId="{79F1CC4E-DFE2-4307-8EE6-3C95C243C365}" srcOrd="0" destOrd="2" presId="urn:microsoft.com/office/officeart/2018/5/layout/CenteredIconLabelDescriptionList"/>
    <dgm:cxn modelId="{1DB19772-255D-4522-93EF-3DEA2FDB4BEA}" srcId="{D7AC2E1D-A3E4-4C86-81F6-8A1827C874A6}" destId="{B5352FCB-98B4-42A1-8052-6E2B704DBECC}" srcOrd="1" destOrd="0" parTransId="{CFB55EDF-4B32-4608-9F6B-6526D18B5142}" sibTransId="{CEF271BB-1997-4A37-A17E-2AE17EAFADE8}"/>
    <dgm:cxn modelId="{4A55A872-6D5A-4036-8C4C-60C346A95164}" type="presOf" srcId="{5822C6F6-B7E5-43E7-979A-F2D2831E0315}" destId="{79F1CC4E-DFE2-4307-8EE6-3C95C243C365}" srcOrd="0" destOrd="1" presId="urn:microsoft.com/office/officeart/2018/5/layout/CenteredIconLabelDescriptionList"/>
    <dgm:cxn modelId="{D3C3A880-D314-4201-83E8-84A0E03C1E7A}" type="presOf" srcId="{DA33F96F-746E-4579-80A2-991F037C589A}" destId="{265C0F75-53B2-4BD2-B690-3B6ECA4DE823}" srcOrd="0" destOrd="3" presId="urn:microsoft.com/office/officeart/2018/5/layout/CenteredIconLabelDescriptionList"/>
    <dgm:cxn modelId="{52AB138C-5670-4738-85D6-69417331A80E}" srcId="{D7AC2E1D-A3E4-4C86-81F6-8A1827C874A6}" destId="{462D976F-F519-4B94-A12F-BDC24EBF2A67}" srcOrd="2" destOrd="0" parTransId="{7B1928DF-2B35-4F73-8669-ECAD312B5A39}" sibTransId="{6DC81F91-0EDA-43BB-BECB-FCC296E4EF63}"/>
    <dgm:cxn modelId="{566422A4-E175-4E08-936D-8003DA92AFF0}" type="presOf" srcId="{B2FD2122-47EB-4A5C-AA35-F1646808AC64}" destId="{265C0F75-53B2-4BD2-B690-3B6ECA4DE823}" srcOrd="0" destOrd="0" presId="urn:microsoft.com/office/officeart/2018/5/layout/CenteredIconLabelDescriptionList"/>
    <dgm:cxn modelId="{7B26C5A9-4012-45E8-91D0-A68D4D228F2F}" srcId="{C41C8BE9-EDF8-49EE-AE29-083146488F9F}" destId="{C5EDD49E-6C93-4A9F-A5E2-AACDCA5AB862}" srcOrd="0" destOrd="0" parTransId="{F21B39DB-70E3-4A94-8334-5CCF27F758DB}" sibTransId="{81C962AE-0F74-4087-A711-C3F6FA35FF44}"/>
    <dgm:cxn modelId="{75D018B2-9055-472D-8BC8-00EAF484404D}" srcId="{C41C8BE9-EDF8-49EE-AE29-083146488F9F}" destId="{5822C6F6-B7E5-43E7-979A-F2D2831E0315}" srcOrd="1" destOrd="0" parTransId="{69E13890-F07D-436D-8980-A471F4348F99}" sibTransId="{3AAE0D90-4FE0-4DE9-89F6-B292A86EE459}"/>
    <dgm:cxn modelId="{33F241BD-BDEE-41E4-80EF-B839536079C4}" srcId="{C41C8BE9-EDF8-49EE-AE29-083146488F9F}" destId="{89CAFB46-2477-4CA9-8A9C-85C414CE0262}" srcOrd="2" destOrd="0" parTransId="{2E4C6BC3-0DFD-4AB3-93BF-2915282211AA}" sibTransId="{CB5F027F-5DA8-4A25-BBFC-87A7E2AEB089}"/>
    <dgm:cxn modelId="{B33BFDD3-8FC0-4278-8AA9-5AA63D824DE9}" type="presOf" srcId="{462D976F-F519-4B94-A12F-BDC24EBF2A67}" destId="{265C0F75-53B2-4BD2-B690-3B6ECA4DE823}" srcOrd="0" destOrd="2" presId="urn:microsoft.com/office/officeart/2018/5/layout/CenteredIconLabelDescriptionList"/>
    <dgm:cxn modelId="{E5E520DD-C64A-43FE-BA5F-33EF4F9541B3}" srcId="{312BA329-14E1-4BFF-B43C-9E85A49F2B6D}" destId="{C41C8BE9-EDF8-49EE-AE29-083146488F9F}" srcOrd="1" destOrd="0" parTransId="{C8CFDE1F-B47B-4BF3-A734-856010ACE08D}" sibTransId="{58A7EFED-4A2F-494E-9C76-F70274F8123B}"/>
    <dgm:cxn modelId="{3CCD17E3-9E70-446E-9F9D-860777F3E076}" srcId="{D7AC2E1D-A3E4-4C86-81F6-8A1827C874A6}" destId="{DA33F96F-746E-4579-80A2-991F037C589A}" srcOrd="3" destOrd="0" parTransId="{8E541AC9-D746-463D-AC0F-37C488E89D37}" sibTransId="{17399B55-6683-4585-9F41-B8DD58B2B7DE}"/>
    <dgm:cxn modelId="{10F08DE8-BFAC-44F7-9053-1B5BA4B27315}" type="presOf" srcId="{C5EDD49E-6C93-4A9F-A5E2-AACDCA5AB862}" destId="{79F1CC4E-DFE2-4307-8EE6-3C95C243C365}" srcOrd="0" destOrd="0" presId="urn:microsoft.com/office/officeart/2018/5/layout/CenteredIconLabelDescriptionList"/>
    <dgm:cxn modelId="{ACE044FA-8116-435E-A2F7-2E52DDE4CF72}" type="presOf" srcId="{C41C8BE9-EDF8-49EE-AE29-083146488F9F}" destId="{FAA5D128-87F4-4B8A-895E-76FD44DB9718}" srcOrd="0" destOrd="0" presId="urn:microsoft.com/office/officeart/2018/5/layout/CenteredIconLabelDescriptionList"/>
    <dgm:cxn modelId="{9119E9FD-D04F-49A6-AF85-8394B55601A2}" type="presOf" srcId="{B5352FCB-98B4-42A1-8052-6E2B704DBECC}" destId="{265C0F75-53B2-4BD2-B690-3B6ECA4DE823}" srcOrd="0" destOrd="1" presId="urn:microsoft.com/office/officeart/2018/5/layout/CenteredIconLabelDescriptionList"/>
    <dgm:cxn modelId="{9A7E4C27-4F47-453B-BF43-A3B16B6246DF}" type="presParOf" srcId="{04FCA583-C18A-4861-AE9E-7BDE344FE348}" destId="{51AEF260-C7F3-46DD-A27D-DB225386B63D}" srcOrd="0" destOrd="0" presId="urn:microsoft.com/office/officeart/2018/5/layout/CenteredIconLabelDescriptionList"/>
    <dgm:cxn modelId="{027AA51F-34AE-4F3B-A570-9BD8604568F7}" type="presParOf" srcId="{51AEF260-C7F3-46DD-A27D-DB225386B63D}" destId="{80D276EC-6D10-4381-9970-78AA7CC68F3B}" srcOrd="0" destOrd="0" presId="urn:microsoft.com/office/officeart/2018/5/layout/CenteredIconLabelDescriptionList"/>
    <dgm:cxn modelId="{FAA23816-2C83-459E-B7DE-E68D8B847BD0}" type="presParOf" srcId="{51AEF260-C7F3-46DD-A27D-DB225386B63D}" destId="{5D8B6A70-D125-4777-B112-8E62F6594AE9}" srcOrd="1" destOrd="0" presId="urn:microsoft.com/office/officeart/2018/5/layout/CenteredIconLabelDescriptionList"/>
    <dgm:cxn modelId="{D77AEE9A-CE66-42C4-AFFA-AEE452B5CDA7}" type="presParOf" srcId="{51AEF260-C7F3-46DD-A27D-DB225386B63D}" destId="{BE89F340-9DC7-42E3-8E53-D156AA80C179}" srcOrd="2" destOrd="0" presId="urn:microsoft.com/office/officeart/2018/5/layout/CenteredIconLabelDescriptionList"/>
    <dgm:cxn modelId="{BF15BA68-7202-4821-B564-C0C4E4203B3A}" type="presParOf" srcId="{51AEF260-C7F3-46DD-A27D-DB225386B63D}" destId="{87C4DE38-24E1-463F-AFE6-9AE771147F56}" srcOrd="3" destOrd="0" presId="urn:microsoft.com/office/officeart/2018/5/layout/CenteredIconLabelDescriptionList"/>
    <dgm:cxn modelId="{92241698-C1E1-4F54-8449-0B4D0F17663F}" type="presParOf" srcId="{51AEF260-C7F3-46DD-A27D-DB225386B63D}" destId="{265C0F75-53B2-4BD2-B690-3B6ECA4DE823}" srcOrd="4" destOrd="0" presId="urn:microsoft.com/office/officeart/2018/5/layout/CenteredIconLabelDescriptionList"/>
    <dgm:cxn modelId="{DD4E0D1A-8DD1-4202-AD3D-F10C2A8F3929}" type="presParOf" srcId="{04FCA583-C18A-4861-AE9E-7BDE344FE348}" destId="{2E8F5010-9E47-4800-BDA6-7AA2175085FF}" srcOrd="1" destOrd="0" presId="urn:microsoft.com/office/officeart/2018/5/layout/CenteredIconLabelDescriptionList"/>
    <dgm:cxn modelId="{B6195F57-0A5E-4AA0-A204-EFAFB4ED5B84}" type="presParOf" srcId="{04FCA583-C18A-4861-AE9E-7BDE344FE348}" destId="{0C83374E-037D-4856-9469-60BD527BD9F4}" srcOrd="2" destOrd="0" presId="urn:microsoft.com/office/officeart/2018/5/layout/CenteredIconLabelDescriptionList"/>
    <dgm:cxn modelId="{C2B850E3-4CE7-4D9B-AE84-77C456230D47}" type="presParOf" srcId="{0C83374E-037D-4856-9469-60BD527BD9F4}" destId="{DEA6101B-CED0-48BE-B976-E829D213602D}" srcOrd="0" destOrd="0" presId="urn:microsoft.com/office/officeart/2018/5/layout/CenteredIconLabelDescriptionList"/>
    <dgm:cxn modelId="{66EA401C-5FBD-4E6F-BD15-4B4C4F37D656}" type="presParOf" srcId="{0C83374E-037D-4856-9469-60BD527BD9F4}" destId="{D7DF98B5-E857-4855-A13F-43FDF7F39102}" srcOrd="1" destOrd="0" presId="urn:microsoft.com/office/officeart/2018/5/layout/CenteredIconLabelDescriptionList"/>
    <dgm:cxn modelId="{37790F6B-92AF-4557-8F1D-01497ADF562F}" type="presParOf" srcId="{0C83374E-037D-4856-9469-60BD527BD9F4}" destId="{FAA5D128-87F4-4B8A-895E-76FD44DB9718}" srcOrd="2" destOrd="0" presId="urn:microsoft.com/office/officeart/2018/5/layout/CenteredIconLabelDescriptionList"/>
    <dgm:cxn modelId="{C28AD843-C16E-4881-AF58-366702327525}" type="presParOf" srcId="{0C83374E-037D-4856-9469-60BD527BD9F4}" destId="{BF3B9F1F-C938-4DBA-98A3-A62FBB64EDEC}" srcOrd="3" destOrd="0" presId="urn:microsoft.com/office/officeart/2018/5/layout/CenteredIconLabelDescriptionList"/>
    <dgm:cxn modelId="{51045F99-8C6E-48E0-BC38-C16FFC0AFE05}" type="presParOf" srcId="{0C83374E-037D-4856-9469-60BD527BD9F4}" destId="{79F1CC4E-DFE2-4307-8EE6-3C95C243C36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8C3C7-9CDE-45B5-B916-10B59754D8C8}">
      <dsp:nvSpPr>
        <dsp:cNvPr id="0" name=""/>
        <dsp:cNvSpPr/>
      </dsp:nvSpPr>
      <dsp:spPr>
        <a:xfrm>
          <a:off x="402550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Unsere Rolle</a:t>
          </a:r>
          <a:r>
            <a:rPr lang="de-DE" sz="1900" kern="1200" dirty="0"/>
            <a:t>: Forschungsgruppe als Anwender von </a:t>
          </a:r>
          <a:r>
            <a:rPr lang="de-DE" sz="1900" kern="1200" dirty="0" err="1"/>
            <a:t>Machine</a:t>
          </a:r>
          <a:r>
            <a:rPr lang="de-DE" sz="1900" kern="1200" dirty="0"/>
            <a:t> Learning</a:t>
          </a:r>
          <a:endParaRPr lang="en-US" sz="1900" kern="1200" dirty="0"/>
        </a:p>
      </dsp:txBody>
      <dsp:txXfrm>
        <a:off x="402550" y="1992"/>
        <a:ext cx="3034531" cy="1820718"/>
      </dsp:txXfrm>
    </dsp:sp>
    <dsp:sp modelId="{62EEE85B-7A58-4046-A970-25DF93208D30}">
      <dsp:nvSpPr>
        <dsp:cNvPr id="0" name=""/>
        <dsp:cNvSpPr/>
      </dsp:nvSpPr>
      <dsp:spPr>
        <a:xfrm>
          <a:off x="3740534" y="1992"/>
          <a:ext cx="3034531" cy="1820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Projektziel</a:t>
          </a:r>
          <a:r>
            <a:rPr lang="de-DE" sz="1900" kern="1200" dirty="0"/>
            <a:t>: Automatische Klassifikation von Pinguinarten</a:t>
          </a:r>
          <a:endParaRPr lang="en-US" sz="1900" kern="1200" dirty="0"/>
        </a:p>
      </dsp:txBody>
      <dsp:txXfrm>
        <a:off x="3740534" y="1992"/>
        <a:ext cx="3034531" cy="1820718"/>
      </dsp:txXfrm>
    </dsp:sp>
    <dsp:sp modelId="{00FB84C2-AD04-4A19-B869-5F02DD5AA87F}">
      <dsp:nvSpPr>
        <dsp:cNvPr id="0" name=""/>
        <dsp:cNvSpPr/>
      </dsp:nvSpPr>
      <dsp:spPr>
        <a:xfrm>
          <a:off x="7078518" y="1992"/>
          <a:ext cx="3034531" cy="1820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Projektumfang</a:t>
          </a:r>
          <a:r>
            <a:rPr lang="de-DE" sz="1900" kern="1200" dirty="0"/>
            <a:t>: Vermittlung eines ML-Projekts von der Problemdefinition über Modellierung bis zur Evaluation</a:t>
          </a:r>
          <a:endParaRPr lang="en-US" sz="1900" kern="1200" dirty="0"/>
        </a:p>
      </dsp:txBody>
      <dsp:txXfrm>
        <a:off x="7078518" y="1992"/>
        <a:ext cx="3034531" cy="1820718"/>
      </dsp:txXfrm>
    </dsp:sp>
    <dsp:sp modelId="{2A7DC513-9AE5-4036-AF0F-1B50AB052788}">
      <dsp:nvSpPr>
        <dsp:cNvPr id="0" name=""/>
        <dsp:cNvSpPr/>
      </dsp:nvSpPr>
      <dsp:spPr>
        <a:xfrm>
          <a:off x="3740534" y="2126164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Datenbasis</a:t>
          </a:r>
          <a:r>
            <a:rPr lang="de-DE" sz="1900" kern="1200" dirty="0"/>
            <a:t>: Palmer Penguins Datensatz zur praktischen Veranschaulichung</a:t>
          </a:r>
          <a:endParaRPr lang="en-US" sz="1900" kern="1200" dirty="0"/>
        </a:p>
      </dsp:txBody>
      <dsp:txXfrm>
        <a:off x="3740534" y="2126164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F70BC-577A-4151-A863-172986BACC9F}">
      <dsp:nvSpPr>
        <dsp:cNvPr id="0" name=""/>
        <dsp:cNvSpPr/>
      </dsp:nvSpPr>
      <dsp:spPr>
        <a:xfrm>
          <a:off x="0" y="184143"/>
          <a:ext cx="6713552" cy="4668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Definition:</a:t>
          </a:r>
          <a:r>
            <a:rPr lang="de-DE" sz="1900" kern="1200"/>
            <a:t> ML-Modell mit Baumstruktur für Vorhersagen</a:t>
          </a:r>
          <a:endParaRPr lang="en-US" sz="1900" kern="1200"/>
        </a:p>
      </dsp:txBody>
      <dsp:txXfrm>
        <a:off x="22789" y="206932"/>
        <a:ext cx="6667974" cy="421252"/>
      </dsp:txXfrm>
    </dsp:sp>
    <dsp:sp modelId="{CCAF6626-498D-4251-8BF5-1C4D18D9BAF9}">
      <dsp:nvSpPr>
        <dsp:cNvPr id="0" name=""/>
        <dsp:cNvSpPr/>
      </dsp:nvSpPr>
      <dsp:spPr>
        <a:xfrm>
          <a:off x="0" y="705693"/>
          <a:ext cx="6713552" cy="4668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Struktur</a:t>
          </a:r>
          <a:endParaRPr lang="en-US" sz="1900" kern="1200"/>
        </a:p>
      </dsp:txBody>
      <dsp:txXfrm>
        <a:off x="22789" y="728482"/>
        <a:ext cx="6667974" cy="421252"/>
      </dsp:txXfrm>
    </dsp:sp>
    <dsp:sp modelId="{9DEB7BF4-37CD-4393-BBC7-4F9DC7600AF1}">
      <dsp:nvSpPr>
        <dsp:cNvPr id="0" name=""/>
        <dsp:cNvSpPr/>
      </dsp:nvSpPr>
      <dsp:spPr>
        <a:xfrm>
          <a:off x="0" y="1172523"/>
          <a:ext cx="6713552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5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Knoten repräsentieren Entscheidungsregeln basierend auf Feature-Werten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Blätter stehen für Zielklassen (Kategorien)</a:t>
          </a:r>
          <a:endParaRPr lang="en-US" sz="1500" kern="1200"/>
        </a:p>
      </dsp:txBody>
      <dsp:txXfrm>
        <a:off x="0" y="1172523"/>
        <a:ext cx="6713552" cy="521122"/>
      </dsp:txXfrm>
    </dsp:sp>
    <dsp:sp modelId="{4A581BA3-0C50-4223-977F-4A93E56D5C08}">
      <dsp:nvSpPr>
        <dsp:cNvPr id="0" name=""/>
        <dsp:cNvSpPr/>
      </dsp:nvSpPr>
      <dsp:spPr>
        <a:xfrm>
          <a:off x="0" y="1693646"/>
          <a:ext cx="6713552" cy="4668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Vorteile</a:t>
          </a:r>
          <a:endParaRPr lang="en-US" sz="1900" kern="1200"/>
        </a:p>
      </dsp:txBody>
      <dsp:txXfrm>
        <a:off x="22789" y="1716435"/>
        <a:ext cx="6667974" cy="421252"/>
      </dsp:txXfrm>
    </dsp:sp>
    <dsp:sp modelId="{1DAB5261-C62D-44A0-A71D-0D155316D77D}">
      <dsp:nvSpPr>
        <dsp:cNvPr id="0" name=""/>
        <dsp:cNvSpPr/>
      </dsp:nvSpPr>
      <dsp:spPr>
        <a:xfrm>
          <a:off x="0" y="2160476"/>
          <a:ext cx="6713552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5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Einfach interpretierbar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Visualisierbar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Transparent</a:t>
          </a:r>
          <a:endParaRPr lang="en-US" sz="1500" kern="1200"/>
        </a:p>
      </dsp:txBody>
      <dsp:txXfrm>
        <a:off x="0" y="2160476"/>
        <a:ext cx="6713552" cy="786599"/>
      </dsp:txXfrm>
    </dsp:sp>
    <dsp:sp modelId="{C9A6BFB3-F9D2-469F-9CEA-03B0EA9B0BAB}">
      <dsp:nvSpPr>
        <dsp:cNvPr id="0" name=""/>
        <dsp:cNvSpPr/>
      </dsp:nvSpPr>
      <dsp:spPr>
        <a:xfrm>
          <a:off x="0" y="2947076"/>
          <a:ext cx="6713552" cy="4668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Nachteile</a:t>
          </a:r>
          <a:endParaRPr lang="en-US" sz="1900" kern="1200"/>
        </a:p>
      </dsp:txBody>
      <dsp:txXfrm>
        <a:off x="22789" y="2969865"/>
        <a:ext cx="6667974" cy="421252"/>
      </dsp:txXfrm>
    </dsp:sp>
    <dsp:sp modelId="{63BBBAAF-42C2-4938-85B7-0A98B19AE94A}">
      <dsp:nvSpPr>
        <dsp:cNvPr id="0" name=""/>
        <dsp:cNvSpPr/>
      </dsp:nvSpPr>
      <dsp:spPr>
        <a:xfrm>
          <a:off x="0" y="3413906"/>
          <a:ext cx="6713552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5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Neigung zu Overfitting bei komplexen Daten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500" kern="1200"/>
            <a:t>Erfordert Pruning (Stutzen) zur Regularisierung</a:t>
          </a:r>
          <a:endParaRPr lang="en-US" sz="1500" kern="1200"/>
        </a:p>
      </dsp:txBody>
      <dsp:txXfrm>
        <a:off x="0" y="3413906"/>
        <a:ext cx="6713552" cy="5211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19404-BB82-4199-8FDE-A6C5CF822667}">
      <dsp:nvSpPr>
        <dsp:cNvPr id="0" name=""/>
        <dsp:cNvSpPr/>
      </dsp:nvSpPr>
      <dsp:spPr>
        <a:xfrm>
          <a:off x="0" y="1783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96E32-4E9A-4707-9608-9150EF0AFBA2}">
      <dsp:nvSpPr>
        <dsp:cNvPr id="0" name=""/>
        <dsp:cNvSpPr/>
      </dsp:nvSpPr>
      <dsp:spPr>
        <a:xfrm>
          <a:off x="229911" y="172791"/>
          <a:ext cx="418020" cy="418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957DC-905E-4A9B-BA78-9E3E64719CC5}">
      <dsp:nvSpPr>
        <dsp:cNvPr id="0" name=""/>
        <dsp:cNvSpPr/>
      </dsp:nvSpPr>
      <dsp:spPr>
        <a:xfrm>
          <a:off x="877842" y="1783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Business Understanding:</a:t>
          </a:r>
          <a:r>
            <a:rPr lang="de-DE" sz="1900" kern="1200"/>
            <a:t> Problemstellung und Ziele definieren</a:t>
          </a:r>
          <a:endParaRPr lang="en-US" sz="1900" kern="1200"/>
        </a:p>
      </dsp:txBody>
      <dsp:txXfrm>
        <a:off x="877842" y="1783"/>
        <a:ext cx="5486381" cy="760036"/>
      </dsp:txXfrm>
    </dsp:sp>
    <dsp:sp modelId="{29419750-E69D-4F95-B443-FDA95E04D40F}">
      <dsp:nvSpPr>
        <dsp:cNvPr id="0" name=""/>
        <dsp:cNvSpPr/>
      </dsp:nvSpPr>
      <dsp:spPr>
        <a:xfrm>
          <a:off x="0" y="951829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3DC15-9E06-4899-95D3-2D34926963B7}">
      <dsp:nvSpPr>
        <dsp:cNvPr id="0" name=""/>
        <dsp:cNvSpPr/>
      </dsp:nvSpPr>
      <dsp:spPr>
        <a:xfrm>
          <a:off x="229911" y="1122837"/>
          <a:ext cx="418020" cy="418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C1E9C-DF08-4735-8B4D-A47496F0387B}">
      <dsp:nvSpPr>
        <dsp:cNvPr id="0" name=""/>
        <dsp:cNvSpPr/>
      </dsp:nvSpPr>
      <dsp:spPr>
        <a:xfrm>
          <a:off x="877842" y="951829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Data Understanding:</a:t>
          </a:r>
          <a:r>
            <a:rPr lang="de-DE" sz="1900" kern="1200"/>
            <a:t> Daten explorieren und verstehen</a:t>
          </a:r>
          <a:endParaRPr lang="en-US" sz="1900" kern="1200"/>
        </a:p>
      </dsp:txBody>
      <dsp:txXfrm>
        <a:off x="877842" y="951829"/>
        <a:ext cx="5486381" cy="760036"/>
      </dsp:txXfrm>
    </dsp:sp>
    <dsp:sp modelId="{33B77013-87EA-418E-B6E3-A06AD19E53B5}">
      <dsp:nvSpPr>
        <dsp:cNvPr id="0" name=""/>
        <dsp:cNvSpPr/>
      </dsp:nvSpPr>
      <dsp:spPr>
        <a:xfrm>
          <a:off x="0" y="1901874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D353C-6183-45D9-AE40-81CB47DED1A7}">
      <dsp:nvSpPr>
        <dsp:cNvPr id="0" name=""/>
        <dsp:cNvSpPr/>
      </dsp:nvSpPr>
      <dsp:spPr>
        <a:xfrm>
          <a:off x="229911" y="2072883"/>
          <a:ext cx="418020" cy="4180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BB840-96D2-492E-A7B9-4E89BFD0DDC6}">
      <dsp:nvSpPr>
        <dsp:cNvPr id="0" name=""/>
        <dsp:cNvSpPr/>
      </dsp:nvSpPr>
      <dsp:spPr>
        <a:xfrm>
          <a:off x="877842" y="1901874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Data Preparation:</a:t>
          </a:r>
          <a:r>
            <a:rPr lang="de-DE" sz="1900" kern="1200"/>
            <a:t> Datenaufbereitung und Feature Engineering</a:t>
          </a:r>
          <a:endParaRPr lang="en-US" sz="1900" kern="1200"/>
        </a:p>
      </dsp:txBody>
      <dsp:txXfrm>
        <a:off x="877842" y="1901874"/>
        <a:ext cx="5486381" cy="760036"/>
      </dsp:txXfrm>
    </dsp:sp>
    <dsp:sp modelId="{084687C7-6E26-46B5-9E33-4417034616FF}">
      <dsp:nvSpPr>
        <dsp:cNvPr id="0" name=""/>
        <dsp:cNvSpPr/>
      </dsp:nvSpPr>
      <dsp:spPr>
        <a:xfrm>
          <a:off x="0" y="2851920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0CF62-7284-43E0-986D-8F8D3468B7AF}">
      <dsp:nvSpPr>
        <dsp:cNvPr id="0" name=""/>
        <dsp:cNvSpPr/>
      </dsp:nvSpPr>
      <dsp:spPr>
        <a:xfrm>
          <a:off x="229911" y="3022928"/>
          <a:ext cx="418020" cy="4180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67582-2920-4314-AC65-A9C9060418B6}">
      <dsp:nvSpPr>
        <dsp:cNvPr id="0" name=""/>
        <dsp:cNvSpPr/>
      </dsp:nvSpPr>
      <dsp:spPr>
        <a:xfrm>
          <a:off x="877842" y="2851920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Modeling:</a:t>
          </a:r>
          <a:r>
            <a:rPr lang="de-DE" sz="1900" kern="1200"/>
            <a:t> Modelle wählen und trainieren</a:t>
          </a:r>
          <a:endParaRPr lang="en-US" sz="1900" kern="1200"/>
        </a:p>
      </dsp:txBody>
      <dsp:txXfrm>
        <a:off x="877842" y="2851920"/>
        <a:ext cx="5486381" cy="760036"/>
      </dsp:txXfrm>
    </dsp:sp>
    <dsp:sp modelId="{DB5E0DB7-BBDC-47F4-B23A-42C99A6B5011}">
      <dsp:nvSpPr>
        <dsp:cNvPr id="0" name=""/>
        <dsp:cNvSpPr/>
      </dsp:nvSpPr>
      <dsp:spPr>
        <a:xfrm>
          <a:off x="0" y="3801966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F0724-D6B3-4633-AF7D-1600CBD36FBC}">
      <dsp:nvSpPr>
        <dsp:cNvPr id="0" name=""/>
        <dsp:cNvSpPr/>
      </dsp:nvSpPr>
      <dsp:spPr>
        <a:xfrm>
          <a:off x="229911" y="3972974"/>
          <a:ext cx="418020" cy="4180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9756F-7344-4705-BE68-685B54D19C84}">
      <dsp:nvSpPr>
        <dsp:cNvPr id="0" name=""/>
        <dsp:cNvSpPr/>
      </dsp:nvSpPr>
      <dsp:spPr>
        <a:xfrm>
          <a:off x="877842" y="3801966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Evaluation:</a:t>
          </a:r>
          <a:r>
            <a:rPr lang="de-DE" sz="1900" kern="1200"/>
            <a:t> Modelle bewerten mit Metriken</a:t>
          </a:r>
          <a:endParaRPr lang="en-US" sz="1900" kern="1200"/>
        </a:p>
      </dsp:txBody>
      <dsp:txXfrm>
        <a:off x="877842" y="3801966"/>
        <a:ext cx="5486381" cy="760036"/>
      </dsp:txXfrm>
    </dsp:sp>
    <dsp:sp modelId="{00792A40-CD1F-4A50-B6FB-F20FB6E15FE3}">
      <dsp:nvSpPr>
        <dsp:cNvPr id="0" name=""/>
        <dsp:cNvSpPr/>
      </dsp:nvSpPr>
      <dsp:spPr>
        <a:xfrm>
          <a:off x="0" y="4752011"/>
          <a:ext cx="6364224" cy="7600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8FC80-FC46-47B9-AA20-6D7855AA1C4E}">
      <dsp:nvSpPr>
        <dsp:cNvPr id="0" name=""/>
        <dsp:cNvSpPr/>
      </dsp:nvSpPr>
      <dsp:spPr>
        <a:xfrm>
          <a:off x="229911" y="4923020"/>
          <a:ext cx="418020" cy="41802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2C730-0B44-491C-AE94-8BAFA39C23D4}">
      <dsp:nvSpPr>
        <dsp:cNvPr id="0" name=""/>
        <dsp:cNvSpPr/>
      </dsp:nvSpPr>
      <dsp:spPr>
        <a:xfrm>
          <a:off x="877842" y="4752011"/>
          <a:ext cx="5486381" cy="760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437" tIns="80437" rIns="80437" bIns="8043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Deployment:</a:t>
          </a:r>
          <a:r>
            <a:rPr lang="de-DE" sz="1900" kern="1200"/>
            <a:t> Modell in Anwendung überführen</a:t>
          </a:r>
          <a:endParaRPr lang="en-US" sz="1900" kern="1200"/>
        </a:p>
      </dsp:txBody>
      <dsp:txXfrm>
        <a:off x="877842" y="4752011"/>
        <a:ext cx="5486381" cy="7600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276EC-6D10-4381-9970-78AA7CC68F3B}">
      <dsp:nvSpPr>
        <dsp:cNvPr id="0" name=""/>
        <dsp:cNvSpPr/>
      </dsp:nvSpPr>
      <dsp:spPr>
        <a:xfrm>
          <a:off x="1967016" y="0"/>
          <a:ext cx="1510523" cy="1413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9F340-9DC7-42E3-8E53-D156AA80C179}">
      <dsp:nvSpPr>
        <dsp:cNvPr id="0" name=""/>
        <dsp:cNvSpPr/>
      </dsp:nvSpPr>
      <dsp:spPr>
        <a:xfrm>
          <a:off x="564387" y="1588174"/>
          <a:ext cx="4315781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b="1" kern="1200"/>
            <a:t>Zusammenfassung:</a:t>
          </a:r>
          <a:endParaRPr lang="en-US" sz="3600" kern="1200"/>
        </a:p>
      </dsp:txBody>
      <dsp:txXfrm>
        <a:off x="564387" y="1588174"/>
        <a:ext cx="4315781" cy="605627"/>
      </dsp:txXfrm>
    </dsp:sp>
    <dsp:sp modelId="{265C0F75-53B2-4BD2-B690-3B6ECA4DE823}">
      <dsp:nvSpPr>
        <dsp:cNvPr id="0" name=""/>
        <dsp:cNvSpPr/>
      </dsp:nvSpPr>
      <dsp:spPr>
        <a:xfrm>
          <a:off x="564387" y="2275217"/>
          <a:ext cx="4315781" cy="207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ML ist leistungsfähig für komplexe Klassifikationsprobleme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Decision Trees und Random Forests bieten unterschiedliche Stärken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Strukturierte Methodik (CRISP-DM) ist essentiell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Open-Source-Tools erleichtern den Zugang zu ML</a:t>
          </a:r>
          <a:endParaRPr lang="en-US" sz="1700" kern="1200"/>
        </a:p>
      </dsp:txBody>
      <dsp:txXfrm>
        <a:off x="564387" y="2275217"/>
        <a:ext cx="4315781" cy="2076120"/>
      </dsp:txXfrm>
    </dsp:sp>
    <dsp:sp modelId="{DEA6101B-CED0-48BE-B976-E829D213602D}">
      <dsp:nvSpPr>
        <dsp:cNvPr id="0" name=""/>
        <dsp:cNvSpPr/>
      </dsp:nvSpPr>
      <dsp:spPr>
        <a:xfrm>
          <a:off x="7038059" y="0"/>
          <a:ext cx="1510523" cy="1413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5D128-87F4-4B8A-895E-76FD44DB9718}">
      <dsp:nvSpPr>
        <dsp:cNvPr id="0" name=""/>
        <dsp:cNvSpPr/>
      </dsp:nvSpPr>
      <dsp:spPr>
        <a:xfrm>
          <a:off x="5635430" y="1588174"/>
          <a:ext cx="4315781" cy="60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3600" b="1" kern="1200"/>
            <a:t>Ausblick:</a:t>
          </a:r>
          <a:endParaRPr lang="en-US" sz="3600" kern="1200"/>
        </a:p>
      </dsp:txBody>
      <dsp:txXfrm>
        <a:off x="5635430" y="1588174"/>
        <a:ext cx="4315781" cy="605627"/>
      </dsp:txXfrm>
    </dsp:sp>
    <dsp:sp modelId="{79F1CC4E-DFE2-4307-8EE6-3C95C243C365}">
      <dsp:nvSpPr>
        <dsp:cNvPr id="0" name=""/>
        <dsp:cNvSpPr/>
      </dsp:nvSpPr>
      <dsp:spPr>
        <a:xfrm>
          <a:off x="5635430" y="2275217"/>
          <a:ext cx="4315781" cy="207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/>
            <a:t>Weitere Anwendungen:</a:t>
          </a:r>
          <a:r>
            <a:rPr lang="de-DE" sz="1700" kern="1200"/>
            <a:t> Artenerkennung, Biodiversitätsmonitoring in Biologie und Ökologie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/>
            <a:t>Modelloptimierung:</a:t>
          </a:r>
          <a:r>
            <a:rPr lang="de-DE" sz="1700" kern="1200"/>
            <a:t> Hyperparameter-Tuning, Neural Networks, Deep Learning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1" kern="1200"/>
            <a:t>Production Deployment:</a:t>
          </a:r>
          <a:r>
            <a:rPr lang="de-DE" sz="1700" kern="1200"/>
            <a:t> Cloud-basierte APIs, Echtzeit-Klassifikation</a:t>
          </a:r>
          <a:endParaRPr lang="en-US" sz="1700" kern="1200"/>
        </a:p>
      </dsp:txBody>
      <dsp:txXfrm>
        <a:off x="5635430" y="2275217"/>
        <a:ext cx="4315781" cy="207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1AB6F-A98A-43D4-83AE-7C67056B222C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13189-F136-4A17-86C4-970AEAC0E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66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1" dirty="0"/>
              <a:t>Hinweis:</a:t>
            </a:r>
            <a:r>
              <a:rPr lang="de-DE" dirty="0"/>
              <a:t> CRISP-DM ist ein iterativer Prozess; Phasen werden oft wiederholt.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13189-F136-4A17-86C4-970AEAC0EF7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597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94816-110B-C970-CCB4-964E8E409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CA1FC7-BF2F-D22C-9969-46BDEE7AA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1AB2CB-B1B3-7018-DB60-27DBDB25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BE86-1836-40AC-A6F0-C2FDDD6DFDDC}" type="datetime1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014DD0-AE25-633E-50E4-4D781539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Bendix Greiner, Maurice Baumann, Pascal Grimm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EAF6C9-0CFA-BCEF-9F72-3BD10CFD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7E17-A921-449F-AF76-D48E177DF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07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AC1117-E2C9-A1F1-7421-4FB11C52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CD742E-7AF2-74AE-0EFB-3A582EF7A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ED6B51-93DC-7ED0-5573-67AD0D59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483-667D-412D-8EF5-B382BABA19BD}" type="datetime1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FD7244-FFAC-D7F6-239F-BA8583A8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Bendix Greiner, Maurice Baumann, Pascal Grimm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45FEFF-8117-3619-8F15-AD5FB5DA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7E17-A921-449F-AF76-D48E177DF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02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1A9077-4E5A-2CF1-8E59-6B1A5ABEF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EA557B-68FB-F39A-E2B7-AF851D7DE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362B73-1A9E-938E-87E9-8CB4DF59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7D215-692B-4261-84FB-2C5C3E7AB0ED}" type="datetime1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D4B746-A9D3-5F8A-8A8A-EA6A831F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Bendix Greiner, Maurice Baumann, Pascal Grimm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4EBCD-288C-672A-C868-13D8992F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7E17-A921-449F-AF76-D48E177DF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03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58C89-CCD4-ADE7-3C1E-5D5FEEED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F73B52-2839-CC6E-59D8-C3707EF59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5B7C6B-D47B-4BBE-1433-9E61BD93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6790-E709-4E1E-B874-C66158515A65}" type="datetime1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3A3DBC-79B5-2BD7-D9EC-02900092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Bendix Greiner, Maurice Baumann, Pascal Grimm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630EF7-61F9-7A23-5CA5-9ED88ACB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7E17-A921-449F-AF76-D48E177DF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9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4713D-D44E-9F0D-54D6-F74B2F15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603A98-ADC3-FA0F-FCD6-425F259E5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CC05E7-4F1E-4862-AE4A-5E14EB19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6D1AB-2B9A-4754-901C-53A144EB0569}" type="datetime1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C6FE9B-9BFE-D3CD-A7B4-08C0BEB6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Bendix Greiner, Maurice Baumann, Pascal Grimm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6A5448-E479-18F9-8ED5-F53EDD1B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7E17-A921-449F-AF76-D48E177DF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56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A49210-FB60-B5FA-1740-2BB1DC07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4AAAE-05D6-7272-3DF5-3CA6BA246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34BD52-96EB-DF8C-39F3-8D9976C84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BEAC60-40A1-D6CE-899B-1A2CB4D1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1969-B0B6-4912-9523-5A4AC4D71043}" type="datetime1">
              <a:rPr lang="de-DE" smtClean="0"/>
              <a:t>22.10.2025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30AA73-7E35-5125-9E96-F16C4752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Bendix Greiner, Maurice Baumann, Pascal Grimm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277B02-4D57-2623-498A-A14BB9DC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7E17-A921-449F-AF76-D48E177DF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35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4087E-28C1-1BBD-C2DB-9EBA8B02C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21788-A67C-E3C0-1F5F-17CFBE7A1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F1D285-1F0C-693B-68D3-F2CE4B93E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8BF8B8-C88B-AD10-2E35-41198F2B4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C28E40-A182-DE41-FAE9-C20291B91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4D82B0-097A-BD74-B36F-CE039519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BB733-E7F2-4BF1-8D59-E35E622B164D}" type="datetime1">
              <a:rPr lang="de-DE" smtClean="0"/>
              <a:t>22.10.2025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CA56C7D-618E-0AE9-9A1D-6255ED31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Bendix Greiner, Maurice Baumann, Pascal Grimm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865184-46C0-D29C-AECE-1D046E33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7E17-A921-449F-AF76-D48E177DF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15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7193A-119F-068D-5DE5-EF99DB28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B75BE80-3998-816C-9B33-12EC9101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2D49-CC44-4D47-93F9-485AE7D9310D}" type="datetime1">
              <a:rPr lang="de-DE" smtClean="0"/>
              <a:t>22.10.2025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7F1A2A-4E90-206A-B9EC-B87CCBE7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Bendix Greiner, Maurice Baumann, Pascal Grimm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3AA502-7316-BA8E-2CAA-C8CE193A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7E17-A921-449F-AF76-D48E177DF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46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0FBD64-100C-3832-D420-E73B636B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7736-2D03-42DC-A933-9CEF789A49F4}" type="datetime1">
              <a:rPr lang="de-DE" smtClean="0"/>
              <a:t>22.10.2025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2372D6-9B97-9F31-B597-9F527B73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Bendix Greiner, Maurice Baumann, Pascal Grimm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F4DEA7-1F68-DD58-1766-CF5A7F18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7E17-A921-449F-AF76-D48E177DF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58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E89737-6CCF-AA63-3A67-959A81F9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3F26C-9EE7-DBA7-06CC-989FF4E6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9723FE-8855-E225-CC4E-4588A55B8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0BFD34-BF66-5AA3-8E54-6CEEAE9F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3BCAE-A334-4A1A-9B33-5418FBFB2765}" type="datetime1">
              <a:rPr lang="de-DE" smtClean="0"/>
              <a:t>22.10.2025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38FC0B-FFE3-DC9B-E7D3-E0A8CE50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Bendix Greiner, Maurice Baumann, Pascal Grimm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5B42F9-46F1-8B83-7EAE-E2CEC4D3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7E17-A921-449F-AF76-D48E177DF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681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A363C-B4EA-CFF2-A134-54357661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A1BB5B-63F0-7C6A-BEF9-9BA5475BC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11E2BA-B2DF-829E-9CA9-639A69BCD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FB0A4E-AADE-9E14-7AAD-6F76B60D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3066-C453-4CE5-B3A9-52F920ABC2FD}" type="datetime1">
              <a:rPr lang="de-DE" smtClean="0"/>
              <a:t>22.10.2025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588BEA-C9FD-0ED6-20CA-7A276DAD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Bendix Greiner, Maurice Baumann, Pascal Grimm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683CDA-F78C-0AF5-F441-BBCD019D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07E17-A921-449F-AF76-D48E177DF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965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E7CC158-12E4-6462-861B-E18CEFB4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C4FACD-25E7-BF0D-173E-1F98F867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976A0B-9B75-1944-DB68-DBF6351C9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670C17-59E0-4834-9318-9328F0D59241}" type="datetime1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E935A-9E79-832C-D9B3-0BE9FF180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Bendix Greiner, Maurice Baumann, Pascal Grimm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E4E231-4F4C-B56D-7214-99D39B90C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307E17-A921-449F-AF76-D48E177DF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96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ECFD0B-72C2-CAA4-F9F7-FD8C900B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/>
              <a:t>Machine Learning Workflow am Beispiel der Artenklassifikation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943F30-BD51-69BF-5ED7-82A16FBF0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de-DE"/>
              <a:t>Pinguinarten-Klassifikation mit Random Forest und Decision Tree</a:t>
            </a:r>
          </a:p>
        </p:txBody>
      </p:sp>
      <p:sp>
        <p:nvSpPr>
          <p:cNvPr id="20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D951F5-0B33-DE68-E8B0-DA7E588E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Bendix Greiner, Maurice Baumann, Pascal Grimm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18428C-CBA0-B902-C5B3-958A6DF6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307E17-A921-449F-AF76-D48E177DF627}" type="slidenum">
              <a:rPr lang="de-DE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810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3028DE-4C62-6015-E2E8-B297DF9F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Praktische Umsetzung: Streamlit-App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951D13D0-6C0F-471F-97A9-5D9E70C87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1500" b="1"/>
              <a:t>GitHub Repository:</a:t>
            </a:r>
            <a:r>
              <a:rPr lang="de-DE" sz="1500"/>
              <a:t> github.com/b3nv3l0p3r/penguin_classifier</a:t>
            </a:r>
          </a:p>
          <a:p>
            <a:r>
              <a:rPr lang="de-DE" sz="1500" b="1"/>
              <a:t>App-Features:</a:t>
            </a:r>
            <a:endParaRPr lang="de-DE" sz="1500"/>
          </a:p>
          <a:p>
            <a:pPr lvl="1"/>
            <a:r>
              <a:rPr lang="de-DE" sz="1500"/>
              <a:t>Interaktive Vorhersage (Live-Klassifikation)</a:t>
            </a:r>
          </a:p>
          <a:p>
            <a:pPr lvl="1"/>
            <a:r>
              <a:rPr lang="de-DE" sz="1500"/>
              <a:t>Datenvisualisierung (Scatter Plots, Verteilungen)</a:t>
            </a:r>
          </a:p>
          <a:p>
            <a:pPr lvl="1"/>
            <a:r>
              <a:rPr lang="de-DE" sz="1500"/>
              <a:t>Modelltraining (Live-Training und Vergleich)</a:t>
            </a:r>
          </a:p>
          <a:p>
            <a:pPr lvl="1"/>
            <a:r>
              <a:rPr lang="de-DE" sz="1500"/>
              <a:t>Confusion Matrix (Detaillierte Ergebnisdarstellung)</a:t>
            </a:r>
          </a:p>
          <a:p>
            <a:r>
              <a:rPr lang="de-DE" sz="1500" b="1"/>
              <a:t>Technologie-Stack:</a:t>
            </a:r>
            <a:endParaRPr lang="de-DE" sz="1500"/>
          </a:p>
          <a:p>
            <a:pPr lvl="1"/>
            <a:r>
              <a:rPr lang="de-DE" sz="1500"/>
              <a:t>Python 3.12.4</a:t>
            </a:r>
          </a:p>
          <a:p>
            <a:pPr lvl="1"/>
            <a:r>
              <a:rPr lang="de-DE" sz="1500"/>
              <a:t>scikit-learn (Machine Learning)</a:t>
            </a:r>
          </a:p>
          <a:p>
            <a:pPr lvl="1"/>
            <a:r>
              <a:rPr lang="de-DE" sz="1500"/>
              <a:t>pandas &amp; numpy (Datenverarbeitung)</a:t>
            </a:r>
          </a:p>
          <a:p>
            <a:pPr lvl="1"/>
            <a:r>
              <a:rPr lang="de-DE" sz="1500"/>
              <a:t>matplotlib (Visualisierung)</a:t>
            </a:r>
          </a:p>
          <a:p>
            <a:pPr lvl="1"/>
            <a:r>
              <a:rPr lang="de-DE" sz="1500"/>
              <a:t>Streamlit (Web App Framework)</a:t>
            </a:r>
          </a:p>
          <a:p>
            <a:endParaRPr lang="de-DE" sz="1500"/>
          </a:p>
          <a:p>
            <a:endParaRPr lang="de-DE" sz="15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A20117-1BAC-02F7-D380-5D53347A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Bendix Greiner, Maurice Baumann, Pascal Grimm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E0CE3D-AACA-71D8-33CA-FF24B646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307E17-A921-449F-AF76-D48E177DF627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6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F9F7E5-5581-1A78-75EC-ED39FC1E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de-DE" sz="4000"/>
              <a:t>Kritische Reflexion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583BC9AD-8655-0AEC-208F-01ED41BF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de-DE" sz="2000" b="1"/>
              <a:t>Datenqualität:</a:t>
            </a:r>
            <a:r>
              <a:rPr lang="de-DE" sz="2000"/>
              <a:t> Bedeutung von sauberer Vorverarbeitung; Missing Values und Feature Engineering sind entscheidend.</a:t>
            </a:r>
          </a:p>
          <a:p>
            <a:r>
              <a:rPr lang="de-DE" sz="2000" b="1"/>
              <a:t>Evaluation:</a:t>
            </a:r>
            <a:r>
              <a:rPr lang="de-DE" sz="2000"/>
              <a:t> Accuracy allein reicht nicht aus; Precision, Recall, F1-Score und Cross-Validation sind für ein vollständiges Bild notwendig.</a:t>
            </a:r>
          </a:p>
          <a:p>
            <a:r>
              <a:rPr lang="de-DE" sz="2000" b="1"/>
              <a:t>Grenzen:</a:t>
            </a:r>
            <a:r>
              <a:rPr lang="de-DE" sz="2000"/>
              <a:t> Modelle sind nur so gut wie die Trainingsdaten; Bias in Daten führt zu Bias in Vorhersagen; Generalisierbarkeit ist fraglich</a:t>
            </a:r>
          </a:p>
          <a:p>
            <a:r>
              <a:rPr lang="de-DE" sz="2000" b="1"/>
              <a:t>Best Practices:</a:t>
            </a:r>
            <a:r>
              <a:rPr lang="de-DE" sz="2000"/>
              <a:t> Reproduzierbarkeit (feste Seeds), Dokumentation, Versionskontrolle und transparente Methodik sind wichtig.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F91D77-7191-E9F0-92B7-99913DB91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Bendix Greiner, Maurice Baumann, Pascal Grimm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78EF4E-4A51-E3F6-31D3-A4413440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307E17-A921-449F-AF76-D48E177DF627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22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C333C4-11F9-39DB-BCAC-4B727CB4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de-DE">
                <a:solidFill>
                  <a:srgbClr val="FFFFFF"/>
                </a:solidFill>
              </a:rPr>
              <a:t>Zusammenfassung &amp; Ausblick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7DE1E5-F484-C66E-9741-266C838E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rgbClr val="FFFFFF"/>
                </a:solidFill>
              </a:rPr>
              <a:t>Bendix Greiner, Maurice Baumann, Pascal Grimm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96CB85-9099-1B1B-124C-B8DC55A9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307E17-A921-449F-AF76-D48E177DF627}" type="slidenum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de-DE">
              <a:solidFill>
                <a:srgbClr val="FFFFFF"/>
              </a:solidFill>
            </a:endParaRPr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EA2AE0DE-C641-ECAF-D7EA-7FB7515C9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45619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54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9" name="Rectangle 38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D47308-E827-A0D8-FF52-1AF2055F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Kontext und Rolle</a:t>
            </a:r>
          </a:p>
        </p:txBody>
      </p:sp>
      <p:sp>
        <p:nvSpPr>
          <p:cNvPr id="39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042824-1420-63AE-1B5E-C7B63D63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Bendix Greiner, Maurice Baumann, Pascal Grimm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654744-07CD-1D40-61B3-C65B8F0B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307E17-A921-449F-AF76-D48E177DF627}" type="slidenum">
              <a:rPr lang="de-DE"/>
              <a:pPr>
                <a:spcAft>
                  <a:spcPts val="600"/>
                </a:spcAft>
              </a:pPr>
              <a:t>2</a:t>
            </a:fld>
            <a:endParaRPr lang="de-DE"/>
          </a:p>
        </p:txBody>
      </p:sp>
      <p:graphicFrame>
        <p:nvGraphicFramePr>
          <p:cNvPr id="384" name="Inhaltsplatzhalter 2">
            <a:extLst>
              <a:ext uri="{FF2B5EF4-FFF2-40B4-BE49-F238E27FC236}">
                <a16:creationId xmlns:a16="http://schemas.microsoft.com/office/drawing/2014/main" id="{E8DB5A3E-6ACA-0F87-5993-C1BE37764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17086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16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9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AF145C-20C0-F636-0496-ADF93EB2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de-DE" sz="4600"/>
              <a:t>Theoretischer Teil: Entscheidungsbaum (Decision Tree)</a:t>
            </a:r>
          </a:p>
        </p:txBody>
      </p:sp>
      <p:sp>
        <p:nvSpPr>
          <p:cNvPr id="1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D863FA-805E-193E-DD2C-AF9D7B8F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Bendix Greiner, Maurice Baumann, Pascal Grimm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E76C5F-165E-6C65-6DD4-01F58849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307E17-A921-449F-AF76-D48E177DF627}" type="slidenum">
              <a:rPr lang="de-DE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graphicFrame>
        <p:nvGraphicFramePr>
          <p:cNvPr id="95" name="Inhaltsplatzhalter 2">
            <a:extLst>
              <a:ext uri="{FF2B5EF4-FFF2-40B4-BE49-F238E27FC236}">
                <a16:creationId xmlns:a16="http://schemas.microsoft.com/office/drawing/2014/main" id="{469E750B-040F-13EC-482A-ABDF3E09E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602687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098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5DF7FE-8C36-0BFD-836D-33CA824C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 sz="4100">
                <a:solidFill>
                  <a:srgbClr val="FFFFFF"/>
                </a:solidFill>
              </a:rPr>
              <a:t>Theoretischer Teil: Random Forest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D8E0E-314E-F9A7-1853-415BBB4A6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de-DE" sz="1600" dirty="0"/>
              <a:t>Definition: Ensemble-Verfahren aus vielen Entscheidungsbäumen</a:t>
            </a:r>
          </a:p>
          <a:p>
            <a:r>
              <a:rPr lang="de-DE" sz="1600" dirty="0"/>
              <a:t>Prozess:</a:t>
            </a:r>
          </a:p>
          <a:p>
            <a:pPr lvl="1"/>
            <a:r>
              <a:rPr lang="de-DE" sz="1600" dirty="0"/>
              <a:t>Jeder Baum wird auf unterschiedlichen Datenstichproben trainiert (Bootstrapping)</a:t>
            </a:r>
          </a:p>
          <a:p>
            <a:pPr lvl="1"/>
            <a:r>
              <a:rPr lang="de-DE" sz="1600" dirty="0"/>
              <a:t>Aggregation der Baumvorhersagen (Mehrheitsentscheidung) zu robusterer Gesamtausgabe</a:t>
            </a:r>
          </a:p>
          <a:p>
            <a:r>
              <a:rPr lang="de-DE" sz="1600" dirty="0"/>
              <a:t>Vorteile:</a:t>
            </a:r>
          </a:p>
          <a:p>
            <a:pPr lvl="1"/>
            <a:r>
              <a:rPr lang="de-DE" sz="1600" dirty="0"/>
              <a:t>Höhere Genauigkeit</a:t>
            </a:r>
          </a:p>
          <a:p>
            <a:pPr lvl="1"/>
            <a:r>
              <a:rPr lang="de-DE" sz="1600" dirty="0"/>
              <a:t>Robustheit gegen </a:t>
            </a:r>
            <a:r>
              <a:rPr lang="de-DE" sz="1600" dirty="0" err="1"/>
              <a:t>Overfitting</a:t>
            </a:r>
            <a:endParaRPr lang="de-DE" sz="1600" dirty="0"/>
          </a:p>
          <a:p>
            <a:pPr lvl="1"/>
            <a:r>
              <a:rPr lang="de-DE" sz="1600" dirty="0"/>
              <a:t>Schätzung von Feature-Wichtigkeiten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7ABDF2-BEA7-F1DE-C34C-411F6EFC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Bendix Greiner, Maurice Baumann, Pascal Grimm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34EE77-6D5A-46FE-7C35-2AB92142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307E17-A921-449F-AF76-D48E177DF627}" type="slidenum">
              <a:rPr lang="de-DE"/>
              <a:pPr>
                <a:spcAft>
                  <a:spcPts val="600"/>
                </a:spcAft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06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AFE7FEE-0754-9BF6-AE78-9E29EB9A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de-DE" sz="4000"/>
              <a:t>CRISP-DM: Standardisierter ML-Prozess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AC5A6A-8882-8DE0-07F5-B521AC04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Bendix Greiner, Maurice Baumann, Pascal Grimm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EF0707-4A1B-2B9A-9EAF-179997C6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11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307E17-A921-449F-AF76-D48E177DF627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1" name="Inhaltsplatzhalter 2">
            <a:extLst>
              <a:ext uri="{FF2B5EF4-FFF2-40B4-BE49-F238E27FC236}">
                <a16:creationId xmlns:a16="http://schemas.microsoft.com/office/drawing/2014/main" id="{BB97B1D4-BE1B-EECB-BD9B-D0F3CCA58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28307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9841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25B5F8-CC45-0377-6EA6-56C4AC469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Der Palmer Penguins Datensatz</a:t>
            </a:r>
          </a:p>
        </p:txBody>
      </p:sp>
      <p:sp>
        <p:nvSpPr>
          <p:cNvPr id="19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16119F24-9D3C-3021-676C-A48E49C60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de-DE" b="1"/>
              <a:t>Übersicht</a:t>
            </a:r>
            <a:r>
              <a:rPr lang="de-DE"/>
              <a:t>:</a:t>
            </a:r>
          </a:p>
          <a:p>
            <a:pPr lvl="1"/>
            <a:r>
              <a:rPr lang="de-DE"/>
              <a:t>344 Pinguine gesamt</a:t>
            </a:r>
          </a:p>
          <a:p>
            <a:pPr lvl="1"/>
            <a:r>
              <a:rPr lang="de-DE"/>
              <a:t>3 Arten (</a:t>
            </a:r>
            <a:r>
              <a:rPr lang="de-DE" err="1"/>
              <a:t>Adelie</a:t>
            </a:r>
            <a:r>
              <a:rPr lang="de-DE"/>
              <a:t>: 152, </a:t>
            </a:r>
            <a:r>
              <a:rPr lang="de-DE" err="1"/>
              <a:t>Gentoo</a:t>
            </a:r>
            <a:r>
              <a:rPr lang="de-DE"/>
              <a:t>: 124, </a:t>
            </a:r>
            <a:r>
              <a:rPr lang="de-DE" err="1"/>
              <a:t>Chinstrap</a:t>
            </a:r>
            <a:r>
              <a:rPr lang="de-DE"/>
              <a:t>: 68)</a:t>
            </a:r>
          </a:p>
          <a:p>
            <a:pPr lvl="1"/>
            <a:r>
              <a:rPr lang="de-DE"/>
              <a:t>3 Inseln (</a:t>
            </a:r>
            <a:r>
              <a:rPr lang="de-DE" err="1"/>
              <a:t>Biscoe</a:t>
            </a:r>
            <a:r>
              <a:rPr lang="de-DE"/>
              <a:t>, Dream, Torgersen)</a:t>
            </a:r>
          </a:p>
          <a:p>
            <a:r>
              <a:rPr lang="de-DE" b="1"/>
              <a:t>Features (Merkmale):</a:t>
            </a:r>
          </a:p>
          <a:p>
            <a:pPr lvl="1"/>
            <a:r>
              <a:rPr lang="de-DE" err="1"/>
              <a:t>culmen_length_mm</a:t>
            </a:r>
            <a:r>
              <a:rPr lang="de-DE"/>
              <a:t> (Schnabellänge)</a:t>
            </a:r>
          </a:p>
          <a:p>
            <a:pPr lvl="1"/>
            <a:r>
              <a:rPr lang="de-DE" err="1"/>
              <a:t>culmen_depth_mm</a:t>
            </a:r>
            <a:r>
              <a:rPr lang="de-DE"/>
              <a:t> (Schnabeltiefe)</a:t>
            </a:r>
          </a:p>
          <a:p>
            <a:pPr lvl="1"/>
            <a:r>
              <a:rPr lang="de-DE" err="1"/>
              <a:t>flipper_length_mm</a:t>
            </a:r>
            <a:r>
              <a:rPr lang="de-DE"/>
              <a:t> (Flossenlänge)</a:t>
            </a:r>
          </a:p>
          <a:p>
            <a:pPr lvl="1"/>
            <a:r>
              <a:rPr lang="de-DE" err="1"/>
              <a:t>body_mass_g</a:t>
            </a:r>
            <a:r>
              <a:rPr lang="de-DE"/>
              <a:t> (</a:t>
            </a:r>
            <a:r>
              <a:rPr lang="de-DE" err="1"/>
              <a:t>Körpermasse</a:t>
            </a:r>
            <a:r>
              <a:rPr lang="de-DE"/>
              <a:t>)</a:t>
            </a:r>
          </a:p>
          <a:p>
            <a:pPr lvl="1"/>
            <a:r>
              <a:rPr lang="de-DE" err="1"/>
              <a:t>island</a:t>
            </a:r>
            <a:r>
              <a:rPr lang="de-DE"/>
              <a:t> (Insel)</a:t>
            </a:r>
          </a:p>
          <a:p>
            <a:pPr lvl="1"/>
            <a:r>
              <a:rPr lang="de-DE"/>
              <a:t>sex (Geschlecht)</a:t>
            </a:r>
          </a:p>
          <a:p>
            <a:r>
              <a:rPr lang="it-IT" b="1"/>
              <a:t>Quelle:</a:t>
            </a:r>
            <a:r>
              <a:rPr lang="it-IT"/>
              <a:t> Palmer Station LTER, Antarctica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70B029-A241-A959-7E18-85350C8C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Bendix Greiner, Maurice Baumann, Pascal Grimm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621C0E-E3F3-E191-3190-B0C5FC12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307E17-A921-449F-AF76-D48E177DF627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076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028AB5-8A93-5A12-ED28-9A6FBACE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de-DE" sz="3400"/>
              <a:t>Datenvorbereitung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3CDCE-911B-91E4-C289-6E5936AE7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/>
              <a:t>Bereinigung:</a:t>
            </a:r>
            <a:r>
              <a:rPr lang="de-DE" sz="2000"/>
              <a:t> Missing Values entfernt (Datensatz von 344 auf 333 Pinguine reduziert)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/>
              <a:t>Encoding:</a:t>
            </a:r>
            <a:r>
              <a:rPr lang="de-DE" sz="2000"/>
              <a:t> One-Hot-Encoding für kategoriale Variablen</a:t>
            </a:r>
          </a:p>
          <a:p>
            <a:pPr lvl="1"/>
            <a:r>
              <a:rPr lang="de-DE" sz="2000"/>
              <a:t>island → island_Biscoe, island_Dream, island_Torgersen</a:t>
            </a:r>
          </a:p>
          <a:p>
            <a:pPr lvl="1"/>
            <a:r>
              <a:rPr lang="en-US" sz="2000"/>
              <a:t>sex → sex_Female, sex_Male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/>
              <a:t>Feature-Transformation:</a:t>
            </a:r>
            <a:r>
              <a:rPr lang="de-DE" sz="2000"/>
              <a:t> Von 6 Features zu 10 Spalten nach Encoding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/>
              <a:t>Train-Test-Split:</a:t>
            </a:r>
            <a:r>
              <a:rPr lang="en-US" sz="2000"/>
              <a:t> Aufteilung in 80% Training (266) und 20% Test (67) für valide Evaluation</a:t>
            </a:r>
          </a:p>
          <a:p>
            <a:pPr marL="514350" indent="-514350">
              <a:buFont typeface="+mj-lt"/>
              <a:buAutoNum type="arabicPeriod"/>
            </a:pPr>
            <a:endParaRPr lang="de-DE" sz="20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EA500A-4D21-5C5D-E176-AF7F6F8B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Bendix Greiner, Maurice Baumann, Pascal Grimm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53DD09-B675-2BE3-EC2E-573BA764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307E17-A921-449F-AF76-D48E177DF627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68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4676BE-DE8C-0151-E92E-2CC0C99C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de-DE" sz="4000"/>
              <a:t>ML-Workflow: Vom Datensatz zum Modell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5F1FC-63B7-ED87-1456-55AA394C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Daten laden:</a:t>
            </a:r>
            <a:r>
              <a:rPr lang="de-DE" sz="2000" dirty="0"/>
              <a:t> X, y = </a:t>
            </a:r>
            <a:r>
              <a:rPr lang="de-DE" sz="2000" dirty="0" err="1"/>
              <a:t>preprocess_penguin_data</a:t>
            </a:r>
            <a:r>
              <a:rPr lang="de-DE" sz="2000" dirty="0"/>
              <a:t>(</a:t>
            </a:r>
            <a:r>
              <a:rPr lang="de-DE" sz="2000" dirty="0" err="1"/>
              <a:t>df</a:t>
            </a:r>
            <a:r>
              <a:rPr lang="de-DE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Train-Test-Split:</a:t>
            </a:r>
            <a:r>
              <a:rPr lang="de-DE" sz="2000" dirty="0"/>
              <a:t> </a:t>
            </a:r>
            <a:r>
              <a:rPr lang="de-DE" sz="2000" dirty="0" err="1"/>
              <a:t>X_train</a:t>
            </a:r>
            <a:r>
              <a:rPr lang="de-DE" sz="2000" dirty="0"/>
              <a:t>, </a:t>
            </a:r>
            <a:r>
              <a:rPr lang="de-DE" sz="2000" dirty="0" err="1"/>
              <a:t>X_test</a:t>
            </a:r>
            <a:r>
              <a:rPr lang="de-DE" sz="2000" dirty="0"/>
              <a:t>, </a:t>
            </a:r>
            <a:r>
              <a:rPr lang="de-DE" sz="2000" dirty="0" err="1"/>
              <a:t>y_train</a:t>
            </a:r>
            <a:r>
              <a:rPr lang="de-DE" sz="2000" dirty="0"/>
              <a:t>, </a:t>
            </a:r>
            <a:r>
              <a:rPr lang="de-DE" sz="2000" dirty="0" err="1"/>
              <a:t>y_test</a:t>
            </a:r>
            <a:r>
              <a:rPr lang="de-DE" sz="2000" dirty="0"/>
              <a:t> = </a:t>
            </a:r>
            <a:r>
              <a:rPr lang="de-DE" sz="2000" dirty="0" err="1"/>
              <a:t>train_test_split</a:t>
            </a:r>
            <a:r>
              <a:rPr lang="de-DE" sz="2000" dirty="0"/>
              <a:t>(...)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b="1" dirty="0"/>
              <a:t>Modelltraining:</a:t>
            </a:r>
            <a:r>
              <a:rPr lang="de-DE" sz="2000" dirty="0"/>
              <a:t> </a:t>
            </a:r>
            <a:r>
              <a:rPr lang="de-DE" sz="2000" dirty="0" err="1"/>
              <a:t>rf_model.fit</a:t>
            </a:r>
            <a:r>
              <a:rPr lang="de-DE" sz="2000" dirty="0"/>
              <a:t>(</a:t>
            </a:r>
            <a:r>
              <a:rPr lang="de-DE" sz="2000" dirty="0" err="1"/>
              <a:t>X_train</a:t>
            </a:r>
            <a:r>
              <a:rPr lang="de-DE" sz="2000" dirty="0"/>
              <a:t>, </a:t>
            </a:r>
            <a:r>
              <a:rPr lang="de-DE" sz="2000" dirty="0" err="1"/>
              <a:t>y_train</a:t>
            </a:r>
            <a:r>
              <a:rPr lang="de-DE" sz="2000" dirty="0"/>
              <a:t>) und </a:t>
            </a:r>
            <a:r>
              <a:rPr lang="de-DE" sz="2000" dirty="0" err="1"/>
              <a:t>dt_model.fit</a:t>
            </a:r>
            <a:r>
              <a:rPr lang="de-DE" sz="2000" dirty="0"/>
              <a:t>(</a:t>
            </a:r>
            <a:r>
              <a:rPr lang="de-DE" sz="2000" dirty="0" err="1"/>
              <a:t>X_train</a:t>
            </a:r>
            <a:r>
              <a:rPr lang="de-DE" sz="2000" dirty="0"/>
              <a:t>, </a:t>
            </a:r>
            <a:r>
              <a:rPr lang="de-DE" sz="2000" dirty="0" err="1"/>
              <a:t>y_train</a:t>
            </a:r>
            <a:r>
              <a:rPr lang="de-DE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err="1"/>
              <a:t>Vorhersagen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y_pred</a:t>
            </a:r>
            <a:r>
              <a:rPr lang="en-US" sz="2000" dirty="0"/>
              <a:t> = </a:t>
            </a:r>
            <a:r>
              <a:rPr lang="en-US" sz="2000" dirty="0" err="1"/>
              <a:t>model.predict</a:t>
            </a:r>
            <a:r>
              <a:rPr lang="en-US" sz="2000" dirty="0"/>
              <a:t>(</a:t>
            </a:r>
            <a:r>
              <a:rPr lang="en-US" sz="2000" dirty="0" err="1"/>
              <a:t>X_test</a:t>
            </a:r>
            <a:r>
              <a:rPr lang="en-US" sz="20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Evaluation:</a:t>
            </a:r>
            <a:r>
              <a:rPr lang="en-US" sz="2000" dirty="0"/>
              <a:t> </a:t>
            </a:r>
            <a:r>
              <a:rPr lang="en-US" sz="2000" dirty="0" err="1"/>
              <a:t>accuracy_score</a:t>
            </a:r>
            <a:r>
              <a:rPr lang="en-US" sz="2000" dirty="0"/>
              <a:t>(</a:t>
            </a:r>
            <a:r>
              <a:rPr lang="en-US" sz="2000" dirty="0" err="1"/>
              <a:t>y_test</a:t>
            </a:r>
            <a:r>
              <a:rPr lang="en-US" sz="2000" dirty="0"/>
              <a:t>, </a:t>
            </a:r>
            <a:r>
              <a:rPr lang="en-US" sz="2000" dirty="0" err="1"/>
              <a:t>y_pred</a:t>
            </a:r>
            <a:r>
              <a:rPr lang="en-US" sz="2000" dirty="0"/>
              <a:t>) (Accuracy, Precision, Recall, F1-Score)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b="1" dirty="0"/>
              <a:t>Visualisierung:</a:t>
            </a:r>
            <a:r>
              <a:rPr lang="es-ES" sz="2000" dirty="0"/>
              <a:t> confusion_matrix(y_test, y_pred)</a:t>
            </a:r>
            <a:endParaRPr lang="de-DE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1AC554-D288-0B28-72B3-4E654C15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34147" y="6356350"/>
            <a:ext cx="45720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Bendix Greiner, Maurice Baumann, Pascal Grimm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E30E25-B86C-FFA7-C9BF-E350C5A1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1362" y="6356350"/>
            <a:ext cx="100243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307E17-A921-449F-AF76-D48E177DF627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33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4EA4E7-E7C7-FE1E-15B2-07D6D94C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Ergebnisse und Erkenntnisse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CC463A0A-7B80-BB3D-705C-CBCA20017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de-DE" sz="1700" b="1" dirty="0"/>
              <a:t>Random Forest:</a:t>
            </a:r>
            <a:endParaRPr lang="de-DE" sz="1700" dirty="0"/>
          </a:p>
          <a:p>
            <a:pPr lvl="1"/>
            <a:r>
              <a:rPr lang="de-DE" sz="1700" dirty="0"/>
              <a:t>Genauigkeit (</a:t>
            </a:r>
            <a:r>
              <a:rPr lang="de-DE" sz="1700" dirty="0" err="1"/>
              <a:t>Accuracy</a:t>
            </a:r>
            <a:r>
              <a:rPr lang="de-DE" sz="1700" dirty="0"/>
              <a:t>): ~99%</a:t>
            </a:r>
          </a:p>
          <a:p>
            <a:pPr lvl="1"/>
            <a:r>
              <a:rPr lang="de-DE" sz="1700" dirty="0"/>
              <a:t>Precision: 0.99</a:t>
            </a:r>
          </a:p>
          <a:p>
            <a:pPr lvl="1"/>
            <a:r>
              <a:rPr lang="de-DE" sz="1700" dirty="0"/>
              <a:t>Recall: 0.99</a:t>
            </a:r>
          </a:p>
          <a:p>
            <a:pPr lvl="1"/>
            <a:r>
              <a:rPr lang="de-DE" sz="1700" dirty="0"/>
              <a:t>F1-Score: 0.99</a:t>
            </a:r>
          </a:p>
          <a:p>
            <a:r>
              <a:rPr lang="de-DE" sz="1700" b="1" dirty="0" err="1"/>
              <a:t>Decision</a:t>
            </a:r>
            <a:r>
              <a:rPr lang="de-DE" sz="1700" b="1" dirty="0"/>
              <a:t> </a:t>
            </a:r>
            <a:r>
              <a:rPr lang="de-DE" sz="1700" b="1" dirty="0" err="1"/>
              <a:t>Tree</a:t>
            </a:r>
            <a:r>
              <a:rPr lang="de-DE" sz="1700" b="1" dirty="0"/>
              <a:t>:</a:t>
            </a:r>
            <a:endParaRPr lang="de-DE" sz="1700" dirty="0"/>
          </a:p>
          <a:p>
            <a:pPr lvl="1"/>
            <a:r>
              <a:rPr lang="de-DE" sz="1700" dirty="0"/>
              <a:t>Genauigkeit (</a:t>
            </a:r>
            <a:r>
              <a:rPr lang="de-DE" sz="1700" dirty="0" err="1"/>
              <a:t>Accuracy</a:t>
            </a:r>
            <a:r>
              <a:rPr lang="de-DE" sz="1700" dirty="0"/>
              <a:t>): ~95%</a:t>
            </a:r>
          </a:p>
          <a:p>
            <a:pPr lvl="1"/>
            <a:r>
              <a:rPr lang="de-DE" sz="1700" dirty="0"/>
              <a:t>Precision: 0.95</a:t>
            </a:r>
          </a:p>
          <a:p>
            <a:pPr lvl="1"/>
            <a:r>
              <a:rPr lang="de-DE" sz="1700" dirty="0"/>
              <a:t>Recall: 0.94</a:t>
            </a:r>
          </a:p>
          <a:p>
            <a:pPr lvl="1"/>
            <a:r>
              <a:rPr lang="de-DE" sz="1700" dirty="0"/>
              <a:t>F1-Score: 0.95</a:t>
            </a:r>
          </a:p>
          <a:p>
            <a:r>
              <a:rPr lang="de-DE" sz="1700" b="1" dirty="0"/>
              <a:t>Fazit:</a:t>
            </a:r>
            <a:r>
              <a:rPr lang="de-DE" sz="1700" dirty="0"/>
              <a:t> Das Praxisbeispiel zeigt die Leistungsfähigkeit von ML-Algorithmen bei Klassifikationsaufgaben.</a:t>
            </a:r>
          </a:p>
          <a:p>
            <a:endParaRPr lang="de-DE" sz="1700" dirty="0"/>
          </a:p>
          <a:p>
            <a:endParaRPr lang="de-DE" sz="17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B9935C-C78D-2B7C-9DF5-C4D227C3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t>Bendix Greiner, Maurice Baumann, Pascal Grimm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71733B-E4D9-12C7-FD17-9A0F8605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6307E17-A921-449F-AF76-D48E177DF627}" type="slidenum">
              <a:rPr lang="de-DE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de-D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64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851</Words>
  <Application>Microsoft Office PowerPoint</Application>
  <PresentationFormat>Breitbild</PresentationFormat>
  <Paragraphs>128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</vt:lpstr>
      <vt:lpstr>Machine Learning Workflow am Beispiel der Artenklassifikation</vt:lpstr>
      <vt:lpstr>Kontext und Rolle</vt:lpstr>
      <vt:lpstr>Theoretischer Teil: Entscheidungsbaum (Decision Tree)</vt:lpstr>
      <vt:lpstr>Theoretischer Teil: Random Forest</vt:lpstr>
      <vt:lpstr>CRISP-DM: Standardisierter ML-Prozess</vt:lpstr>
      <vt:lpstr>Der Palmer Penguins Datensatz</vt:lpstr>
      <vt:lpstr>Datenvorbereitung</vt:lpstr>
      <vt:lpstr>ML-Workflow: Vom Datensatz zum Modell</vt:lpstr>
      <vt:lpstr>Ergebnisse und Erkenntnisse</vt:lpstr>
      <vt:lpstr>Praktische Umsetzung: Streamlit-App</vt:lpstr>
      <vt:lpstr>Kritische Reflexion</vt:lpstr>
      <vt:lpstr>Zusammenfassung &amp; 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Pascal Grimm</dc:creator>
  <cp:lastModifiedBy>Pascal Grimm</cp:lastModifiedBy>
  <cp:revision>1</cp:revision>
  <dcterms:created xsi:type="dcterms:W3CDTF">2025-10-22T13:52:29Z</dcterms:created>
  <dcterms:modified xsi:type="dcterms:W3CDTF">2025-10-22T14:09:13Z</dcterms:modified>
</cp:coreProperties>
</file>