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0" r:id="rId3"/>
    <p:sldId id="260" r:id="rId4"/>
    <p:sldId id="269" r:id="rId5"/>
    <p:sldId id="271" r:id="rId6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07" autoAdjust="0"/>
    <p:restoredTop sz="94660"/>
  </p:normalViewPr>
  <p:slideViewPr>
    <p:cSldViewPr>
      <p:cViewPr varScale="1">
        <p:scale>
          <a:sx n="54" d="100"/>
          <a:sy n="54" d="100"/>
        </p:scale>
        <p:origin x="-1142" y="-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43081E2-38C4-484F-ACD1-AE914B68C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FABE4-BDA1-4BB6-BC5F-34D23FAA1B4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86655-E113-416B-92DF-AF35D7E3FFF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BED2-3195-40BF-B76C-2B106A4B4B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3828A-2EDA-4390-B092-D49E694C06A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530E7-B116-4808-B96F-81672CB512A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D09B-C204-4781-870E-D6B4564A354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703BC-6B18-49E0-B0D1-879BB480E7D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A6AD0-5275-4708-A07A-D605319AA82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3FAE-B7C2-406B-8AA1-95F837A9A5C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1C0C-7657-46FA-AA8B-15DF853C59F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8EDE-B059-4E37-9ED1-738E5864AE8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7BAC8-541F-4344-B1A5-DE2FF0DD2BE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B7C59-4771-439F-AB0E-A0632DF35CB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AD74D31-B11A-4120-9D73-846B375E9CB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</a:t>
            </a:r>
            <a:r>
              <a:rPr lang="en-US" b="1" dirty="0" smtClean="0"/>
              <a:t>1</a:t>
            </a:r>
            <a:endParaRPr lang="it-IT" b="1" dirty="0" smtClean="0"/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435280" cy="5183187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it-IT" sz="2800" dirty="0" smtClean="0"/>
              <a:t>Scrivere un programma che permetta di memorizzare un insieme di coordinate del piano cartesiano. Definire una struct contenente due campi come segue:</a:t>
            </a:r>
          </a:p>
          <a:p>
            <a:pPr lvl="1">
              <a:lnSpc>
                <a:spcPct val="75000"/>
              </a:lnSpc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 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coordinate {</a:t>
            </a:r>
            <a:endParaRPr lang="it-IT" sz="2000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x;</a:t>
            </a:r>
            <a:endParaRPr lang="it-IT" sz="2000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y;</a:t>
            </a:r>
            <a:endParaRPr lang="it-IT" sz="2000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lnSpc>
                <a:spcPct val="75000"/>
              </a:lnSpc>
              <a:buFontTx/>
              <a:buNone/>
              <a:defRPr/>
            </a:pPr>
            <a:r>
              <a:rPr lang="it-IT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>
              <a:lnSpc>
                <a:spcPct val="75000"/>
              </a:lnSpc>
              <a:defRPr/>
            </a:pPr>
            <a:r>
              <a:rPr lang="it-IT" sz="2800" dirty="0" smtClean="0"/>
              <a:t> Il programma </a:t>
            </a:r>
            <a:r>
              <a:rPr lang="it-IT" sz="2800" b="1" dirty="0" smtClean="0">
                <a:solidFill>
                  <a:srgbClr val="FF0000"/>
                </a:solidFill>
              </a:rPr>
              <a:t>deve acquisire da tastiera le coordinate di 4 punti</a:t>
            </a:r>
            <a:r>
              <a:rPr lang="it-IT" sz="2800" dirty="0" smtClean="0"/>
              <a:t>, corrispondenti ai punti toccati da un percorso e manipolare i dati ricevuti </a:t>
            </a:r>
            <a:r>
              <a:rPr lang="it-IT" sz="2800" b="1" dirty="0" smtClean="0">
                <a:solidFill>
                  <a:srgbClr val="00B050"/>
                </a:solidFill>
              </a:rPr>
              <a:t>in base ad un parametro ricevuto da linea di comando</a:t>
            </a:r>
            <a:r>
              <a:rPr lang="it-IT" sz="2800" b="1" dirty="0" smtClean="0"/>
              <a:t>:</a:t>
            </a:r>
          </a:p>
          <a:p>
            <a:pPr lvl="1">
              <a:lnSpc>
                <a:spcPct val="75000"/>
              </a:lnSpc>
              <a:defRPr/>
            </a:pPr>
            <a:r>
              <a:rPr lang="it-IT" sz="2400" dirty="0" smtClean="0">
                <a:ea typeface="+mn-ea"/>
                <a:cs typeface="+mn-cs"/>
              </a:rPr>
              <a:t>Parametro “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–m</a:t>
            </a:r>
            <a:r>
              <a:rPr lang="it-IT" sz="2400" dirty="0" smtClean="0">
                <a:ea typeface="+mn-ea"/>
                <a:cs typeface="+mn-cs"/>
              </a:rPr>
              <a:t>” : calcola e stampa a video la lunghezza del percorso composto dai 4 segmenti.</a:t>
            </a:r>
          </a:p>
          <a:p>
            <a:pPr lvl="1">
              <a:lnSpc>
                <a:spcPct val="75000"/>
              </a:lnSpc>
              <a:defRPr/>
            </a:pPr>
            <a:r>
              <a:rPr lang="it-IT" sz="2400" dirty="0" smtClean="0">
                <a:ea typeface="+mn-ea"/>
                <a:cs typeface="+mn-cs"/>
              </a:rPr>
              <a:t>Parametro “</a:t>
            </a:r>
            <a:r>
              <a:rPr lang="it-IT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–a</a:t>
            </a:r>
            <a:r>
              <a:rPr lang="it-IT" sz="2400" dirty="0" smtClean="0">
                <a:ea typeface="+mn-ea"/>
                <a:cs typeface="+mn-cs"/>
              </a:rPr>
              <a:t>” : calcola e stampa a video la distanza minima tra le coordinate inserite.</a:t>
            </a:r>
            <a:endParaRPr lang="it-IT" sz="2400" dirty="0" smtClean="0">
              <a:ea typeface="+mn-ea"/>
              <a:cs typeface="+mn-cs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</a:t>
            </a:r>
            <a:r>
              <a:rPr lang="it-IT" b="1" dirty="0" smtClean="0"/>
              <a:t>1 </a:t>
            </a:r>
            <a:r>
              <a:rPr lang="it-IT" b="1" dirty="0" smtClean="0"/>
              <a:t>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Operazione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‘m’</a:t>
            </a:r>
          </a:p>
          <a:p>
            <a:pPr lvl="1" eaLnBrk="1" hangingPunct="1">
              <a:defRPr/>
            </a:pPr>
            <a:r>
              <a:rPr lang="en-US" sz="2200" dirty="0" smtClean="0"/>
              <a:t>La </a:t>
            </a:r>
            <a:r>
              <a:rPr lang="en-US" sz="2200" dirty="0" err="1" smtClean="0"/>
              <a:t>distanza</a:t>
            </a:r>
            <a:r>
              <a:rPr lang="en-US" sz="2200" dirty="0" smtClean="0"/>
              <a:t> </a:t>
            </a:r>
            <a:r>
              <a:rPr lang="en-US" sz="2200" dirty="0" err="1" smtClean="0"/>
              <a:t>totale</a:t>
            </a:r>
            <a:r>
              <a:rPr lang="en-US" sz="2200" dirty="0" smtClean="0"/>
              <a:t> e’ la </a:t>
            </a:r>
            <a:r>
              <a:rPr lang="en-US" sz="2200" dirty="0" err="1" smtClean="0"/>
              <a:t>somma</a:t>
            </a:r>
            <a:r>
              <a:rPr lang="en-US" sz="2200" dirty="0" smtClean="0"/>
              <a:t> </a:t>
            </a:r>
            <a:r>
              <a:rPr lang="en-US" sz="2200" dirty="0" err="1" smtClean="0"/>
              <a:t>delle</a:t>
            </a:r>
            <a:r>
              <a:rPr lang="en-US" sz="2200" dirty="0" smtClean="0"/>
              <a:t> </a:t>
            </a:r>
            <a:r>
              <a:rPr lang="en-US" sz="2200" dirty="0" err="1" smtClean="0"/>
              <a:t>distanze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vari</a:t>
            </a:r>
            <a:r>
              <a:rPr lang="en-US" sz="2200" dirty="0" smtClean="0"/>
              <a:t> </a:t>
            </a:r>
            <a:r>
              <a:rPr lang="en-US" sz="2200" dirty="0" err="1" smtClean="0"/>
              <a:t>punti</a:t>
            </a:r>
            <a:r>
              <a:rPr lang="en-US" sz="2200" dirty="0" smtClean="0"/>
              <a:t>, </a:t>
            </a:r>
            <a:r>
              <a:rPr lang="en-US" sz="2200" dirty="0" err="1" smtClean="0"/>
              <a:t>nell’ordine</a:t>
            </a:r>
            <a:r>
              <a:rPr lang="en-US" sz="2200" dirty="0" smtClean="0"/>
              <a:t> di </a:t>
            </a:r>
            <a:r>
              <a:rPr lang="en-US" sz="2200" dirty="0" err="1" smtClean="0"/>
              <a:t>inserimento</a:t>
            </a:r>
            <a:endParaRPr lang="en-US" sz="2200" dirty="0" smtClean="0"/>
          </a:p>
          <a:p>
            <a:pPr lvl="2" eaLnBrk="1" hangingPunct="1">
              <a:defRPr/>
            </a:pP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p1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,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, e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p4</a:t>
            </a:r>
          </a:p>
          <a:p>
            <a:pPr lvl="1" eaLnBrk="1" hangingPunct="1">
              <a:defRPr/>
            </a:pPr>
            <a:r>
              <a:rPr lang="en-US" sz="2200" dirty="0" err="1" smtClean="0"/>
              <a:t>Distanza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due </a:t>
            </a:r>
            <a:r>
              <a:rPr lang="en-US" sz="2200" dirty="0" err="1" smtClean="0"/>
              <a:t>punti</a:t>
            </a:r>
            <a:r>
              <a:rPr lang="en-US" sz="2200" dirty="0" smtClean="0"/>
              <a:t> : formula…?</a:t>
            </a:r>
          </a:p>
          <a:p>
            <a:pPr eaLnBrk="1" hangingPunct="1">
              <a:defRPr/>
            </a:pPr>
            <a:r>
              <a:rPr lang="en-US" sz="2800" dirty="0" err="1" smtClean="0"/>
              <a:t>Operazione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‘a’</a:t>
            </a:r>
          </a:p>
          <a:p>
            <a:pPr lvl="1" eaLnBrk="1" hangingPunct="1">
              <a:defRPr/>
            </a:pPr>
            <a:r>
              <a:rPr lang="en-US" sz="2200" dirty="0" smtClean="0"/>
              <a:t>Per </a:t>
            </a:r>
            <a:r>
              <a:rPr lang="en-US" sz="2200" dirty="0" err="1" smtClean="0"/>
              <a:t>ogni</a:t>
            </a:r>
            <a:r>
              <a:rPr lang="en-US" sz="2200" dirty="0" smtClean="0"/>
              <a:t> </a:t>
            </a:r>
            <a:r>
              <a:rPr lang="en-US" sz="2200" dirty="0" err="1" smtClean="0"/>
              <a:t>coppia</a:t>
            </a:r>
            <a:r>
              <a:rPr lang="en-US" sz="2200" dirty="0" smtClean="0"/>
              <a:t> di </a:t>
            </a:r>
            <a:r>
              <a:rPr lang="en-US" sz="2200" dirty="0" err="1" smtClean="0"/>
              <a:t>punti</a:t>
            </a:r>
            <a:r>
              <a:rPr lang="en-US" sz="2200" dirty="0" smtClean="0"/>
              <a:t> </a:t>
            </a:r>
            <a:r>
              <a:rPr lang="en-US" sz="2200" dirty="0" err="1" smtClean="0"/>
              <a:t>devo</a:t>
            </a:r>
            <a:r>
              <a:rPr lang="en-US" sz="2200" dirty="0" smtClean="0"/>
              <a:t> </a:t>
            </a:r>
            <a:r>
              <a:rPr lang="en-US" sz="2200" dirty="0" err="1" smtClean="0"/>
              <a:t>calcolare</a:t>
            </a:r>
            <a:r>
              <a:rPr lang="en-US" sz="2200" dirty="0" smtClean="0"/>
              <a:t> la </a:t>
            </a:r>
            <a:r>
              <a:rPr lang="en-US" sz="2200" dirty="0" err="1" smtClean="0"/>
              <a:t>distanza</a:t>
            </a:r>
            <a:endParaRPr lang="en-US" sz="2200" dirty="0" smtClean="0"/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p1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p2, p3, p4</a:t>
            </a:r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p3, p4</a:t>
            </a:r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p4</a:t>
            </a:r>
          </a:p>
          <a:p>
            <a:pPr eaLnBrk="1" hangingPunct="1">
              <a:defRPr/>
            </a:pPr>
            <a:r>
              <a:rPr lang="en-US" sz="2600" dirty="0" smtClean="0"/>
              <a:t>NOTA: </a:t>
            </a:r>
            <a:r>
              <a:rPr lang="en-US" sz="2600" dirty="0" err="1" smtClean="0"/>
              <a:t>puo</a:t>
            </a:r>
            <a:r>
              <a:rPr lang="en-US" sz="2600" dirty="0" smtClean="0"/>
              <a:t>’ </a:t>
            </a:r>
            <a:r>
              <a:rPr lang="en-US" sz="2600" dirty="0" err="1" smtClean="0"/>
              <a:t>convenire</a:t>
            </a:r>
            <a:r>
              <a:rPr lang="en-US" sz="2600" dirty="0" smtClean="0"/>
              <a:t> </a:t>
            </a:r>
            <a:r>
              <a:rPr lang="en-US" sz="2600" dirty="0" err="1" smtClean="0"/>
              <a:t>scrivere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funzione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calcoli</a:t>
            </a:r>
            <a:r>
              <a:rPr lang="en-US" sz="2600" dirty="0" smtClean="0"/>
              <a:t> la </a:t>
            </a:r>
            <a:r>
              <a:rPr lang="en-US" sz="2600" dirty="0" err="1" smtClean="0"/>
              <a:t>distanza</a:t>
            </a:r>
            <a:r>
              <a:rPr lang="en-US" sz="2600" dirty="0" smtClean="0"/>
              <a:t>… 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Distanza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punto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pa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punto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pb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en-US" sz="20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</a:t>
            </a:r>
            <a:r>
              <a:rPr lang="it-IT" b="1" dirty="0" smtClean="0"/>
              <a:t>1 </a:t>
            </a:r>
            <a:r>
              <a:rPr lang="it-IT" b="1" dirty="0" smtClean="0"/>
              <a:t>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Assumiamo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due </a:t>
            </a:r>
            <a:r>
              <a:rPr lang="en-US" dirty="0" err="1" smtClean="0"/>
              <a:t>argomenti</a:t>
            </a:r>
            <a:r>
              <a:rPr lang="en-US" dirty="0" smtClean="0"/>
              <a:t>  (</a:t>
            </a:r>
            <a:r>
              <a:rPr lang="en-US" dirty="0" err="1" smtClean="0"/>
              <a:t>opzioni</a:t>
            </a:r>
            <a:r>
              <a:rPr lang="en-US" dirty="0" smtClean="0"/>
              <a:t>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endParaRPr lang="it-IT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‘</a:t>
            </a:r>
            <a:r>
              <a:rPr lang="en-US" dirty="0" err="1" smtClean="0"/>
              <a:t>decodificato</a:t>
            </a:r>
            <a:r>
              <a:rPr lang="en-US" dirty="0" smtClean="0"/>
              <a:t>’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[1] </a:t>
            </a:r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primo </a:t>
            </a:r>
            <a:r>
              <a:rPr lang="en-US" dirty="0" err="1" smtClean="0"/>
              <a:t>carattere</a:t>
            </a:r>
            <a:r>
              <a:rPr lang="en-US" dirty="0" smtClean="0"/>
              <a:t> e’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-’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secondo</a:t>
            </a:r>
            <a:r>
              <a:rPr lang="en-US" dirty="0" smtClean="0"/>
              <a:t> e’ o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m’ </a:t>
            </a:r>
            <a:r>
              <a:rPr lang="en-US" dirty="0" smtClean="0"/>
              <a:t>o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a’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In base al </a:t>
            </a:r>
            <a:r>
              <a:rPr lang="en-US" dirty="0" err="1" smtClean="0"/>
              <a:t>valore</a:t>
            </a:r>
            <a:r>
              <a:rPr lang="en-US" dirty="0" smtClean="0"/>
              <a:t> del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svolgeremo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due </a:t>
            </a:r>
            <a:r>
              <a:rPr lang="en-US" dirty="0" err="1" smtClean="0"/>
              <a:t>operazioni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2400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NOTA: La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definisce</a:t>
            </a:r>
            <a:r>
              <a:rPr lang="en-US" sz="2800" dirty="0" smtClean="0"/>
              <a:t> un </a:t>
            </a:r>
            <a:r>
              <a:rPr lang="en-US" sz="2800" dirty="0" err="1" smtClean="0"/>
              <a:t>nuovo</a:t>
            </a:r>
            <a:r>
              <a:rPr lang="en-US" sz="2800" dirty="0" smtClean="0"/>
              <a:t> </a:t>
            </a:r>
            <a:r>
              <a:rPr lang="en-US" sz="2800" dirty="0" err="1" smtClean="0"/>
              <a:t>tipo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volendo</a:t>
            </a:r>
            <a:r>
              <a:rPr lang="en-US" dirty="0" smtClean="0"/>
              <a:t> </a:t>
            </a:r>
            <a:r>
              <a:rPr lang="en-US" dirty="0" err="1" smtClean="0"/>
              <a:t>definire</a:t>
            </a:r>
            <a:r>
              <a:rPr lang="en-US" dirty="0" smtClean="0"/>
              <a:t>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, per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coordinate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punto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cs typeface="Courier New" pitchFamily="49" charset="0"/>
              </a:rPr>
              <a:t>	e </a:t>
            </a:r>
            <a:r>
              <a:rPr lang="en-US" dirty="0" err="1" smtClean="0">
                <a:cs typeface="Courier New" pitchFamily="49" charset="0"/>
              </a:rPr>
              <a:t>lavorare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su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variabili</a:t>
            </a:r>
            <a:r>
              <a:rPr lang="en-US" dirty="0" smtClean="0">
                <a:cs typeface="Courier New" pitchFamily="49" charset="0"/>
              </a:rPr>
              <a:t> di </a:t>
            </a:r>
            <a:r>
              <a:rPr lang="en-US" dirty="0" err="1" smtClean="0">
                <a:cs typeface="Courier New" pitchFamily="49" charset="0"/>
              </a:rPr>
              <a:t>tipo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punto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</a:t>
            </a:r>
            <a:r>
              <a:rPr lang="en-US" b="1" dirty="0" smtClean="0"/>
              <a:t>2</a:t>
            </a:r>
            <a:endParaRPr lang="it-IT" b="1" dirty="0" smtClean="0"/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2400" dirty="0" smtClean="0"/>
              <a:t>Si scriva un programma per la gestione di una rubrica di </a:t>
            </a:r>
            <a:r>
              <a:rPr lang="it-IT" sz="2400" b="1" dirty="0" smtClean="0"/>
              <a:t>massimo 100 persone</a:t>
            </a:r>
            <a:r>
              <a:rPr lang="it-IT" sz="2400" dirty="0" smtClean="0"/>
              <a:t>. Il programma deve permettere la memorizzazione di  Nome, Cognome, n. di telefono fisso, n. di telefono mobile</a:t>
            </a:r>
          </a:p>
          <a:p>
            <a:pPr marL="1314450" lvl="2" indent="-457200">
              <a:buFontTx/>
              <a:buNone/>
              <a:defRPr/>
            </a:pP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nomi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endParaRPr lang="it-IT" sz="1800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314450" lvl="2" indent="-457200">
              <a:buFontTx/>
              <a:buNone/>
              <a:defRPr/>
            </a:pP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char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nome</a:t>
            </a:r>
            <a:r>
              <a:rPr lang="en-GB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[20];</a:t>
            </a:r>
            <a:endParaRPr lang="it-IT" sz="1800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314450" lvl="2" indent="-457200">
              <a:buFontTx/>
              <a:buNone/>
              <a:defRPr/>
            </a:pP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char cognome[20];</a:t>
            </a:r>
          </a:p>
          <a:p>
            <a:pPr marL="1314450" lvl="2" indent="-457200">
              <a:buFontTx/>
              <a:buNone/>
              <a:defRPr/>
            </a:pP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char fisso[20];</a:t>
            </a:r>
          </a:p>
          <a:p>
            <a:pPr marL="1314450" lvl="2" indent="-457200">
              <a:buFontTx/>
              <a:buNone/>
              <a:defRPr/>
            </a:pP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char mobile[20];</a:t>
            </a:r>
          </a:p>
          <a:p>
            <a:pPr marL="1314450" lvl="2" indent="-457200">
              <a:buFontTx/>
              <a:buNone/>
              <a:defRPr/>
            </a:pPr>
            <a:r>
              <a:rPr lang="it-IT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} Nomi;</a:t>
            </a:r>
          </a:p>
          <a:p>
            <a:pPr>
              <a:defRPr/>
            </a:pPr>
            <a:r>
              <a:rPr lang="it-IT" sz="2200" dirty="0" smtClean="0"/>
              <a:t>I</a:t>
            </a:r>
            <a:r>
              <a:rPr lang="it-IT" sz="2400" dirty="0" smtClean="0"/>
              <a:t>l programma deve permettere all'utente di effettuare, </a:t>
            </a:r>
            <a:r>
              <a:rPr lang="it-IT" sz="2400" b="1" dirty="0" smtClean="0"/>
              <a:t>tramite scelta da menu</a:t>
            </a:r>
            <a:r>
              <a:rPr lang="it-IT" sz="2400" dirty="0" smtClean="0"/>
              <a:t>, l’inserimento di un nuovo nominativo (</a:t>
            </a:r>
            <a:r>
              <a:rPr lang="it-IT" sz="2400" i="1" dirty="0" smtClean="0"/>
              <a:t>tollerando eventuali duplicazioni di nome e cognome, ma segnalandole all’utente e chiedendo un’ulteriore conferma</a:t>
            </a:r>
            <a:r>
              <a:rPr lang="it-IT" sz="2400" dirty="0" smtClean="0"/>
              <a:t>), e la stampa dell’elenco completo.</a:t>
            </a:r>
          </a:p>
          <a:p>
            <a:pPr>
              <a:defRPr/>
            </a:pPr>
            <a:endParaRPr lang="it-IT" sz="2400" dirty="0" smtClean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smtClean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Dobbiamo</a:t>
            </a:r>
            <a:r>
              <a:rPr lang="en-US" sz="2800" dirty="0" smtClean="0"/>
              <a:t> </a:t>
            </a:r>
            <a:r>
              <a:rPr lang="en-US" sz="2800" dirty="0" err="1" smtClean="0"/>
              <a:t>costruire</a:t>
            </a:r>
            <a:r>
              <a:rPr lang="en-US" sz="2800" dirty="0" smtClean="0"/>
              <a:t> un </a:t>
            </a:r>
            <a:r>
              <a:rPr lang="en-US" sz="2800" dirty="0" err="1" smtClean="0"/>
              <a:t>vettore</a:t>
            </a:r>
            <a:r>
              <a:rPr lang="en-US" sz="2800" dirty="0" smtClean="0"/>
              <a:t> di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usato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b="1" dirty="0" smtClean="0"/>
              <a:t>per </a:t>
            </a:r>
            <a:r>
              <a:rPr lang="en-US" sz="2800" b="1" dirty="0" err="1" smtClean="0"/>
              <a:t>memorizzare</a:t>
            </a:r>
            <a:r>
              <a:rPr lang="en-US" sz="2800" b="1" dirty="0" smtClean="0"/>
              <a:t> un </a:t>
            </a:r>
            <a:r>
              <a:rPr lang="en-US" sz="2800" b="1" dirty="0" err="1" smtClean="0"/>
              <a:t>insieme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dinamico</a:t>
            </a:r>
            <a:endParaRPr lang="en-US" sz="2800" b="1" dirty="0" smtClean="0"/>
          </a:p>
          <a:p>
            <a:pPr lvl="1"/>
            <a:r>
              <a:rPr lang="en-US" sz="2400" dirty="0" err="1" smtClean="0"/>
              <a:t>Inizialmente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vuoto</a:t>
            </a:r>
            <a:r>
              <a:rPr lang="en-US" sz="2400" dirty="0" smtClean="0"/>
              <a:t>     </a:t>
            </a:r>
          </a:p>
          <a:p>
            <a:pPr lvl="1"/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memorizza</a:t>
            </a:r>
            <a:r>
              <a:rPr lang="en-US" sz="2400" dirty="0" smtClean="0"/>
              <a:t> </a:t>
            </a:r>
            <a:r>
              <a:rPr lang="en-US" sz="2400" dirty="0" err="1" smtClean="0"/>
              <a:t>l’indice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prima </a:t>
            </a:r>
            <a:r>
              <a:rPr lang="en-US" sz="2400" dirty="0" err="1" smtClean="0"/>
              <a:t>posizione</a:t>
            </a:r>
            <a:r>
              <a:rPr lang="en-US" sz="2400" dirty="0" smtClean="0"/>
              <a:t> </a:t>
            </a:r>
            <a:r>
              <a:rPr lang="en-US" sz="2400" dirty="0" err="1" smtClean="0"/>
              <a:t>libera</a:t>
            </a:r>
            <a:endParaRPr lang="en-US" sz="2400" dirty="0" smtClean="0"/>
          </a:p>
          <a:p>
            <a:r>
              <a:rPr lang="en-US" dirty="0" err="1" smtClean="0"/>
              <a:t>Aggiunta</a:t>
            </a:r>
            <a:r>
              <a:rPr lang="en-US" dirty="0" smtClean="0"/>
              <a:t> di un </a:t>
            </a:r>
            <a:r>
              <a:rPr lang="en-US" dirty="0" err="1" smtClean="0"/>
              <a:t>nome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Non e’ </a:t>
            </a:r>
            <a:r>
              <a:rPr lang="en-US" dirty="0" err="1" smtClean="0"/>
              <a:t>richiesto</a:t>
            </a:r>
            <a:r>
              <a:rPr lang="en-US" dirty="0" smtClean="0"/>
              <a:t> </a:t>
            </a:r>
            <a:r>
              <a:rPr lang="en-US" dirty="0" err="1" smtClean="0"/>
              <a:t>nessun</a:t>
            </a:r>
            <a:r>
              <a:rPr lang="en-US" dirty="0" smtClean="0"/>
              <a:t>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endParaRPr lang="en-US" dirty="0" smtClean="0"/>
          </a:p>
          <a:p>
            <a:pPr lvl="2"/>
            <a:r>
              <a:rPr lang="en-US" b="1" dirty="0" err="1" smtClean="0"/>
              <a:t>Inseriamo</a:t>
            </a:r>
            <a:r>
              <a:rPr lang="en-US" b="1" dirty="0" smtClean="0"/>
              <a:t> </a:t>
            </a:r>
            <a:r>
              <a:rPr lang="en-US" b="1" dirty="0" err="1" smtClean="0"/>
              <a:t>nella</a:t>
            </a:r>
            <a:r>
              <a:rPr lang="en-US" b="1" dirty="0" smtClean="0"/>
              <a:t> prima </a:t>
            </a:r>
            <a:r>
              <a:rPr lang="en-US" b="1" dirty="0" err="1" smtClean="0"/>
              <a:t>posizione</a:t>
            </a:r>
            <a:r>
              <a:rPr lang="en-US" b="1" dirty="0" smtClean="0"/>
              <a:t> </a:t>
            </a:r>
            <a:r>
              <a:rPr lang="en-US" b="1" dirty="0" err="1" smtClean="0"/>
              <a:t>libera</a:t>
            </a:r>
            <a:endParaRPr lang="en-US" b="1" dirty="0" smtClean="0"/>
          </a:p>
          <a:p>
            <a:pPr lvl="1"/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persona </a:t>
            </a:r>
            <a:r>
              <a:rPr lang="en-US" dirty="0" err="1" smtClean="0"/>
              <a:t>inserita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/</a:t>
            </a:r>
            <a:r>
              <a:rPr lang="en-US" dirty="0" err="1" smtClean="0"/>
              <a:t>cognome</a:t>
            </a:r>
            <a:r>
              <a:rPr lang="en-US" dirty="0" smtClean="0"/>
              <a:t>) non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’ </a:t>
            </a:r>
            <a:r>
              <a:rPr lang="en-US" dirty="0" err="1" smtClean="0"/>
              <a:t>presente</a:t>
            </a:r>
            <a:endParaRPr lang="en-US" dirty="0" smtClean="0"/>
          </a:p>
          <a:p>
            <a:pPr lvl="2"/>
            <a:r>
              <a:rPr lang="en-US" b="1" dirty="0" smtClean="0"/>
              <a:t>In </a:t>
            </a:r>
            <a:r>
              <a:rPr lang="en-US" b="1" dirty="0" err="1" smtClean="0"/>
              <a:t>tal</a:t>
            </a:r>
            <a:r>
              <a:rPr lang="en-US" b="1" dirty="0" smtClean="0"/>
              <a:t> </a:t>
            </a:r>
            <a:r>
              <a:rPr lang="en-US" b="1" dirty="0" err="1" smtClean="0"/>
              <a:t>caso</a:t>
            </a:r>
            <a:r>
              <a:rPr lang="en-US" b="1" dirty="0" smtClean="0"/>
              <a:t> lo </a:t>
            </a:r>
            <a:r>
              <a:rPr lang="en-US" b="1" dirty="0" err="1" smtClean="0"/>
              <a:t>segnaliamo</a:t>
            </a:r>
            <a:endParaRPr lang="it-IT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8313" y="274638"/>
            <a:ext cx="8229600" cy="922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Esercizio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0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traccia</a:t>
            </a:r>
            <a:endParaRPr lang="it-IT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280</Words>
  <Application>Microsoft Office PowerPoint</Application>
  <PresentationFormat>On-screen Show (4:3)</PresentationFormat>
  <Paragraphs>50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Struttura predefinita</vt:lpstr>
      <vt:lpstr>Esercizio 1</vt:lpstr>
      <vt:lpstr>Esercizio 1 - traccia</vt:lpstr>
      <vt:lpstr>Esercizio 1 - traccia</vt:lpstr>
      <vt:lpstr>Esercizio 2</vt:lpstr>
      <vt:lpstr>Slide 5</vt:lpstr>
    </vt:vector>
  </TitlesOfParts>
  <Company>Politecnico di Torino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Massimo</cp:lastModifiedBy>
  <cp:revision>93</cp:revision>
  <dcterms:created xsi:type="dcterms:W3CDTF">2008-03-31T12:53:59Z</dcterms:created>
  <dcterms:modified xsi:type="dcterms:W3CDTF">2017-01-17T17:28:23Z</dcterms:modified>
</cp:coreProperties>
</file>